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32918400" cy="438912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E08B"/>
    <a:srgbClr val="A0DB8A"/>
    <a:srgbClr val="A4ED8A"/>
    <a:srgbClr val="88BA75"/>
    <a:srgbClr val="ADDC9C"/>
    <a:srgbClr val="668C76"/>
    <a:srgbClr val="577963"/>
    <a:srgbClr val="5D8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1A8A7-B979-4349-8B06-D7EF6F1F1534}" v="9" dt="2023-04-13T16:05:11.705"/>
    <p1510:client id="{858E6EDB-9554-4B94-81C4-09D942DBBEDD}" v="3760" dt="2023-04-13T16:30:55.618"/>
    <p1510:client id="{8942F52B-A033-3C49-29B8-891877AA7A94}" v="4" dt="2023-04-12T17:56:21.248"/>
    <p1510:client id="{C844160C-D759-4E94-9495-3E2BD0C30E49}" v="1230" dt="2023-04-12T23:08:24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ung, Sitsanok" userId="S::scyoung@wpi.edu::43f46240-1c35-4ec3-8eb7-9f6f98f6ef15" providerId="AD" clId="Web-{0BA3C4AA-2C12-6126-1A95-F51D61B914CA}"/>
    <pc:docChg chg="modSld">
      <pc:chgData name="Young, Sitsanok" userId="S::scyoung@wpi.edu::43f46240-1c35-4ec3-8eb7-9f6f98f6ef15" providerId="AD" clId="Web-{0BA3C4AA-2C12-6126-1A95-F51D61B914CA}" dt="2023-04-11T18:13:06.015" v="3" actId="20577"/>
      <pc:docMkLst>
        <pc:docMk/>
      </pc:docMkLst>
      <pc:sldChg chg="modSp">
        <pc:chgData name="Young, Sitsanok" userId="S::scyoung@wpi.edu::43f46240-1c35-4ec3-8eb7-9f6f98f6ef15" providerId="AD" clId="Web-{0BA3C4AA-2C12-6126-1A95-F51D61B914CA}" dt="2023-04-11T18:13:06.015" v="3" actId="20577"/>
        <pc:sldMkLst>
          <pc:docMk/>
          <pc:sldMk cId="2812757550" sldId="256"/>
        </pc:sldMkLst>
        <pc:spChg chg="mod">
          <ac:chgData name="Young, Sitsanok" userId="S::scyoung@wpi.edu::43f46240-1c35-4ec3-8eb7-9f6f98f6ef15" providerId="AD" clId="Web-{0BA3C4AA-2C12-6126-1A95-F51D61B914CA}" dt="2023-04-11T18:13:06.015" v="3" actId="20577"/>
          <ac:spMkLst>
            <pc:docMk/>
            <pc:sldMk cId="2812757550" sldId="256"/>
            <ac:spMk id="26" creationId="{3329B985-A91F-34BB-E999-1108A80F8DDD}"/>
          </ac:spMkLst>
        </pc:spChg>
      </pc:sldChg>
    </pc:docChg>
  </pc:docChgLst>
  <pc:docChgLst>
    <pc:chgData name="Mitchell, Alexander" userId="S::amitchell2@wpi.edu::4674cdab-e1ab-47f1-9f60-25748181139c" providerId="AD" clId="Web-{8452F6CE-70AC-AC1D-D925-36B10E0D8DC8}"/>
    <pc:docChg chg="modSld">
      <pc:chgData name="Mitchell, Alexander" userId="S::amitchell2@wpi.edu::4674cdab-e1ab-47f1-9f60-25748181139c" providerId="AD" clId="Web-{8452F6CE-70AC-AC1D-D925-36B10E0D8DC8}" dt="2023-04-11T18:12:26.623" v="76" actId="20577"/>
      <pc:docMkLst>
        <pc:docMk/>
      </pc:docMkLst>
      <pc:sldChg chg="modSp">
        <pc:chgData name="Mitchell, Alexander" userId="S::amitchell2@wpi.edu::4674cdab-e1ab-47f1-9f60-25748181139c" providerId="AD" clId="Web-{8452F6CE-70AC-AC1D-D925-36B10E0D8DC8}" dt="2023-04-11T18:12:26.623" v="76" actId="20577"/>
        <pc:sldMkLst>
          <pc:docMk/>
          <pc:sldMk cId="2812757550" sldId="256"/>
        </pc:sldMkLst>
        <pc:spChg chg="mod">
          <ac:chgData name="Mitchell, Alexander" userId="S::amitchell2@wpi.edu::4674cdab-e1ab-47f1-9f60-25748181139c" providerId="AD" clId="Web-{8452F6CE-70AC-AC1D-D925-36B10E0D8DC8}" dt="2023-04-11T18:06:30.049" v="18" actId="20577"/>
          <ac:spMkLst>
            <pc:docMk/>
            <pc:sldMk cId="2812757550" sldId="256"/>
            <ac:spMk id="3" creationId="{25E9839B-537A-7B9C-B99A-AF74D1C94D83}"/>
          </ac:spMkLst>
        </pc:spChg>
        <pc:spChg chg="mod">
          <ac:chgData name="Mitchell, Alexander" userId="S::amitchell2@wpi.edu::4674cdab-e1ab-47f1-9f60-25748181139c" providerId="AD" clId="Web-{8452F6CE-70AC-AC1D-D925-36B10E0D8DC8}" dt="2023-04-11T18:12:26.623" v="76" actId="20577"/>
          <ac:spMkLst>
            <pc:docMk/>
            <pc:sldMk cId="2812757550" sldId="256"/>
            <ac:spMk id="26" creationId="{3329B985-A91F-34BB-E999-1108A80F8DDD}"/>
          </ac:spMkLst>
        </pc:spChg>
      </pc:sldChg>
    </pc:docChg>
  </pc:docChgLst>
  <pc:docChgLst>
    <pc:chgData name="Mitchell, Alexander" userId="S::amitchell2@wpi.edu::4674cdab-e1ab-47f1-9f60-25748181139c" providerId="AD" clId="Web-{D866D52B-FC8D-7A41-C9F4-B8A1972B22AB}"/>
    <pc:docChg chg="modSld">
      <pc:chgData name="Mitchell, Alexander" userId="S::amitchell2@wpi.edu::4674cdab-e1ab-47f1-9f60-25748181139c" providerId="AD" clId="Web-{D866D52B-FC8D-7A41-C9F4-B8A1972B22AB}" dt="2023-04-12T00:30:18.614" v="5" actId="14100"/>
      <pc:docMkLst>
        <pc:docMk/>
      </pc:docMkLst>
      <pc:sldChg chg="modSp">
        <pc:chgData name="Mitchell, Alexander" userId="S::amitchell2@wpi.edu::4674cdab-e1ab-47f1-9f60-25748181139c" providerId="AD" clId="Web-{D866D52B-FC8D-7A41-C9F4-B8A1972B22AB}" dt="2023-04-12T00:30:18.614" v="5" actId="14100"/>
        <pc:sldMkLst>
          <pc:docMk/>
          <pc:sldMk cId="2812757550" sldId="256"/>
        </pc:sldMkLst>
        <pc:spChg chg="mod">
          <ac:chgData name="Mitchell, Alexander" userId="S::amitchell2@wpi.edu::4674cdab-e1ab-47f1-9f60-25748181139c" providerId="AD" clId="Web-{D866D52B-FC8D-7A41-C9F4-B8A1972B22AB}" dt="2023-04-12T00:30:18.614" v="5" actId="14100"/>
          <ac:spMkLst>
            <pc:docMk/>
            <pc:sldMk cId="2812757550" sldId="256"/>
            <ac:spMk id="4" creationId="{84C159EB-ECA3-E70F-9240-E9009E9EC47B}"/>
          </ac:spMkLst>
        </pc:spChg>
      </pc:sldChg>
    </pc:docChg>
  </pc:docChgLst>
  <pc:docChgLst>
    <pc:chgData name="Klevanski, Ivan" userId="S::iaklevanski@wpi.edu::549ddae5-b8d4-4642-974b-8fd87cd43a0a" providerId="AD" clId="Web-{048929D9-DA01-568A-A13D-ED7908BEE997}"/>
    <pc:docChg chg="modSld">
      <pc:chgData name="Klevanski, Ivan" userId="S::iaklevanski@wpi.edu::549ddae5-b8d4-4642-974b-8fd87cd43a0a" providerId="AD" clId="Web-{048929D9-DA01-568A-A13D-ED7908BEE997}" dt="2023-04-10T22:20:45.229" v="1139"/>
      <pc:docMkLst>
        <pc:docMk/>
      </pc:docMkLst>
      <pc:sldChg chg="addSp delSp modSp">
        <pc:chgData name="Klevanski, Ivan" userId="S::iaklevanski@wpi.edu::549ddae5-b8d4-4642-974b-8fd87cd43a0a" providerId="AD" clId="Web-{048929D9-DA01-568A-A13D-ED7908BEE997}" dt="2023-04-10T22:20:45.229" v="1139"/>
        <pc:sldMkLst>
          <pc:docMk/>
          <pc:sldMk cId="2812757550" sldId="256"/>
        </pc:sldMkLst>
        <pc:spChg chg="mod">
          <ac:chgData name="Klevanski, Ivan" userId="S::iaklevanski@wpi.edu::549ddae5-b8d4-4642-974b-8fd87cd43a0a" providerId="AD" clId="Web-{048929D9-DA01-568A-A13D-ED7908BEE997}" dt="2023-04-10T21:13:18.977" v="1117" actId="20577"/>
          <ac:spMkLst>
            <pc:docMk/>
            <pc:sldMk cId="2812757550" sldId="256"/>
            <ac:spMk id="2" creationId="{84220243-BA10-245A-D7D1-F471548CB5D8}"/>
          </ac:spMkLst>
        </pc:spChg>
        <pc:spChg chg="mod">
          <ac:chgData name="Klevanski, Ivan" userId="S::iaklevanski@wpi.edu::549ddae5-b8d4-4642-974b-8fd87cd43a0a" providerId="AD" clId="Web-{048929D9-DA01-568A-A13D-ED7908BEE997}" dt="2023-04-10T20:22:33.437" v="444" actId="20577"/>
          <ac:spMkLst>
            <pc:docMk/>
            <pc:sldMk cId="2812757550" sldId="256"/>
            <ac:spMk id="4" creationId="{84C159EB-ECA3-E70F-9240-E9009E9EC47B}"/>
          </ac:spMkLst>
        </pc:spChg>
        <pc:spChg chg="mod">
          <ac:chgData name="Klevanski, Ivan" userId="S::iaklevanski@wpi.edu::549ddae5-b8d4-4642-974b-8fd87cd43a0a" providerId="AD" clId="Web-{048929D9-DA01-568A-A13D-ED7908BEE997}" dt="2023-04-10T21:05:06.914" v="1115" actId="20577"/>
          <ac:spMkLst>
            <pc:docMk/>
            <pc:sldMk cId="2812757550" sldId="256"/>
            <ac:spMk id="10" creationId="{849FC894-BDEC-4C84-6008-C823B8E6147E}"/>
          </ac:spMkLst>
        </pc:spChg>
        <pc:spChg chg="mod">
          <ac:chgData name="Klevanski, Ivan" userId="S::iaklevanski@wpi.edu::549ddae5-b8d4-4642-974b-8fd87cd43a0a" providerId="AD" clId="Web-{048929D9-DA01-568A-A13D-ED7908BEE997}" dt="2023-04-10T22:20:45.229" v="1139"/>
          <ac:spMkLst>
            <pc:docMk/>
            <pc:sldMk cId="2812757550" sldId="256"/>
            <ac:spMk id="12" creationId="{3AFFB331-0E52-8AE4-F395-91ED098D2D6D}"/>
          </ac:spMkLst>
        </pc:spChg>
        <pc:spChg chg="add mod">
          <ac:chgData name="Klevanski, Ivan" userId="S::iaklevanski@wpi.edu::549ddae5-b8d4-4642-974b-8fd87cd43a0a" providerId="AD" clId="Web-{048929D9-DA01-568A-A13D-ED7908BEE997}" dt="2023-04-10T20:44:52.133" v="1070" actId="1076"/>
          <ac:spMkLst>
            <pc:docMk/>
            <pc:sldMk cId="2812757550" sldId="256"/>
            <ac:spMk id="17" creationId="{EA72CBD2-0178-B92F-69BA-22FBFF52B451}"/>
          </ac:spMkLst>
        </pc:spChg>
        <pc:spChg chg="add mod">
          <ac:chgData name="Klevanski, Ivan" userId="S::iaklevanski@wpi.edu::549ddae5-b8d4-4642-974b-8fd87cd43a0a" providerId="AD" clId="Web-{048929D9-DA01-568A-A13D-ED7908BEE997}" dt="2023-04-10T21:01:23.072" v="1099" actId="20577"/>
          <ac:spMkLst>
            <pc:docMk/>
            <pc:sldMk cId="2812757550" sldId="256"/>
            <ac:spMk id="18" creationId="{BA288800-2540-59F2-69C8-051AB5B9B8BB}"/>
          </ac:spMkLst>
        </pc:spChg>
        <pc:spChg chg="mod">
          <ac:chgData name="Klevanski, Ivan" userId="S::iaklevanski@wpi.edu::549ddae5-b8d4-4642-974b-8fd87cd43a0a" providerId="AD" clId="Web-{048929D9-DA01-568A-A13D-ED7908BEE997}" dt="2023-04-10T20:53:29.479" v="1085" actId="14100"/>
          <ac:spMkLst>
            <pc:docMk/>
            <pc:sldMk cId="2812757550" sldId="256"/>
            <ac:spMk id="26" creationId="{3329B985-A91F-34BB-E999-1108A80F8DDD}"/>
          </ac:spMkLst>
        </pc:spChg>
        <pc:picChg chg="add mod">
          <ac:chgData name="Klevanski, Ivan" userId="S::iaklevanski@wpi.edu::549ddae5-b8d4-4642-974b-8fd87cd43a0a" providerId="AD" clId="Web-{048929D9-DA01-568A-A13D-ED7908BEE997}" dt="2023-04-10T20:45:55.387" v="1073" actId="1076"/>
          <ac:picMkLst>
            <pc:docMk/>
            <pc:sldMk cId="2812757550" sldId="256"/>
            <ac:picMk id="19" creationId="{1DBEE302-4FD5-4648-89A9-8A7B628D1C3C}"/>
          </ac:picMkLst>
        </pc:picChg>
        <pc:picChg chg="add del mod">
          <ac:chgData name="Klevanski, Ivan" userId="S::iaklevanski@wpi.edu::549ddae5-b8d4-4642-974b-8fd87cd43a0a" providerId="AD" clId="Web-{048929D9-DA01-568A-A13D-ED7908BEE997}" dt="2023-04-10T21:21:13.742" v="1118"/>
          <ac:picMkLst>
            <pc:docMk/>
            <pc:sldMk cId="2812757550" sldId="256"/>
            <ac:picMk id="23" creationId="{8FE98495-A124-0EBE-2448-939A924BC812}"/>
          </ac:picMkLst>
        </pc:picChg>
        <pc:picChg chg="add mod">
          <ac:chgData name="Klevanski, Ivan" userId="S::iaklevanski@wpi.edu::549ddae5-b8d4-4642-974b-8fd87cd43a0a" providerId="AD" clId="Web-{048929D9-DA01-568A-A13D-ED7908BEE997}" dt="2023-04-10T21:23:26.126" v="1127" actId="1076"/>
          <ac:picMkLst>
            <pc:docMk/>
            <pc:sldMk cId="2812757550" sldId="256"/>
            <ac:picMk id="39" creationId="{7AE0D8C4-1F30-04A9-928B-8E9A9C682F9D}"/>
          </ac:picMkLst>
        </pc:picChg>
        <pc:cxnChg chg="add mod">
          <ac:chgData name="Klevanski, Ivan" userId="S::iaklevanski@wpi.edu::549ddae5-b8d4-4642-974b-8fd87cd43a0a" providerId="AD" clId="Web-{048929D9-DA01-568A-A13D-ED7908BEE997}" dt="2023-04-10T20:57:58.058" v="1093"/>
          <ac:cxnSpMkLst>
            <pc:docMk/>
            <pc:sldMk cId="2812757550" sldId="256"/>
            <ac:cxnSpMk id="31" creationId="{50861BB6-B573-359D-F9D8-D8DD19E97D5C}"/>
          </ac:cxnSpMkLst>
        </pc:cxnChg>
        <pc:cxnChg chg="add">
          <ac:chgData name="Klevanski, Ivan" userId="S::iaklevanski@wpi.edu::549ddae5-b8d4-4642-974b-8fd87cd43a0a" providerId="AD" clId="Web-{048929D9-DA01-568A-A13D-ED7908BEE997}" dt="2023-04-10T20:58:07.262" v="1094"/>
          <ac:cxnSpMkLst>
            <pc:docMk/>
            <pc:sldMk cId="2812757550" sldId="256"/>
            <ac:cxnSpMk id="33" creationId="{089CC536-064E-5CD6-65A9-1B4921C9B64B}"/>
          </ac:cxnSpMkLst>
        </pc:cxnChg>
        <pc:cxnChg chg="add">
          <ac:chgData name="Klevanski, Ivan" userId="S::iaklevanski@wpi.edu::549ddae5-b8d4-4642-974b-8fd87cd43a0a" providerId="AD" clId="Web-{048929D9-DA01-568A-A13D-ED7908BEE997}" dt="2023-04-10T20:58:14.919" v="1095"/>
          <ac:cxnSpMkLst>
            <pc:docMk/>
            <pc:sldMk cId="2812757550" sldId="256"/>
            <ac:cxnSpMk id="35" creationId="{CF3842AD-D630-D9E6-0658-1256DE477176}"/>
          </ac:cxnSpMkLst>
        </pc:cxnChg>
        <pc:cxnChg chg="add mod">
          <ac:chgData name="Klevanski, Ivan" userId="S::iaklevanski@wpi.edu::549ddae5-b8d4-4642-974b-8fd87cd43a0a" providerId="AD" clId="Web-{048929D9-DA01-568A-A13D-ED7908BEE997}" dt="2023-04-10T20:58:31.232" v="1098"/>
          <ac:cxnSpMkLst>
            <pc:docMk/>
            <pc:sldMk cId="2812757550" sldId="256"/>
            <ac:cxnSpMk id="37" creationId="{58A2C662-7E80-14A1-7C4D-921388E03EBD}"/>
          </ac:cxnSpMkLst>
        </pc:cxnChg>
      </pc:sldChg>
    </pc:docChg>
  </pc:docChgLst>
  <pc:docChgLst>
    <pc:chgData name="Mitchell, Alexander" userId="S::amitchell2@wpi.edu::4674cdab-e1ab-47f1-9f60-25748181139c" providerId="AD" clId="Web-{6D121424-EACC-0BFD-5C61-5979C6B9D56B}"/>
    <pc:docChg chg="modSld">
      <pc:chgData name="Mitchell, Alexander" userId="S::amitchell2@wpi.edu::4674cdab-e1ab-47f1-9f60-25748181139c" providerId="AD" clId="Web-{6D121424-EACC-0BFD-5C61-5979C6B9D56B}" dt="2023-04-11T18:03:24.121" v="104" actId="20577"/>
      <pc:docMkLst>
        <pc:docMk/>
      </pc:docMkLst>
      <pc:sldChg chg="modSp">
        <pc:chgData name="Mitchell, Alexander" userId="S::amitchell2@wpi.edu::4674cdab-e1ab-47f1-9f60-25748181139c" providerId="AD" clId="Web-{6D121424-EACC-0BFD-5C61-5979C6B9D56B}" dt="2023-04-11T18:03:24.121" v="104" actId="20577"/>
        <pc:sldMkLst>
          <pc:docMk/>
          <pc:sldMk cId="2812757550" sldId="256"/>
        </pc:sldMkLst>
        <pc:spChg chg="mod">
          <ac:chgData name="Mitchell, Alexander" userId="S::amitchell2@wpi.edu::4674cdab-e1ab-47f1-9f60-25748181139c" providerId="AD" clId="Web-{6D121424-EACC-0BFD-5C61-5979C6B9D56B}" dt="2023-04-11T18:03:24.121" v="104" actId="20577"/>
          <ac:spMkLst>
            <pc:docMk/>
            <pc:sldMk cId="2812757550" sldId="256"/>
            <ac:spMk id="26" creationId="{3329B985-A91F-34BB-E999-1108A80F8DDD}"/>
          </ac:spMkLst>
        </pc:spChg>
      </pc:sldChg>
    </pc:docChg>
  </pc:docChgLst>
  <pc:docChgLst>
    <pc:chgData name="Mitchell, Alexander" userId="S::amitchell2@wpi.edu::4674cdab-e1ab-47f1-9f60-25748181139c" providerId="AD" clId="Web-{2A532029-373F-798B-3699-5D9EDD0146A8}"/>
    <pc:docChg chg="modSld">
      <pc:chgData name="Mitchell, Alexander" userId="S::amitchell2@wpi.edu::4674cdab-e1ab-47f1-9f60-25748181139c" providerId="AD" clId="Web-{2A532029-373F-798B-3699-5D9EDD0146A8}" dt="2023-04-11T19:45:51.624" v="40" actId="20577"/>
      <pc:docMkLst>
        <pc:docMk/>
      </pc:docMkLst>
      <pc:sldChg chg="modSp">
        <pc:chgData name="Mitchell, Alexander" userId="S::amitchell2@wpi.edu::4674cdab-e1ab-47f1-9f60-25748181139c" providerId="AD" clId="Web-{2A532029-373F-798B-3699-5D9EDD0146A8}" dt="2023-04-11T19:45:51.624" v="40" actId="20577"/>
        <pc:sldMkLst>
          <pc:docMk/>
          <pc:sldMk cId="2812757550" sldId="256"/>
        </pc:sldMkLst>
        <pc:spChg chg="mod">
          <ac:chgData name="Mitchell, Alexander" userId="S::amitchell2@wpi.edu::4674cdab-e1ab-47f1-9f60-25748181139c" providerId="AD" clId="Web-{2A532029-373F-798B-3699-5D9EDD0146A8}" dt="2023-04-11T19:45:51.624" v="40" actId="20577"/>
          <ac:spMkLst>
            <pc:docMk/>
            <pc:sldMk cId="2812757550" sldId="256"/>
            <ac:spMk id="26" creationId="{3329B985-A91F-34BB-E999-1108A80F8DDD}"/>
          </ac:spMkLst>
        </pc:spChg>
      </pc:sldChg>
    </pc:docChg>
  </pc:docChgLst>
  <pc:docChgLst>
    <pc:chgData name="Klevanski, Ivan" userId="S::iaklevanski@wpi.edu::549ddae5-b8d4-4642-974b-8fd87cd43a0a" providerId="AD" clId="Web-{6931A8A7-B979-4349-8B06-D7EF6F1F1534}"/>
    <pc:docChg chg="modSld">
      <pc:chgData name="Klevanski, Ivan" userId="S::iaklevanski@wpi.edu::549ddae5-b8d4-4642-974b-8fd87cd43a0a" providerId="AD" clId="Web-{6931A8A7-B979-4349-8B06-D7EF6F1F1534}" dt="2023-04-13T16:05:09.705" v="5" actId="20577"/>
      <pc:docMkLst>
        <pc:docMk/>
      </pc:docMkLst>
      <pc:sldChg chg="modSp">
        <pc:chgData name="Klevanski, Ivan" userId="S::iaklevanski@wpi.edu::549ddae5-b8d4-4642-974b-8fd87cd43a0a" providerId="AD" clId="Web-{6931A8A7-B979-4349-8B06-D7EF6F1F1534}" dt="2023-04-13T16:05:09.705" v="5" actId="20577"/>
        <pc:sldMkLst>
          <pc:docMk/>
          <pc:sldMk cId="2812757550" sldId="256"/>
        </pc:sldMkLst>
        <pc:spChg chg="mod">
          <ac:chgData name="Klevanski, Ivan" userId="S::iaklevanski@wpi.edu::549ddae5-b8d4-4642-974b-8fd87cd43a0a" providerId="AD" clId="Web-{6931A8A7-B979-4349-8B06-D7EF6F1F1534}" dt="2023-04-13T16:05:09.705" v="5" actId="20577"/>
          <ac:spMkLst>
            <pc:docMk/>
            <pc:sldMk cId="2812757550" sldId="256"/>
            <ac:spMk id="10" creationId="{849FC894-BDEC-4C84-6008-C823B8E6147E}"/>
          </ac:spMkLst>
        </pc:spChg>
      </pc:sldChg>
    </pc:docChg>
  </pc:docChgLst>
  <pc:docChgLst>
    <pc:chgData name="Klevanski, Ivan" userId="S::iaklevanski@wpi.edu::549ddae5-b8d4-4642-974b-8fd87cd43a0a" providerId="AD" clId="Web-{DAA3A175-446A-CEB9-03F7-386D6475E25F}"/>
    <pc:docChg chg="modSld">
      <pc:chgData name="Klevanski, Ivan" userId="S::iaklevanski@wpi.edu::549ddae5-b8d4-4642-974b-8fd87cd43a0a" providerId="AD" clId="Web-{DAA3A175-446A-CEB9-03F7-386D6475E25F}" dt="2023-04-11T18:21:20.912" v="21" actId="20577"/>
      <pc:docMkLst>
        <pc:docMk/>
      </pc:docMkLst>
      <pc:sldChg chg="modSp">
        <pc:chgData name="Klevanski, Ivan" userId="S::iaklevanski@wpi.edu::549ddae5-b8d4-4642-974b-8fd87cd43a0a" providerId="AD" clId="Web-{DAA3A175-446A-CEB9-03F7-386D6475E25F}" dt="2023-04-11T18:21:20.912" v="21" actId="20577"/>
        <pc:sldMkLst>
          <pc:docMk/>
          <pc:sldMk cId="2812757550" sldId="256"/>
        </pc:sldMkLst>
        <pc:spChg chg="mod">
          <ac:chgData name="Klevanski, Ivan" userId="S::iaklevanski@wpi.edu::549ddae5-b8d4-4642-974b-8fd87cd43a0a" providerId="AD" clId="Web-{DAA3A175-446A-CEB9-03F7-386D6475E25F}" dt="2023-04-11T18:21:20.912" v="21" actId="20577"/>
          <ac:spMkLst>
            <pc:docMk/>
            <pc:sldMk cId="2812757550" sldId="256"/>
            <ac:spMk id="26" creationId="{3329B985-A91F-34BB-E999-1108A80F8DDD}"/>
          </ac:spMkLst>
        </pc:spChg>
      </pc:sldChg>
    </pc:docChg>
  </pc:docChgLst>
  <pc:docChgLst>
    <pc:chgData name="Mitchell, Alexander" userId="4674cdab-e1ab-47f1-9f60-25748181139c" providerId="ADAL" clId="{C844160C-D759-4E94-9495-3E2BD0C30E49}"/>
    <pc:docChg chg="undo custSel modSld">
      <pc:chgData name="Mitchell, Alexander" userId="4674cdab-e1ab-47f1-9f60-25748181139c" providerId="ADAL" clId="{C844160C-D759-4E94-9495-3E2BD0C30E49}" dt="2023-04-12T23:16:39.085" v="1211" actId="27918"/>
      <pc:docMkLst>
        <pc:docMk/>
      </pc:docMkLst>
      <pc:sldChg chg="modSp mod">
        <pc:chgData name="Mitchell, Alexander" userId="4674cdab-e1ab-47f1-9f60-25748181139c" providerId="ADAL" clId="{C844160C-D759-4E94-9495-3E2BD0C30E49}" dt="2023-04-12T23:16:39.085" v="1211" actId="27918"/>
        <pc:sldMkLst>
          <pc:docMk/>
          <pc:sldMk cId="2812757550" sldId="256"/>
        </pc:sldMkLst>
        <pc:spChg chg="mod">
          <ac:chgData name="Mitchell, Alexander" userId="4674cdab-e1ab-47f1-9f60-25748181139c" providerId="ADAL" clId="{C844160C-D759-4E94-9495-3E2BD0C30E49}" dt="2023-04-12T17:47:41.713" v="766" actId="20577"/>
          <ac:spMkLst>
            <pc:docMk/>
            <pc:sldMk cId="2812757550" sldId="256"/>
            <ac:spMk id="3" creationId="{25E9839B-537A-7B9C-B99A-AF74D1C94D83}"/>
          </ac:spMkLst>
        </pc:spChg>
        <pc:spChg chg="mod">
          <ac:chgData name="Mitchell, Alexander" userId="4674cdab-e1ab-47f1-9f60-25748181139c" providerId="ADAL" clId="{C844160C-D759-4E94-9495-3E2BD0C30E49}" dt="2023-04-12T17:37:41.169" v="517" actId="1076"/>
          <ac:spMkLst>
            <pc:docMk/>
            <pc:sldMk cId="2812757550" sldId="256"/>
            <ac:spMk id="9" creationId="{973542EB-9FA3-D9C1-0F34-43B106294922}"/>
          </ac:spMkLst>
        </pc:spChg>
        <pc:spChg chg="mod">
          <ac:chgData name="Mitchell, Alexander" userId="4674cdab-e1ab-47f1-9f60-25748181139c" providerId="ADAL" clId="{C844160C-D759-4E94-9495-3E2BD0C30E49}" dt="2023-04-12T17:56:09.161" v="1073" actId="20577"/>
          <ac:spMkLst>
            <pc:docMk/>
            <pc:sldMk cId="2812757550" sldId="256"/>
            <ac:spMk id="10" creationId="{849FC894-BDEC-4C84-6008-C823B8E6147E}"/>
          </ac:spMkLst>
        </pc:spChg>
        <pc:spChg chg="mod">
          <ac:chgData name="Mitchell, Alexander" userId="4674cdab-e1ab-47f1-9f60-25748181139c" providerId="ADAL" clId="{C844160C-D759-4E94-9495-3E2BD0C30E49}" dt="2023-04-12T17:54:42.217" v="1012" actId="1076"/>
          <ac:spMkLst>
            <pc:docMk/>
            <pc:sldMk cId="2812757550" sldId="256"/>
            <ac:spMk id="11" creationId="{F406168D-5B5B-669F-1A52-78F96B4369B1}"/>
          </ac:spMkLst>
        </pc:spChg>
        <pc:spChg chg="mod">
          <ac:chgData name="Mitchell, Alexander" userId="4674cdab-e1ab-47f1-9f60-25748181139c" providerId="ADAL" clId="{C844160C-D759-4E94-9495-3E2BD0C30E49}" dt="2023-04-12T17:10:17.290" v="188" actId="20577"/>
          <ac:spMkLst>
            <pc:docMk/>
            <pc:sldMk cId="2812757550" sldId="256"/>
            <ac:spMk id="14" creationId="{2213204D-469A-0C33-59F2-2CBC2E80A76C}"/>
          </ac:spMkLst>
        </pc:spChg>
        <pc:spChg chg="mod">
          <ac:chgData name="Mitchell, Alexander" userId="4674cdab-e1ab-47f1-9f60-25748181139c" providerId="ADAL" clId="{C844160C-D759-4E94-9495-3E2BD0C30E49}" dt="2023-04-12T17:28:02.034" v="449" actId="33524"/>
          <ac:spMkLst>
            <pc:docMk/>
            <pc:sldMk cId="2812757550" sldId="256"/>
            <ac:spMk id="26" creationId="{3329B985-A91F-34BB-E999-1108A80F8DDD}"/>
          </ac:spMkLst>
        </pc:spChg>
        <pc:graphicFrameChg chg="mod">
          <ac:chgData name="Mitchell, Alexander" userId="4674cdab-e1ab-47f1-9f60-25748181139c" providerId="ADAL" clId="{C844160C-D759-4E94-9495-3E2BD0C30E49}" dt="2023-04-12T18:09:16.108" v="1094" actId="20577"/>
          <ac:graphicFrameMkLst>
            <pc:docMk/>
            <pc:sldMk cId="2812757550" sldId="256"/>
            <ac:graphicFrameMk id="27" creationId="{DC0575E0-510D-6033-E1E4-57DCC5A9A923}"/>
          </ac:graphicFrameMkLst>
        </pc:graphicFrameChg>
        <pc:graphicFrameChg chg="mod">
          <ac:chgData name="Mitchell, Alexander" userId="4674cdab-e1ab-47f1-9f60-25748181139c" providerId="ADAL" clId="{C844160C-D759-4E94-9495-3E2BD0C30E49}" dt="2023-04-12T23:08:24.207" v="1207" actId="20577"/>
          <ac:graphicFrameMkLst>
            <pc:docMk/>
            <pc:sldMk cId="2812757550" sldId="256"/>
            <ac:graphicFrameMk id="33" creationId="{91D3A06F-160E-ACE9-71F1-BA1DD807020E}"/>
          </ac:graphicFrameMkLst>
        </pc:graphicFrameChg>
        <pc:graphicFrameChg chg="mod">
          <ac:chgData name="Mitchell, Alexander" userId="4674cdab-e1ab-47f1-9f60-25748181139c" providerId="ADAL" clId="{C844160C-D759-4E94-9495-3E2BD0C30E49}" dt="2023-04-12T18:19:37.958" v="1129" actId="1076"/>
          <ac:graphicFrameMkLst>
            <pc:docMk/>
            <pc:sldMk cId="2812757550" sldId="256"/>
            <ac:graphicFrameMk id="1024" creationId="{68F2A817-56A7-381C-3F11-99D3F8A63E59}"/>
          </ac:graphicFrameMkLst>
        </pc:graphicFrameChg>
        <pc:graphicFrameChg chg="mod">
          <ac:chgData name="Mitchell, Alexander" userId="4674cdab-e1ab-47f1-9f60-25748181139c" providerId="ADAL" clId="{C844160C-D759-4E94-9495-3E2BD0C30E49}" dt="2023-04-12T18:19:39.812" v="1130" actId="1076"/>
          <ac:graphicFrameMkLst>
            <pc:docMk/>
            <pc:sldMk cId="2812757550" sldId="256"/>
            <ac:graphicFrameMk id="1025" creationId="{8A7FDAE2-ED53-B313-17F1-6C1412D5B457}"/>
          </ac:graphicFrameMkLst>
        </pc:graphicFrameChg>
        <pc:picChg chg="mod">
          <ac:chgData name="Mitchell, Alexander" userId="4674cdab-e1ab-47f1-9f60-25748181139c" providerId="ADAL" clId="{C844160C-D759-4E94-9495-3E2BD0C30E49}" dt="2023-04-12T17:40:35.031" v="621" actId="1076"/>
          <ac:picMkLst>
            <pc:docMk/>
            <pc:sldMk cId="2812757550" sldId="256"/>
            <ac:picMk id="39" creationId="{7AE0D8C4-1F30-04A9-928B-8E9A9C682F9D}"/>
          </ac:picMkLst>
        </pc:picChg>
      </pc:sldChg>
    </pc:docChg>
  </pc:docChgLst>
  <pc:docChgLst>
    <pc:chgData name="Klevanski, Ivan" userId="S::iaklevanski@wpi.edu::549ddae5-b8d4-4642-974b-8fd87cd43a0a" providerId="AD" clId="Web-{8942F52B-A033-3C49-29B8-891877AA7A94}"/>
    <pc:docChg chg="modSld">
      <pc:chgData name="Klevanski, Ivan" userId="S::iaklevanski@wpi.edu::549ddae5-b8d4-4642-974b-8fd87cd43a0a" providerId="AD" clId="Web-{8942F52B-A033-3C49-29B8-891877AA7A94}" dt="2023-04-12T17:56:20.795" v="2" actId="20577"/>
      <pc:docMkLst>
        <pc:docMk/>
      </pc:docMkLst>
      <pc:sldChg chg="modSp">
        <pc:chgData name="Klevanski, Ivan" userId="S::iaklevanski@wpi.edu::549ddae5-b8d4-4642-974b-8fd87cd43a0a" providerId="AD" clId="Web-{8942F52B-A033-3C49-29B8-891877AA7A94}" dt="2023-04-12T17:56:20.795" v="2" actId="20577"/>
        <pc:sldMkLst>
          <pc:docMk/>
          <pc:sldMk cId="2812757550" sldId="256"/>
        </pc:sldMkLst>
        <pc:spChg chg="mod">
          <ac:chgData name="Klevanski, Ivan" userId="S::iaklevanski@wpi.edu::549ddae5-b8d4-4642-974b-8fd87cd43a0a" providerId="AD" clId="Web-{8942F52B-A033-3C49-29B8-891877AA7A94}" dt="2023-04-12T17:56:20.795" v="2" actId="20577"/>
          <ac:spMkLst>
            <pc:docMk/>
            <pc:sldMk cId="2812757550" sldId="256"/>
            <ac:spMk id="10" creationId="{849FC894-BDEC-4C84-6008-C823B8E6147E}"/>
          </ac:spMkLst>
        </pc:spChg>
      </pc:sldChg>
    </pc:docChg>
  </pc:docChgLst>
  <pc:docChgLst>
    <pc:chgData name="Xu, Yihong" userId="3962ad11-08a1-455d-be92-af218c81ec03" providerId="ADAL" clId="{F1119D2D-2693-D240-8DEC-8165A5648D18}"/>
    <pc:docChg chg="undo redo custSel modSld">
      <pc:chgData name="Xu, Yihong" userId="3962ad11-08a1-455d-be92-af218c81ec03" providerId="ADAL" clId="{F1119D2D-2693-D240-8DEC-8165A5648D18}" dt="2023-04-12T15:11:28.569" v="52" actId="115"/>
      <pc:docMkLst>
        <pc:docMk/>
      </pc:docMkLst>
      <pc:sldChg chg="addSp delSp modSp mod">
        <pc:chgData name="Xu, Yihong" userId="3962ad11-08a1-455d-be92-af218c81ec03" providerId="ADAL" clId="{F1119D2D-2693-D240-8DEC-8165A5648D18}" dt="2023-04-12T15:11:28.569" v="52" actId="115"/>
        <pc:sldMkLst>
          <pc:docMk/>
          <pc:sldMk cId="2812757550" sldId="256"/>
        </pc:sldMkLst>
        <pc:spChg chg="mod">
          <ac:chgData name="Xu, Yihong" userId="3962ad11-08a1-455d-be92-af218c81ec03" providerId="ADAL" clId="{F1119D2D-2693-D240-8DEC-8165A5648D18}" dt="2023-04-12T03:45:38.468" v="43" actId="207"/>
          <ac:spMkLst>
            <pc:docMk/>
            <pc:sldMk cId="2812757550" sldId="256"/>
            <ac:spMk id="7" creationId="{419AAE27-5106-B8CF-A3FC-40E250834478}"/>
          </ac:spMkLst>
        </pc:spChg>
        <pc:spChg chg="mod">
          <ac:chgData name="Xu, Yihong" userId="3962ad11-08a1-455d-be92-af218c81ec03" providerId="ADAL" clId="{F1119D2D-2693-D240-8DEC-8165A5648D18}" dt="2023-04-11T22:34:44.266" v="19" actId="122"/>
          <ac:spMkLst>
            <pc:docMk/>
            <pc:sldMk cId="2812757550" sldId="256"/>
            <ac:spMk id="13" creationId="{15FC56BB-5EAE-C843-37EF-DC11F3B37D58}"/>
          </ac:spMkLst>
        </pc:spChg>
        <pc:spChg chg="mod">
          <ac:chgData name="Xu, Yihong" userId="3962ad11-08a1-455d-be92-af218c81ec03" providerId="ADAL" clId="{F1119D2D-2693-D240-8DEC-8165A5648D18}" dt="2023-04-12T15:11:28.569" v="52" actId="115"/>
          <ac:spMkLst>
            <pc:docMk/>
            <pc:sldMk cId="2812757550" sldId="256"/>
            <ac:spMk id="14" creationId="{2213204D-469A-0C33-59F2-2CBC2E80A76C}"/>
          </ac:spMkLst>
        </pc:spChg>
        <pc:spChg chg="del">
          <ac:chgData name="Xu, Yihong" userId="3962ad11-08a1-455d-be92-af218c81ec03" providerId="ADAL" clId="{F1119D2D-2693-D240-8DEC-8165A5648D18}" dt="2023-04-12T01:23:57.692" v="26" actId="478"/>
          <ac:spMkLst>
            <pc:docMk/>
            <pc:sldMk cId="2812757550" sldId="256"/>
            <ac:spMk id="17" creationId="{4987A299-3BB9-CF05-ECD7-D058AD7C71C8}"/>
          </ac:spMkLst>
        </pc:spChg>
        <pc:spChg chg="mod">
          <ac:chgData name="Xu, Yihong" userId="3962ad11-08a1-455d-be92-af218c81ec03" providerId="ADAL" clId="{F1119D2D-2693-D240-8DEC-8165A5648D18}" dt="2023-04-11T22:34:49.535" v="20" actId="122"/>
          <ac:spMkLst>
            <pc:docMk/>
            <pc:sldMk cId="2812757550" sldId="256"/>
            <ac:spMk id="22" creationId="{10548A6F-3AAD-90B8-09E9-0ABC72A7FE3B}"/>
          </ac:spMkLst>
        </pc:spChg>
        <pc:spChg chg="mod">
          <ac:chgData name="Xu, Yihong" userId="3962ad11-08a1-455d-be92-af218c81ec03" providerId="ADAL" clId="{F1119D2D-2693-D240-8DEC-8165A5648D18}" dt="2023-04-11T22:35:01.305" v="24" actId="122"/>
          <ac:spMkLst>
            <pc:docMk/>
            <pc:sldMk cId="2812757550" sldId="256"/>
            <ac:spMk id="26" creationId="{3329B985-A91F-34BB-E999-1108A80F8DDD}"/>
          </ac:spMkLst>
        </pc:spChg>
        <pc:picChg chg="add mod">
          <ac:chgData name="Xu, Yihong" userId="3962ad11-08a1-455d-be92-af218c81ec03" providerId="ADAL" clId="{F1119D2D-2693-D240-8DEC-8165A5648D18}" dt="2023-04-12T03:39:05.468" v="38" actId="1076"/>
          <ac:picMkLst>
            <pc:docMk/>
            <pc:sldMk cId="2812757550" sldId="256"/>
            <ac:picMk id="12" creationId="{ADFD499F-D9EC-4E40-A224-E86986C1F795}"/>
          </ac:picMkLst>
        </pc:picChg>
        <pc:picChg chg="add mod">
          <ac:chgData name="Xu, Yihong" userId="3962ad11-08a1-455d-be92-af218c81ec03" providerId="ADAL" clId="{F1119D2D-2693-D240-8DEC-8165A5648D18}" dt="2023-04-12T03:38:41.547" v="36" actId="14100"/>
          <ac:picMkLst>
            <pc:docMk/>
            <pc:sldMk cId="2812757550" sldId="256"/>
            <ac:picMk id="16" creationId="{06CBC57C-B779-F893-8DB2-944B8FD91443}"/>
          </ac:picMkLst>
        </pc:picChg>
        <pc:picChg chg="add mod">
          <ac:chgData name="Xu, Yihong" userId="3962ad11-08a1-455d-be92-af218c81ec03" providerId="ADAL" clId="{F1119D2D-2693-D240-8DEC-8165A5648D18}" dt="2023-04-12T03:42:25.470" v="39"/>
          <ac:picMkLst>
            <pc:docMk/>
            <pc:sldMk cId="2812757550" sldId="256"/>
            <ac:picMk id="20" creationId="{56E8114A-3191-D64F-16F5-6994473FAD84}"/>
          </ac:picMkLst>
        </pc:picChg>
        <pc:picChg chg="add mod">
          <ac:chgData name="Xu, Yihong" userId="3962ad11-08a1-455d-be92-af218c81ec03" providerId="ADAL" clId="{F1119D2D-2693-D240-8DEC-8165A5648D18}" dt="2023-04-12T03:54:42.245" v="51" actId="1076"/>
          <ac:picMkLst>
            <pc:docMk/>
            <pc:sldMk cId="2812757550" sldId="256"/>
            <ac:picMk id="21" creationId="{BA92F3FD-04D7-92E1-4F0E-0CECBCAD6202}"/>
          </ac:picMkLst>
        </pc:picChg>
      </pc:sldChg>
    </pc:docChg>
  </pc:docChgLst>
  <pc:docChgLst>
    <pc:chgData name="Yihong Xu" userId="3962ad11-08a1-455d-be92-af218c81ec03" providerId="ADAL" clId="{858E6EDB-9554-4B94-81C4-09D942DBBEDD}"/>
    <pc:docChg chg="undo redo custSel mod modSld">
      <pc:chgData name="Yihong Xu" userId="3962ad11-08a1-455d-be92-af218c81ec03" providerId="ADAL" clId="{858E6EDB-9554-4B94-81C4-09D942DBBEDD}" dt="2023-04-13T16:30:55.618" v="4211" actId="1076"/>
      <pc:docMkLst>
        <pc:docMk/>
      </pc:docMkLst>
      <pc:sldChg chg="addSp delSp modSp mod setBg modClrScheme chgLayout">
        <pc:chgData name="Yihong Xu" userId="3962ad11-08a1-455d-be92-af218c81ec03" providerId="ADAL" clId="{858E6EDB-9554-4B94-81C4-09D942DBBEDD}" dt="2023-04-13T16:30:55.618" v="4211" actId="1076"/>
        <pc:sldMkLst>
          <pc:docMk/>
          <pc:sldMk cId="2812757550" sldId="256"/>
        </pc:sldMkLst>
        <pc:spChg chg="add 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2" creationId="{84220243-BA10-245A-D7D1-F471548CB5D8}"/>
          </ac:spMkLst>
        </pc:spChg>
        <pc:spChg chg="mod">
          <ac:chgData name="Yihong Xu" userId="3962ad11-08a1-455d-be92-af218c81ec03" providerId="ADAL" clId="{858E6EDB-9554-4B94-81C4-09D942DBBEDD}" dt="2023-04-13T16:30:55.618" v="4211" actId="1076"/>
          <ac:spMkLst>
            <pc:docMk/>
            <pc:sldMk cId="2812757550" sldId="256"/>
            <ac:spMk id="3" creationId="{25E9839B-537A-7B9C-B99A-AF74D1C94D83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3" creationId="{ACFA4C1E-D4DE-614D-CC9A-8FA945D5D12B}"/>
          </ac:spMkLst>
        </pc:spChg>
        <pc:spChg chg="add del mod">
          <ac:chgData name="Yihong Xu" userId="3962ad11-08a1-455d-be92-af218c81ec03" providerId="ADAL" clId="{858E6EDB-9554-4B94-81C4-09D942DBBEDD}" dt="2023-04-07T22:59:37.479" v="250" actId="478"/>
          <ac:spMkLst>
            <pc:docMk/>
            <pc:sldMk cId="2812757550" sldId="256"/>
            <ac:spMk id="4" creationId="{4E218D91-9F35-1481-22C2-9A7982BFABEF}"/>
          </ac:spMkLst>
        </pc:spChg>
        <pc:spChg chg="add 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4" creationId="{84C159EB-ECA3-E70F-9240-E9009E9EC47B}"/>
          </ac:spMkLst>
        </pc:spChg>
        <pc:spChg chg="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5" creationId="{F7D3E5FF-DE84-8E65-E995-179EBA54D6F5}"/>
          </ac:spMkLst>
        </pc:spChg>
        <pc:spChg chg="add del mod">
          <ac:chgData name="Yihong Xu" userId="3962ad11-08a1-455d-be92-af218c81ec03" providerId="ADAL" clId="{858E6EDB-9554-4B94-81C4-09D942DBBEDD}" dt="2023-04-07T22:47:53.343" v="152" actId="478"/>
          <ac:spMkLst>
            <pc:docMk/>
            <pc:sldMk cId="2812757550" sldId="256"/>
            <ac:spMk id="6" creationId="{5210422E-0699-5786-F273-9CE9231C3BAC}"/>
          </ac:spMkLst>
        </pc:spChg>
        <pc:spChg chg="add mod or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6" creationId="{C6EE2FCF-908F-ADAC-FEEB-A16912F9737A}"/>
          </ac:spMkLst>
        </pc:spChg>
        <pc:spChg chg="add del mod">
          <ac:chgData name="Yihong Xu" userId="3962ad11-08a1-455d-be92-af218c81ec03" providerId="ADAL" clId="{858E6EDB-9554-4B94-81C4-09D942DBBEDD}" dt="2023-04-10T20:04:23.726" v="302"/>
          <ac:spMkLst>
            <pc:docMk/>
            <pc:sldMk cId="2812757550" sldId="256"/>
            <ac:spMk id="6" creationId="{F1962BD2-D6F3-1FBB-FB1F-161406DFDEF3}"/>
          </ac:spMkLst>
        </pc:spChg>
        <pc:spChg chg="add del mod">
          <ac:chgData name="Yihong Xu" userId="3962ad11-08a1-455d-be92-af218c81ec03" providerId="ADAL" clId="{858E6EDB-9554-4B94-81C4-09D942DBBEDD}" dt="2023-04-07T22:59:36.761" v="248" actId="478"/>
          <ac:spMkLst>
            <pc:docMk/>
            <pc:sldMk cId="2812757550" sldId="256"/>
            <ac:spMk id="7" creationId="{2A67B265-5DBD-8EDA-8900-F4E7F187559A}"/>
          </ac:spMkLst>
        </pc:spChg>
        <pc:spChg chg="add mod">
          <ac:chgData name="Yihong Xu" userId="3962ad11-08a1-455d-be92-af218c81ec03" providerId="ADAL" clId="{858E6EDB-9554-4B94-81C4-09D942DBBEDD}" dt="2023-04-12T17:15:10.238" v="3650" actId="14100"/>
          <ac:spMkLst>
            <pc:docMk/>
            <pc:sldMk cId="2812757550" sldId="256"/>
            <ac:spMk id="7" creationId="{419AAE27-5106-B8CF-A3FC-40E250834478}"/>
          </ac:spMkLst>
        </pc:spChg>
        <pc:spChg chg="add mod">
          <ac:chgData name="Yihong Xu" userId="3962ad11-08a1-455d-be92-af218c81ec03" providerId="ADAL" clId="{858E6EDB-9554-4B94-81C4-09D942DBBEDD}" dt="2023-04-12T00:02:47.338" v="3438" actId="14100"/>
          <ac:spMkLst>
            <pc:docMk/>
            <pc:sldMk cId="2812757550" sldId="256"/>
            <ac:spMk id="8" creationId="{3AEFD720-454B-F60E-9AF9-78C29B773936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8" creationId="{DB2EC542-7B93-4971-DBF7-EADA52C0624A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9" creationId="{514CEC96-B2DE-2557-CAAC-50A29DE07216}"/>
          </ac:spMkLst>
        </pc:spChg>
        <pc:spChg chg="add mod">
          <ac:chgData name="Yihong Xu" userId="3962ad11-08a1-455d-be92-af218c81ec03" providerId="ADAL" clId="{858E6EDB-9554-4B94-81C4-09D942DBBEDD}" dt="2023-04-13T16:30:48.704" v="4204" actId="1076"/>
          <ac:spMkLst>
            <pc:docMk/>
            <pc:sldMk cId="2812757550" sldId="256"/>
            <ac:spMk id="9" creationId="{973542EB-9FA3-D9C1-0F34-43B106294922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0" creationId="{45C05EBE-9E38-8C04-6B31-EAD62EAC68A0}"/>
          </ac:spMkLst>
        </pc:spChg>
        <pc:spChg chg="add mod">
          <ac:chgData name="Yihong Xu" userId="3962ad11-08a1-455d-be92-af218c81ec03" providerId="ADAL" clId="{858E6EDB-9554-4B94-81C4-09D942DBBEDD}" dt="2023-04-13T16:27:58.666" v="4177" actId="14100"/>
          <ac:spMkLst>
            <pc:docMk/>
            <pc:sldMk cId="2812757550" sldId="256"/>
            <ac:spMk id="10" creationId="{849FC894-BDEC-4C84-6008-C823B8E6147E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1" creationId="{631C8537-693E-2D61-DA71-EC2C93C421CA}"/>
          </ac:spMkLst>
        </pc:spChg>
        <pc:spChg chg="add mod">
          <ac:chgData name="Yihong Xu" userId="3962ad11-08a1-455d-be92-af218c81ec03" providerId="ADAL" clId="{858E6EDB-9554-4B94-81C4-09D942DBBEDD}" dt="2023-04-11T19:51:42.901" v="3362" actId="14100"/>
          <ac:spMkLst>
            <pc:docMk/>
            <pc:sldMk cId="2812757550" sldId="256"/>
            <ac:spMk id="11" creationId="{F406168D-5B5B-669F-1A52-78F96B4369B1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2" creationId="{0190BD09-5359-9846-3D01-F71A6A4347CA}"/>
          </ac:spMkLst>
        </pc:spChg>
        <pc:spChg chg="del">
          <ac:chgData name="Yihong Xu" userId="3962ad11-08a1-455d-be92-af218c81ec03" providerId="ADAL" clId="{858E6EDB-9554-4B94-81C4-09D942DBBEDD}" dt="2023-04-10T20:17:21.549" v="417"/>
          <ac:spMkLst>
            <pc:docMk/>
            <pc:sldMk cId="2812757550" sldId="256"/>
            <ac:spMk id="12" creationId="{1D20A9B7-14CE-22EB-5F27-BC07DF4E5767}"/>
          </ac:spMkLst>
        </pc:spChg>
        <pc:spChg chg="add del mod">
          <ac:chgData name="Yihong Xu" userId="3962ad11-08a1-455d-be92-af218c81ec03" providerId="ADAL" clId="{858E6EDB-9554-4B94-81C4-09D942DBBEDD}" dt="2023-04-11T16:05:58.145" v="2048" actId="478"/>
          <ac:spMkLst>
            <pc:docMk/>
            <pc:sldMk cId="2812757550" sldId="256"/>
            <ac:spMk id="12" creationId="{3AFFB331-0E52-8AE4-F395-91ED098D2D6D}"/>
          </ac:spMkLst>
        </pc:spChg>
        <pc:spChg chg="add mod">
          <ac:chgData name="Yihong Xu" userId="3962ad11-08a1-455d-be92-af218c81ec03" providerId="ADAL" clId="{858E6EDB-9554-4B94-81C4-09D942DBBEDD}" dt="2023-04-12T17:15:59.758" v="3689" actId="403"/>
          <ac:spMkLst>
            <pc:docMk/>
            <pc:sldMk cId="2812757550" sldId="256"/>
            <ac:spMk id="13" creationId="{15FC56BB-5EAE-C843-37EF-DC11F3B37D58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3" creationId="{5051A67C-4B50-1A4D-142F-9991F205CDB2}"/>
          </ac:spMkLst>
        </pc:spChg>
        <pc:spChg chg="mod">
          <ac:chgData name="Yihong Xu" userId="3962ad11-08a1-455d-be92-af218c81ec03" providerId="ADAL" clId="{858E6EDB-9554-4B94-81C4-09D942DBBEDD}" dt="2023-04-12T17:15:04.122" v="3648" actId="14100"/>
          <ac:spMkLst>
            <pc:docMk/>
            <pc:sldMk cId="2812757550" sldId="256"/>
            <ac:spMk id="14" creationId="{2213204D-469A-0C33-59F2-2CBC2E80A76C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4" creationId="{404AD394-22DA-F9E2-8A5D-8DC079AA4257}"/>
          </ac:spMkLst>
        </pc:spChg>
        <pc:spChg chg="add del mod">
          <ac:chgData name="Yihong Xu" userId="3962ad11-08a1-455d-be92-af218c81ec03" providerId="ADAL" clId="{858E6EDB-9554-4B94-81C4-09D942DBBEDD}" dt="2023-04-07T22:51:14.862" v="192" actId="478"/>
          <ac:spMkLst>
            <pc:docMk/>
            <pc:sldMk cId="2812757550" sldId="256"/>
            <ac:spMk id="15" creationId="{1CE267DF-C242-2E5D-129F-43F24A622672}"/>
          </ac:spMkLst>
        </pc:spChg>
        <pc:spChg chg="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15" creationId="{512F3CAF-CD90-F53E-DD53-13F328F2DE75}"/>
          </ac:spMkLst>
        </pc:spChg>
        <pc:spChg chg="add del mod">
          <ac:chgData name="Yihong Xu" userId="3962ad11-08a1-455d-be92-af218c81ec03" providerId="ADAL" clId="{858E6EDB-9554-4B94-81C4-09D942DBBEDD}" dt="2023-04-11T16:05:58.576" v="2049" actId="478"/>
          <ac:spMkLst>
            <pc:docMk/>
            <pc:sldMk cId="2812757550" sldId="256"/>
            <ac:spMk id="16" creationId="{AE8106F4-34C4-4B3B-110B-3F3C854F1614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6" creationId="{CD069C3C-26C6-CB3E-AA80-E62217DD9C98}"/>
          </ac:spMkLst>
        </pc:spChg>
        <pc:spChg chg="add mod">
          <ac:chgData name="Yihong Xu" userId="3962ad11-08a1-455d-be92-af218c81ec03" providerId="ADAL" clId="{858E6EDB-9554-4B94-81C4-09D942DBBEDD}" dt="2023-04-12T00:04:41.819" v="3459" actId="14100"/>
          <ac:spMkLst>
            <pc:docMk/>
            <pc:sldMk cId="2812757550" sldId="256"/>
            <ac:spMk id="17" creationId="{4987A299-3BB9-CF05-ECD7-D058AD7C71C8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17" creationId="{9EDD6F47-04FF-8B1E-9592-D8B21C4FAF01}"/>
          </ac:spMkLst>
        </pc:spChg>
        <pc:spChg chg="del mod">
          <ac:chgData name="Yihong Xu" userId="3962ad11-08a1-455d-be92-af218c81ec03" providerId="ADAL" clId="{858E6EDB-9554-4B94-81C4-09D942DBBEDD}" dt="2023-04-10T20:46:32.622" v="648" actId="478"/>
          <ac:spMkLst>
            <pc:docMk/>
            <pc:sldMk cId="2812757550" sldId="256"/>
            <ac:spMk id="17" creationId="{EA72CBD2-0178-B92F-69BA-22FBFF52B451}"/>
          </ac:spMkLst>
        </pc:spChg>
        <pc:spChg chg="add mod">
          <ac:chgData name="Yihong Xu" userId="3962ad11-08a1-455d-be92-af218c81ec03" providerId="ADAL" clId="{858E6EDB-9554-4B94-81C4-09D942DBBEDD}" dt="2023-04-07T22:53:14.998" v="216"/>
          <ac:spMkLst>
            <pc:docMk/>
            <pc:sldMk cId="2812757550" sldId="256"/>
            <ac:spMk id="18" creationId="{B10116F8-229C-35C0-F3E7-7E0C43884D5B}"/>
          </ac:spMkLst>
        </pc:spChg>
        <pc:spChg chg="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18" creationId="{BA288800-2540-59F2-69C8-051AB5B9B8BB}"/>
          </ac:spMkLst>
        </pc:spChg>
        <pc:spChg chg="add mod">
          <ac:chgData name="Yihong Xu" userId="3962ad11-08a1-455d-be92-af218c81ec03" providerId="ADAL" clId="{858E6EDB-9554-4B94-81C4-09D942DBBEDD}" dt="2023-04-07T22:53:14.149" v="214"/>
          <ac:spMkLst>
            <pc:docMk/>
            <pc:sldMk cId="2812757550" sldId="256"/>
            <ac:spMk id="19" creationId="{E179196C-69EB-1E55-9166-CA8DFA9D0052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20" creationId="{1BD3A53C-CD99-F2BA-6A87-131DBCAAC747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21" creationId="{83AD4B6A-BD54-E4BF-4EF1-433A3C44373C}"/>
          </ac:spMkLst>
        </pc:spChg>
        <pc:spChg chg="add del mod">
          <ac:chgData name="Yihong Xu" userId="3962ad11-08a1-455d-be92-af218c81ec03" providerId="ADAL" clId="{858E6EDB-9554-4B94-81C4-09D942DBBEDD}" dt="2023-04-11T16:46:29.180" v="2486" actId="478"/>
          <ac:spMkLst>
            <pc:docMk/>
            <pc:sldMk cId="2812757550" sldId="256"/>
            <ac:spMk id="21" creationId="{AB446085-EA5F-E30C-DD5B-8F256AAA1A50}"/>
          </ac:spMkLst>
        </pc:spChg>
        <pc:spChg chg="add del mod">
          <ac:chgData name="Yihong Xu" userId="3962ad11-08a1-455d-be92-af218c81ec03" providerId="ADAL" clId="{858E6EDB-9554-4B94-81C4-09D942DBBEDD}" dt="2023-04-12T00:02:40.906" v="3436" actId="478"/>
          <ac:spMkLst>
            <pc:docMk/>
            <pc:sldMk cId="2812757550" sldId="256"/>
            <ac:spMk id="22" creationId="{10548A6F-3AAD-90B8-09E9-0ABC72A7FE3B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22" creationId="{3951C22C-63D9-7854-899C-C65C7511D222}"/>
          </ac:spMkLst>
        </pc:spChg>
        <pc:spChg chg="add del mod">
          <ac:chgData name="Yihong Xu" userId="3962ad11-08a1-455d-be92-af218c81ec03" providerId="ADAL" clId="{858E6EDB-9554-4B94-81C4-09D942DBBEDD}" dt="2023-04-07T22:59:16.261" v="246" actId="478"/>
          <ac:spMkLst>
            <pc:docMk/>
            <pc:sldMk cId="2812757550" sldId="256"/>
            <ac:spMk id="23" creationId="{0C68C45A-43B3-C51A-1B18-F9F1EF6571A4}"/>
          </ac:spMkLst>
        </pc:spChg>
        <pc:spChg chg="add del mod">
          <ac:chgData name="Yihong Xu" userId="3962ad11-08a1-455d-be92-af218c81ec03" providerId="ADAL" clId="{858E6EDB-9554-4B94-81C4-09D942DBBEDD}" dt="2023-04-07T22:59:37.100" v="249" actId="478"/>
          <ac:spMkLst>
            <pc:docMk/>
            <pc:sldMk cId="2812757550" sldId="256"/>
            <ac:spMk id="24" creationId="{271BD72D-7AF4-24E5-677B-45D552D3D925}"/>
          </ac:spMkLst>
        </pc:spChg>
        <pc:spChg chg="add del mod">
          <ac:chgData name="Yihong Xu" userId="3962ad11-08a1-455d-be92-af218c81ec03" providerId="ADAL" clId="{858E6EDB-9554-4B94-81C4-09D942DBBEDD}" dt="2023-04-10T20:49:54.103" v="680"/>
          <ac:spMkLst>
            <pc:docMk/>
            <pc:sldMk cId="2812757550" sldId="256"/>
            <ac:spMk id="25" creationId="{3FA47E0B-5E50-9AFB-CC4F-475D8F7850CC}"/>
          </ac:spMkLst>
        </pc:spChg>
        <pc:spChg chg="add del mod">
          <ac:chgData name="Yihong Xu" userId="3962ad11-08a1-455d-be92-af218c81ec03" providerId="ADAL" clId="{858E6EDB-9554-4B94-81C4-09D942DBBEDD}" dt="2023-04-10T20:27:36.757" v="454" actId="478"/>
          <ac:spMkLst>
            <pc:docMk/>
            <pc:sldMk cId="2812757550" sldId="256"/>
            <ac:spMk id="25" creationId="{C20C84D4-90C7-B574-47B6-CEC8A3C385D9}"/>
          </ac:spMkLst>
        </pc:spChg>
        <pc:spChg chg="add mod">
          <ac:chgData name="Yihong Xu" userId="3962ad11-08a1-455d-be92-af218c81ec03" providerId="ADAL" clId="{858E6EDB-9554-4B94-81C4-09D942DBBEDD}" dt="2023-04-12T17:16:34.466" v="3693" actId="20577"/>
          <ac:spMkLst>
            <pc:docMk/>
            <pc:sldMk cId="2812757550" sldId="256"/>
            <ac:spMk id="26" creationId="{3329B985-A91F-34BB-E999-1108A80F8DDD}"/>
          </ac:spMkLst>
        </pc:spChg>
        <pc:spChg chg="add del mod">
          <ac:chgData name="Yihong Xu" userId="3962ad11-08a1-455d-be92-af218c81ec03" providerId="ADAL" clId="{858E6EDB-9554-4B94-81C4-09D942DBBEDD}" dt="2023-04-10T20:55:13.489" v="1320" actId="478"/>
          <ac:spMkLst>
            <pc:docMk/>
            <pc:sldMk cId="2812757550" sldId="256"/>
            <ac:spMk id="30" creationId="{0216C61F-1E90-BE7E-C3D8-205B8A4FAC6E}"/>
          </ac:spMkLst>
        </pc:spChg>
        <pc:spChg chg="add mod">
          <ac:chgData name="Yihong Xu" userId="3962ad11-08a1-455d-be92-af218c81ec03" providerId="ADAL" clId="{858E6EDB-9554-4B94-81C4-09D942DBBEDD}" dt="2023-04-11T19:34:49.662" v="3310" actId="14100"/>
          <ac:spMkLst>
            <pc:docMk/>
            <pc:sldMk cId="2812757550" sldId="256"/>
            <ac:spMk id="32" creationId="{B0395609-6D3D-EA55-9D4F-DE2E870EB743}"/>
          </ac:spMkLst>
        </pc:spChg>
        <pc:grpChg chg="add mod">
          <ac:chgData name="Yihong Xu" userId="3962ad11-08a1-455d-be92-af218c81ec03" providerId="ADAL" clId="{858E6EDB-9554-4B94-81C4-09D942DBBEDD}" dt="2023-04-11T19:34:49.662" v="3310" actId="14100"/>
          <ac:grpSpMkLst>
            <pc:docMk/>
            <pc:sldMk cId="2812757550" sldId="256"/>
            <ac:grpSpMk id="53" creationId="{FF1D8EE1-6D57-5D08-83F5-E0F93D0F3598}"/>
          </ac:grpSpMkLst>
        </pc:grpChg>
        <pc:graphicFrameChg chg="add del mod">
          <ac:chgData name="Yihong Xu" userId="3962ad11-08a1-455d-be92-af218c81ec03" providerId="ADAL" clId="{858E6EDB-9554-4B94-81C4-09D942DBBEDD}" dt="2023-04-12T17:18:52.352" v="3700" actId="478"/>
          <ac:graphicFrameMkLst>
            <pc:docMk/>
            <pc:sldMk cId="2812757550" sldId="256"/>
            <ac:graphicFrameMk id="17" creationId="{8016966D-1474-895F-CFD4-551D9875FAF2}"/>
          </ac:graphicFrameMkLst>
        </pc:graphicFrameChg>
        <pc:graphicFrameChg chg="add del mod">
          <ac:chgData name="Yihong Xu" userId="3962ad11-08a1-455d-be92-af218c81ec03" providerId="ADAL" clId="{858E6EDB-9554-4B94-81C4-09D942DBBEDD}" dt="2023-04-12T18:05:14.389" v="4036" actId="478"/>
          <ac:graphicFrameMkLst>
            <pc:docMk/>
            <pc:sldMk cId="2812757550" sldId="256"/>
            <ac:graphicFrameMk id="23" creationId="{928CEFB0-ADE4-3839-86BA-64A7DB600CA5}"/>
          </ac:graphicFrameMkLst>
        </pc:graphicFrameChg>
        <pc:graphicFrameChg chg="add del mod modGraphic">
          <ac:chgData name="Yihong Xu" userId="3962ad11-08a1-455d-be92-af218c81ec03" providerId="ADAL" clId="{858E6EDB-9554-4B94-81C4-09D942DBBEDD}" dt="2023-04-10T20:47:26.070" v="654" actId="478"/>
          <ac:graphicFrameMkLst>
            <pc:docMk/>
            <pc:sldMk cId="2812757550" sldId="256"/>
            <ac:graphicFrameMk id="24" creationId="{25639052-BCDA-AAB6-5084-9EFD2222A843}"/>
          </ac:graphicFrameMkLst>
        </pc:graphicFrameChg>
        <pc:graphicFrameChg chg="add del mod">
          <ac:chgData name="Yihong Xu" userId="3962ad11-08a1-455d-be92-af218c81ec03" providerId="ADAL" clId="{858E6EDB-9554-4B94-81C4-09D942DBBEDD}" dt="2023-04-12T18:05:17.102" v="4037" actId="478"/>
          <ac:graphicFrameMkLst>
            <pc:docMk/>
            <pc:sldMk cId="2812757550" sldId="256"/>
            <ac:graphicFrameMk id="24" creationId="{A19BB31F-C0F2-7D46-0EC6-8BC192C1BBFD}"/>
          </ac:graphicFrameMkLst>
        </pc:graphicFrameChg>
        <pc:graphicFrameChg chg="add mod">
          <ac:chgData name="Yihong Xu" userId="3962ad11-08a1-455d-be92-af218c81ec03" providerId="ADAL" clId="{858E6EDB-9554-4B94-81C4-09D942DBBEDD}" dt="2023-04-13T16:28:05.439" v="4179" actId="1076"/>
          <ac:graphicFrameMkLst>
            <pc:docMk/>
            <pc:sldMk cId="2812757550" sldId="256"/>
            <ac:graphicFrameMk id="27" creationId="{DC0575E0-510D-6033-E1E4-57DCC5A9A923}"/>
          </ac:graphicFrameMkLst>
        </pc:graphicFrameChg>
        <pc:graphicFrameChg chg="add mod">
          <ac:chgData name="Yihong Xu" userId="3962ad11-08a1-455d-be92-af218c81ec03" providerId="ADAL" clId="{858E6EDB-9554-4B94-81C4-09D942DBBEDD}" dt="2023-04-13T16:28:11.424" v="4181" actId="14100"/>
          <ac:graphicFrameMkLst>
            <pc:docMk/>
            <pc:sldMk cId="2812757550" sldId="256"/>
            <ac:graphicFrameMk id="33" creationId="{91D3A06F-160E-ACE9-71F1-BA1DD807020E}"/>
          </ac:graphicFrameMkLst>
        </pc:graphicFrameChg>
        <pc:graphicFrameChg chg="add del mod">
          <ac:chgData name="Yihong Xu" userId="3962ad11-08a1-455d-be92-af218c81ec03" providerId="ADAL" clId="{858E6EDB-9554-4B94-81C4-09D942DBBEDD}" dt="2023-04-10T21:46:49.949" v="1533" actId="478"/>
          <ac:graphicFrameMkLst>
            <pc:docMk/>
            <pc:sldMk cId="2812757550" sldId="256"/>
            <ac:graphicFrameMk id="61" creationId="{23FE3A10-F985-1645-3F01-D98737F8D827}"/>
          </ac:graphicFrameMkLst>
        </pc:graphicFrameChg>
        <pc:graphicFrameChg chg="add mod">
          <ac:chgData name="Yihong Xu" userId="3962ad11-08a1-455d-be92-af218c81ec03" providerId="ADAL" clId="{858E6EDB-9554-4B94-81C4-09D942DBBEDD}" dt="2023-04-13T16:28:16.079" v="4184" actId="1035"/>
          <ac:graphicFrameMkLst>
            <pc:docMk/>
            <pc:sldMk cId="2812757550" sldId="256"/>
            <ac:graphicFrameMk id="1024" creationId="{68F2A817-56A7-381C-3F11-99D3F8A63E59}"/>
          </ac:graphicFrameMkLst>
        </pc:graphicFrameChg>
        <pc:graphicFrameChg chg="add mod">
          <ac:chgData name="Yihong Xu" userId="3962ad11-08a1-455d-be92-af218c81ec03" providerId="ADAL" clId="{858E6EDB-9554-4B94-81C4-09D942DBBEDD}" dt="2023-04-13T16:28:16.079" v="4184" actId="1035"/>
          <ac:graphicFrameMkLst>
            <pc:docMk/>
            <pc:sldMk cId="2812757550" sldId="256"/>
            <ac:graphicFrameMk id="1025" creationId="{8A7FDAE2-ED53-B313-17F1-6C1412D5B457}"/>
          </ac:graphicFrameMkLst>
        </pc:graphicFrameChg>
        <pc:picChg chg="del mod">
          <ac:chgData name="Yihong Xu" userId="3962ad11-08a1-455d-be92-af218c81ec03" providerId="ADAL" clId="{858E6EDB-9554-4B94-81C4-09D942DBBEDD}" dt="2023-04-12T03:43:15.504" v="3482" actId="478"/>
          <ac:picMkLst>
            <pc:docMk/>
            <pc:sldMk cId="2812757550" sldId="256"/>
            <ac:picMk id="12" creationId="{ADFD499F-D9EC-4E40-A224-E86986C1F795}"/>
          </ac:picMkLst>
        </pc:picChg>
        <pc:picChg chg="del mod">
          <ac:chgData name="Yihong Xu" userId="3962ad11-08a1-455d-be92-af218c81ec03" providerId="ADAL" clId="{858E6EDB-9554-4B94-81C4-09D942DBBEDD}" dt="2023-04-12T03:42:22.491" v="3480" actId="478"/>
          <ac:picMkLst>
            <pc:docMk/>
            <pc:sldMk cId="2812757550" sldId="256"/>
            <ac:picMk id="16" creationId="{06CBC57C-B779-F893-8DB2-944B8FD91443}"/>
          </ac:picMkLst>
        </pc:picChg>
        <pc:picChg chg="mod">
          <ac:chgData name="Yihong Xu" userId="3962ad11-08a1-455d-be92-af218c81ec03" providerId="ADAL" clId="{858E6EDB-9554-4B94-81C4-09D942DBBEDD}" dt="2023-04-11T19:34:49.662" v="3310" actId="14100"/>
          <ac:picMkLst>
            <pc:docMk/>
            <pc:sldMk cId="2812757550" sldId="256"/>
            <ac:picMk id="19" creationId="{1DBEE302-4FD5-4648-89A9-8A7B628D1C3C}"/>
          </ac:picMkLst>
        </pc:picChg>
        <pc:picChg chg="mod">
          <ac:chgData name="Yihong Xu" userId="3962ad11-08a1-455d-be92-af218c81ec03" providerId="ADAL" clId="{858E6EDB-9554-4B94-81C4-09D942DBBEDD}" dt="2023-04-12T03:42:37.130" v="3481" actId="1076"/>
          <ac:picMkLst>
            <pc:docMk/>
            <pc:sldMk cId="2812757550" sldId="256"/>
            <ac:picMk id="20" creationId="{56E8114A-3191-D64F-16F5-6994473FAD84}"/>
          </ac:picMkLst>
        </pc:picChg>
        <pc:picChg chg="mod">
          <ac:chgData name="Yihong Xu" userId="3962ad11-08a1-455d-be92-af218c81ec03" providerId="ADAL" clId="{858E6EDB-9554-4B94-81C4-09D942DBBEDD}" dt="2023-04-12T18:13:00.879" v="4123" actId="1036"/>
          <ac:picMkLst>
            <pc:docMk/>
            <pc:sldMk cId="2812757550" sldId="256"/>
            <ac:picMk id="21" creationId="{BA92F3FD-04D7-92E1-4F0E-0CECBCAD6202}"/>
          </ac:picMkLst>
        </pc:picChg>
        <pc:picChg chg="mod">
          <ac:chgData name="Yihong Xu" userId="3962ad11-08a1-455d-be92-af218c81ec03" providerId="ADAL" clId="{858E6EDB-9554-4B94-81C4-09D942DBBEDD}" dt="2023-04-10T21:07:08.879" v="1387" actId="1076"/>
          <ac:picMkLst>
            <pc:docMk/>
            <pc:sldMk cId="2812757550" sldId="256"/>
            <ac:picMk id="23" creationId="{8FE98495-A124-0EBE-2448-939A924BC812}"/>
          </ac:picMkLst>
        </pc:picChg>
        <pc:picChg chg="add del mod ord">
          <ac:chgData name="Yihong Xu" userId="3962ad11-08a1-455d-be92-af218c81ec03" providerId="ADAL" clId="{858E6EDB-9554-4B94-81C4-09D942DBBEDD}" dt="2023-04-10T20:49:54.103" v="680"/>
          <ac:picMkLst>
            <pc:docMk/>
            <pc:sldMk cId="2812757550" sldId="256"/>
            <ac:picMk id="27" creationId="{89B1C9CC-65A6-2E30-5E0A-A3B06A04B080}"/>
          </ac:picMkLst>
        </pc:picChg>
        <pc:picChg chg="del mod">
          <ac:chgData name="Yihong Xu" userId="3962ad11-08a1-455d-be92-af218c81ec03" providerId="ADAL" clId="{858E6EDB-9554-4B94-81C4-09D942DBBEDD}" dt="2023-04-10T20:50:23.816" v="691" actId="478"/>
          <ac:picMkLst>
            <pc:docMk/>
            <pc:sldMk cId="2812757550" sldId="256"/>
            <ac:picMk id="28" creationId="{355C22E2-B017-CDD6-DC2A-043E9BFA2D1F}"/>
          </ac:picMkLst>
        </pc:picChg>
        <pc:picChg chg="add mod ord modCrop">
          <ac:chgData name="Yihong Xu" userId="3962ad11-08a1-455d-be92-af218c81ec03" providerId="ADAL" clId="{858E6EDB-9554-4B94-81C4-09D942DBBEDD}" dt="2023-04-11T19:34:49.662" v="3310" actId="14100"/>
          <ac:picMkLst>
            <pc:docMk/>
            <pc:sldMk cId="2812757550" sldId="256"/>
            <ac:picMk id="29" creationId="{CFD83DFA-DE52-26FA-1B57-9F50D0BFC884}"/>
          </ac:picMkLst>
        </pc:picChg>
        <pc:picChg chg="mod">
          <ac:chgData name="Yihong Xu" userId="3962ad11-08a1-455d-be92-af218c81ec03" providerId="ADAL" clId="{858E6EDB-9554-4B94-81C4-09D942DBBEDD}" dt="2023-04-12T03:56:40.626" v="3537" actId="1076"/>
          <ac:picMkLst>
            <pc:docMk/>
            <pc:sldMk cId="2812757550" sldId="256"/>
            <ac:picMk id="39" creationId="{7AE0D8C4-1F30-04A9-928B-8E9A9C682F9D}"/>
          </ac:picMkLst>
        </pc:picChg>
        <pc:picChg chg="mod">
          <ac:chgData name="Yihong Xu" userId="3962ad11-08a1-455d-be92-af218c81ec03" providerId="ADAL" clId="{858E6EDB-9554-4B94-81C4-09D942DBBEDD}" dt="2023-04-10T20:24:46.107" v="436" actId="14100"/>
          <ac:picMkLst>
            <pc:docMk/>
            <pc:sldMk cId="2812757550" sldId="256"/>
            <ac:picMk id="1026" creationId="{69BC19F2-24D8-6975-4F22-0D28779369F4}"/>
          </ac:picMkLst>
        </pc:picChg>
        <pc:picChg chg="mod">
          <ac:chgData name="Yihong Xu" userId="3962ad11-08a1-455d-be92-af218c81ec03" providerId="ADAL" clId="{858E6EDB-9554-4B94-81C4-09D942DBBEDD}" dt="2023-04-11T19:34:49.662" v="3310" actId="14100"/>
          <ac:picMkLst>
            <pc:docMk/>
            <pc:sldMk cId="2812757550" sldId="256"/>
            <ac:picMk id="1028" creationId="{2D0F437F-E994-C6D9-3D25-F0595C34F518}"/>
          </ac:picMkLst>
        </pc:picChg>
        <pc:picChg chg="mod">
          <ac:chgData name="Yihong Xu" userId="3962ad11-08a1-455d-be92-af218c81ec03" providerId="ADAL" clId="{858E6EDB-9554-4B94-81C4-09D942DBBEDD}" dt="2023-04-11T19:34:49.662" v="3310" actId="14100"/>
          <ac:picMkLst>
            <pc:docMk/>
            <pc:sldMk cId="2812757550" sldId="256"/>
            <ac:picMk id="1030" creationId="{5A931F69-6F8D-9D35-6EF4-881012C068AB}"/>
          </ac:picMkLst>
        </pc:picChg>
        <pc:cxnChg chg="del">
          <ac:chgData name="Yihong Xu" userId="3962ad11-08a1-455d-be92-af218c81ec03" providerId="ADAL" clId="{858E6EDB-9554-4B94-81C4-09D942DBBEDD}" dt="2023-04-10T21:04:18.039" v="1375" actId="478"/>
          <ac:cxnSpMkLst>
            <pc:docMk/>
            <pc:sldMk cId="2812757550" sldId="256"/>
            <ac:cxnSpMk id="31" creationId="{50861BB6-B573-359D-F9D8-D8DD19E97D5C}"/>
          </ac:cxnSpMkLst>
        </pc:cxnChg>
        <pc:cxnChg chg="del">
          <ac:chgData name="Yihong Xu" userId="3962ad11-08a1-455d-be92-af218c81ec03" providerId="ADAL" clId="{858E6EDB-9554-4B94-81C4-09D942DBBEDD}" dt="2023-04-10T21:04:17.397" v="1374" actId="478"/>
          <ac:cxnSpMkLst>
            <pc:docMk/>
            <pc:sldMk cId="2812757550" sldId="256"/>
            <ac:cxnSpMk id="33" creationId="{089CC536-064E-5CD6-65A9-1B4921C9B64B}"/>
          </ac:cxnSpMkLst>
        </pc:cxnChg>
        <pc:cxnChg chg="mod">
          <ac:chgData name="Yihong Xu" userId="3962ad11-08a1-455d-be92-af218c81ec03" providerId="ADAL" clId="{858E6EDB-9554-4B94-81C4-09D942DBBEDD}" dt="2023-04-10T20:56:47.042" v="1330" actId="14100"/>
          <ac:cxnSpMkLst>
            <pc:docMk/>
            <pc:sldMk cId="2812757550" sldId="256"/>
            <ac:cxnSpMk id="34" creationId="{EFB722F6-A6F0-2DE7-5009-07D5F00B3133}"/>
          </ac:cxnSpMkLst>
        </pc:cxnChg>
        <pc:cxnChg chg="del">
          <ac:chgData name="Yihong Xu" userId="3962ad11-08a1-455d-be92-af218c81ec03" providerId="ADAL" clId="{858E6EDB-9554-4B94-81C4-09D942DBBEDD}" dt="2023-04-10T21:04:15.149" v="1373" actId="478"/>
          <ac:cxnSpMkLst>
            <pc:docMk/>
            <pc:sldMk cId="2812757550" sldId="256"/>
            <ac:cxnSpMk id="35" creationId="{CF3842AD-D630-D9E6-0658-1256DE477176}"/>
          </ac:cxnSpMkLst>
        </pc:cxnChg>
        <pc:cxnChg chg="del">
          <ac:chgData name="Yihong Xu" userId="3962ad11-08a1-455d-be92-af218c81ec03" providerId="ADAL" clId="{858E6EDB-9554-4B94-81C4-09D942DBBEDD}" dt="2023-04-10T21:04:13.552" v="1372" actId="478"/>
          <ac:cxnSpMkLst>
            <pc:docMk/>
            <pc:sldMk cId="2812757550" sldId="256"/>
            <ac:cxnSpMk id="37" creationId="{58A2C662-7E80-14A1-7C4D-921388E03EBD}"/>
          </ac:cxnSpMkLst>
        </pc:cxnChg>
        <pc:cxnChg chg="mod">
          <ac:chgData name="Yihong Xu" userId="3962ad11-08a1-455d-be92-af218c81ec03" providerId="ADAL" clId="{858E6EDB-9554-4B94-81C4-09D942DBBEDD}" dt="2023-04-11T19:34:49.662" v="3310" actId="14100"/>
          <ac:cxnSpMkLst>
            <pc:docMk/>
            <pc:sldMk cId="2812757550" sldId="256"/>
            <ac:cxnSpMk id="42" creationId="{691DE3F0-5B33-3A85-60B1-82D2C47E799E}"/>
          </ac:cxnSpMkLst>
        </pc:cxnChg>
        <pc:cxnChg chg="mod">
          <ac:chgData name="Yihong Xu" userId="3962ad11-08a1-455d-be92-af218c81ec03" providerId="ADAL" clId="{858E6EDB-9554-4B94-81C4-09D942DBBEDD}" dt="2023-04-11T19:34:49.662" v="3310" actId="14100"/>
          <ac:cxnSpMkLst>
            <pc:docMk/>
            <pc:sldMk cId="2812757550" sldId="256"/>
            <ac:cxnSpMk id="44" creationId="{46622D96-0627-4A5A-7484-9A35E38C5DF4}"/>
          </ac:cxnSpMkLst>
        </pc:cxnChg>
        <pc:cxnChg chg="mod">
          <ac:chgData name="Yihong Xu" userId="3962ad11-08a1-455d-be92-af218c81ec03" providerId="ADAL" clId="{858E6EDB-9554-4B94-81C4-09D942DBBEDD}" dt="2023-04-11T19:34:49.662" v="3310" actId="14100"/>
          <ac:cxnSpMkLst>
            <pc:docMk/>
            <pc:sldMk cId="2812757550" sldId="256"/>
            <ac:cxnSpMk id="46" creationId="{53F37DDA-2AED-EB85-97FA-AA04383972BC}"/>
          </ac:cxnSpMkLst>
        </pc:cxnChg>
        <pc:cxnChg chg="mod">
          <ac:chgData name="Yihong Xu" userId="3962ad11-08a1-455d-be92-af218c81ec03" providerId="ADAL" clId="{858E6EDB-9554-4B94-81C4-09D942DBBEDD}" dt="2023-04-11T19:34:49.662" v="3310" actId="14100"/>
          <ac:cxnSpMkLst>
            <pc:docMk/>
            <pc:sldMk cId="2812757550" sldId="256"/>
            <ac:cxnSpMk id="48" creationId="{F8AD445E-C0CD-E868-65C0-BC43EE8B8384}"/>
          </ac:cxnSpMkLst>
        </pc:cxnChg>
      </pc:sldChg>
    </pc:docChg>
  </pc:docChgLst>
  <pc:docChgLst>
    <pc:chgData name="Sitsanok Young" userId="43f46240-1c35-4ec3-8eb7-9f6f98f6ef15" providerId="ADAL" clId="{46D3CF22-E70E-451D-BDE8-1DB8FFC49D07}"/>
    <pc:docChg chg="undo redo custSel modSld">
      <pc:chgData name="Sitsanok Young" userId="43f46240-1c35-4ec3-8eb7-9f6f98f6ef15" providerId="ADAL" clId="{46D3CF22-E70E-451D-BDE8-1DB8FFC49D07}" dt="2023-04-10T21:18:57.451" v="1059" actId="20577"/>
      <pc:docMkLst>
        <pc:docMk/>
      </pc:docMkLst>
      <pc:sldChg chg="addSp delSp modSp mod">
        <pc:chgData name="Sitsanok Young" userId="43f46240-1c35-4ec3-8eb7-9f6f98f6ef15" providerId="ADAL" clId="{46D3CF22-E70E-451D-BDE8-1DB8FFC49D07}" dt="2023-04-10T21:18:57.451" v="1059" actId="20577"/>
        <pc:sldMkLst>
          <pc:docMk/>
          <pc:sldMk cId="2812757550" sldId="256"/>
        </pc:sldMkLst>
        <pc:spChg chg="mod">
          <ac:chgData name="Sitsanok Young" userId="43f46240-1c35-4ec3-8eb7-9f6f98f6ef15" providerId="ADAL" clId="{46D3CF22-E70E-451D-BDE8-1DB8FFC49D07}" dt="2023-04-10T21:18:57.451" v="1059" actId="20577"/>
          <ac:spMkLst>
            <pc:docMk/>
            <pc:sldMk cId="2812757550" sldId="256"/>
            <ac:spMk id="2" creationId="{84220243-BA10-245A-D7D1-F471548CB5D8}"/>
          </ac:spMkLst>
        </pc:spChg>
        <pc:spChg chg="mod">
          <ac:chgData name="Sitsanok Young" userId="43f46240-1c35-4ec3-8eb7-9f6f98f6ef15" providerId="ADAL" clId="{46D3CF22-E70E-451D-BDE8-1DB8FFC49D07}" dt="2023-04-10T20:43:19.850" v="371" actId="1076"/>
          <ac:spMkLst>
            <pc:docMk/>
            <pc:sldMk cId="2812757550" sldId="256"/>
            <ac:spMk id="3" creationId="{25E9839B-537A-7B9C-B99A-AF74D1C94D83}"/>
          </ac:spMkLst>
        </pc:spChg>
        <pc:spChg chg="add del mod">
          <ac:chgData name="Sitsanok Young" userId="43f46240-1c35-4ec3-8eb7-9f6f98f6ef15" providerId="ADAL" clId="{46D3CF22-E70E-451D-BDE8-1DB8FFC49D07}" dt="2023-04-07T16:11:20.166" v="6" actId="478"/>
          <ac:spMkLst>
            <pc:docMk/>
            <pc:sldMk cId="2812757550" sldId="256"/>
            <ac:spMk id="4" creationId="{5FD5408B-6874-48FB-340A-40EDA127365C}"/>
          </ac:spMkLst>
        </pc:spChg>
        <pc:spChg chg="mod">
          <ac:chgData name="Sitsanok Young" userId="43f46240-1c35-4ec3-8eb7-9f6f98f6ef15" providerId="ADAL" clId="{46D3CF22-E70E-451D-BDE8-1DB8FFC49D07}" dt="2023-04-10T21:12:46.949" v="827" actId="208"/>
          <ac:spMkLst>
            <pc:docMk/>
            <pc:sldMk cId="2812757550" sldId="256"/>
            <ac:spMk id="4" creationId="{84C159EB-ECA3-E70F-9240-E9009E9EC47B}"/>
          </ac:spMkLst>
        </pc:spChg>
        <pc:spChg chg="add mod">
          <ac:chgData name="Sitsanok Young" userId="43f46240-1c35-4ec3-8eb7-9f6f98f6ef15" providerId="ADAL" clId="{46D3CF22-E70E-451D-BDE8-1DB8FFC49D07}" dt="2023-04-10T20:34:56.009" v="218" actId="20577"/>
          <ac:spMkLst>
            <pc:docMk/>
            <pc:sldMk cId="2812757550" sldId="256"/>
            <ac:spMk id="5" creationId="{F7D3E5FF-DE84-8E65-E995-179EBA54D6F5}"/>
          </ac:spMkLst>
        </pc:spChg>
        <pc:spChg chg="mod">
          <ac:chgData name="Sitsanok Young" userId="43f46240-1c35-4ec3-8eb7-9f6f98f6ef15" providerId="ADAL" clId="{46D3CF22-E70E-451D-BDE8-1DB8FFC49D07}" dt="2023-04-10T20:26:41.558" v="173" actId="207"/>
          <ac:spMkLst>
            <pc:docMk/>
            <pc:sldMk cId="2812757550" sldId="256"/>
            <ac:spMk id="7" creationId="{419AAE27-5106-B8CF-A3FC-40E250834478}"/>
          </ac:spMkLst>
        </pc:spChg>
        <pc:spChg chg="mod">
          <ac:chgData name="Sitsanok Young" userId="43f46240-1c35-4ec3-8eb7-9f6f98f6ef15" providerId="ADAL" clId="{46D3CF22-E70E-451D-BDE8-1DB8FFC49D07}" dt="2023-04-10T20:49:12.271" v="375" actId="20577"/>
          <ac:spMkLst>
            <pc:docMk/>
            <pc:sldMk cId="2812757550" sldId="256"/>
            <ac:spMk id="8" creationId="{3AEFD720-454B-F60E-9AF9-78C29B773936}"/>
          </ac:spMkLst>
        </pc:spChg>
        <pc:spChg chg="mod">
          <ac:chgData name="Sitsanok Young" userId="43f46240-1c35-4ec3-8eb7-9f6f98f6ef15" providerId="ADAL" clId="{46D3CF22-E70E-451D-BDE8-1DB8FFC49D07}" dt="2023-04-10T20:43:19.850" v="371" actId="1076"/>
          <ac:spMkLst>
            <pc:docMk/>
            <pc:sldMk cId="2812757550" sldId="256"/>
            <ac:spMk id="9" creationId="{973542EB-9FA3-D9C1-0F34-43B106294922}"/>
          </ac:spMkLst>
        </pc:spChg>
        <pc:spChg chg="mod">
          <ac:chgData name="Sitsanok Young" userId="43f46240-1c35-4ec3-8eb7-9f6f98f6ef15" providerId="ADAL" clId="{46D3CF22-E70E-451D-BDE8-1DB8FFC49D07}" dt="2023-04-10T21:05:33.153" v="817" actId="20577"/>
          <ac:spMkLst>
            <pc:docMk/>
            <pc:sldMk cId="2812757550" sldId="256"/>
            <ac:spMk id="10" creationId="{849FC894-BDEC-4C84-6008-C823B8E6147E}"/>
          </ac:spMkLst>
        </pc:spChg>
        <pc:spChg chg="mod">
          <ac:chgData name="Sitsanok Young" userId="43f46240-1c35-4ec3-8eb7-9f6f98f6ef15" providerId="ADAL" clId="{46D3CF22-E70E-451D-BDE8-1DB8FFC49D07}" dt="2023-04-10T20:59:42.272" v="503" actId="20577"/>
          <ac:spMkLst>
            <pc:docMk/>
            <pc:sldMk cId="2812757550" sldId="256"/>
            <ac:spMk id="11" creationId="{F406168D-5B5B-669F-1A52-78F96B4369B1}"/>
          </ac:spMkLst>
        </pc:spChg>
        <pc:spChg chg="add mod">
          <ac:chgData name="Sitsanok Young" userId="43f46240-1c35-4ec3-8eb7-9f6f98f6ef15" providerId="ADAL" clId="{46D3CF22-E70E-451D-BDE8-1DB8FFC49D07}" dt="2023-04-10T20:37:49.134" v="346"/>
          <ac:spMkLst>
            <pc:docMk/>
            <pc:sldMk cId="2812757550" sldId="256"/>
            <ac:spMk id="14" creationId="{2213204D-469A-0C33-59F2-2CBC2E80A76C}"/>
          </ac:spMkLst>
        </pc:spChg>
        <pc:spChg chg="add mod">
          <ac:chgData name="Sitsanok Young" userId="43f46240-1c35-4ec3-8eb7-9f6f98f6ef15" providerId="ADAL" clId="{46D3CF22-E70E-451D-BDE8-1DB8FFC49D07}" dt="2023-04-10T20:34:02.750" v="213" actId="14100"/>
          <ac:spMkLst>
            <pc:docMk/>
            <pc:sldMk cId="2812757550" sldId="256"/>
            <ac:spMk id="15" creationId="{512F3CAF-CD90-F53E-DD53-13F328F2DE75}"/>
          </ac:spMkLst>
        </pc:spChg>
        <pc:spChg chg="add del">
          <ac:chgData name="Sitsanok Young" userId="43f46240-1c35-4ec3-8eb7-9f6f98f6ef15" providerId="ADAL" clId="{46D3CF22-E70E-451D-BDE8-1DB8FFC49D07}" dt="2023-04-10T20:42:09.992" v="357" actId="22"/>
          <ac:spMkLst>
            <pc:docMk/>
            <pc:sldMk cId="2812757550" sldId="256"/>
            <ac:spMk id="20" creationId="{83AD60DA-627D-4518-E83E-08AC57F4B34F}"/>
          </ac:spMkLst>
        </pc:spChg>
        <pc:spChg chg="mod">
          <ac:chgData name="Sitsanok Young" userId="43f46240-1c35-4ec3-8eb7-9f6f98f6ef15" providerId="ADAL" clId="{46D3CF22-E70E-451D-BDE8-1DB8FFC49D07}" dt="2023-04-10T21:17:04.922" v="1058" actId="21"/>
          <ac:spMkLst>
            <pc:docMk/>
            <pc:sldMk cId="2812757550" sldId="256"/>
            <ac:spMk id="22" creationId="{10548A6F-3AAD-90B8-09E9-0ABC72A7FE3B}"/>
          </ac:spMkLst>
        </pc:spChg>
        <pc:spChg chg="mod">
          <ac:chgData name="Sitsanok Young" userId="43f46240-1c35-4ec3-8eb7-9f6f98f6ef15" providerId="ADAL" clId="{46D3CF22-E70E-451D-BDE8-1DB8FFC49D07}" dt="2023-04-10T20:26:41.558" v="173" actId="207"/>
          <ac:spMkLst>
            <pc:docMk/>
            <pc:sldMk cId="2812757550" sldId="256"/>
            <ac:spMk id="25" creationId="{C20C84D4-90C7-B574-47B6-CEC8A3C385D9}"/>
          </ac:spMkLst>
        </pc:spChg>
        <pc:spChg chg="mod">
          <ac:chgData name="Sitsanok Young" userId="43f46240-1c35-4ec3-8eb7-9f6f98f6ef15" providerId="ADAL" clId="{46D3CF22-E70E-451D-BDE8-1DB8FFC49D07}" dt="2023-04-10T20:54:59.818" v="461" actId="20577"/>
          <ac:spMkLst>
            <pc:docMk/>
            <pc:sldMk cId="2812757550" sldId="256"/>
            <ac:spMk id="26" creationId="{3329B985-A91F-34BB-E999-1108A80F8DDD}"/>
          </ac:spMkLst>
        </pc:spChg>
        <pc:picChg chg="mod">
          <ac:chgData name="Sitsanok Young" userId="43f46240-1c35-4ec3-8eb7-9f6f98f6ef15" providerId="ADAL" clId="{46D3CF22-E70E-451D-BDE8-1DB8FFC49D07}" dt="2023-04-10T20:54:56.143" v="450" actId="1076"/>
          <ac:picMkLst>
            <pc:docMk/>
            <pc:sldMk cId="2812757550" sldId="256"/>
            <ac:picMk id="23" creationId="{8FE98495-A124-0EBE-2448-939A924BC812}"/>
          </ac:picMkLst>
        </pc:picChg>
        <pc:picChg chg="mod">
          <ac:chgData name="Sitsanok Young" userId="43f46240-1c35-4ec3-8eb7-9f6f98f6ef15" providerId="ADAL" clId="{46D3CF22-E70E-451D-BDE8-1DB8FFC49D07}" dt="2023-04-10T20:56:50.046" v="468" actId="1076"/>
          <ac:picMkLst>
            <pc:docMk/>
            <pc:sldMk cId="2812757550" sldId="256"/>
            <ac:picMk id="29" creationId="{CFD83DFA-DE52-26FA-1B57-9F50D0BFC884}"/>
          </ac:picMkLst>
        </pc:picChg>
        <pc:picChg chg="add del mod">
          <ac:chgData name="Sitsanok Young" userId="43f46240-1c35-4ec3-8eb7-9f6f98f6ef15" providerId="ADAL" clId="{46D3CF22-E70E-451D-BDE8-1DB8FFC49D07}" dt="2023-04-10T20:32:35.729" v="195" actId="478"/>
          <ac:picMkLst>
            <pc:docMk/>
            <pc:sldMk cId="2812757550" sldId="256"/>
            <ac:picMk id="1026" creationId="{69BC19F2-24D8-6975-4F22-0D28779369F4}"/>
          </ac:picMkLst>
        </pc:picChg>
        <pc:picChg chg="add mod">
          <ac:chgData name="Sitsanok Young" userId="43f46240-1c35-4ec3-8eb7-9f6f98f6ef15" providerId="ADAL" clId="{46D3CF22-E70E-451D-BDE8-1DB8FFC49D07}" dt="2023-04-10T20:32:40.658" v="197" actId="1076"/>
          <ac:picMkLst>
            <pc:docMk/>
            <pc:sldMk cId="2812757550" sldId="256"/>
            <ac:picMk id="1028" creationId="{2D0F437F-E994-C6D9-3D25-F0595C34F518}"/>
          </ac:picMkLst>
        </pc:picChg>
        <pc:picChg chg="add mod">
          <ac:chgData name="Sitsanok Young" userId="43f46240-1c35-4ec3-8eb7-9f6f98f6ef15" providerId="ADAL" clId="{46D3CF22-E70E-451D-BDE8-1DB8FFC49D07}" dt="2023-04-10T20:32:27.872" v="191" actId="1076"/>
          <ac:picMkLst>
            <pc:docMk/>
            <pc:sldMk cId="2812757550" sldId="256"/>
            <ac:picMk id="1030" creationId="{5A931F69-6F8D-9D35-6EF4-881012C068AB}"/>
          </ac:picMkLst>
        </pc:picChg>
        <pc:picChg chg="add del mod">
          <ac:chgData name="Sitsanok Young" userId="43f46240-1c35-4ec3-8eb7-9f6f98f6ef15" providerId="ADAL" clId="{46D3CF22-E70E-451D-BDE8-1DB8FFC49D07}" dt="2023-04-10T20:42:30.444" v="363" actId="478"/>
          <ac:picMkLst>
            <pc:docMk/>
            <pc:sldMk cId="2812757550" sldId="256"/>
            <ac:picMk id="1032" creationId="{046E180C-8FD5-39E1-2C7E-6050F078AFFE}"/>
          </ac:picMkLst>
        </pc:picChg>
        <pc:picChg chg="add del mod">
          <ac:chgData name="Sitsanok Young" userId="43f46240-1c35-4ec3-8eb7-9f6f98f6ef15" providerId="ADAL" clId="{46D3CF22-E70E-451D-BDE8-1DB8FFC49D07}" dt="2023-04-10T20:52:14.125" v="436" actId="478"/>
          <ac:picMkLst>
            <pc:docMk/>
            <pc:sldMk cId="2812757550" sldId="256"/>
            <ac:picMk id="1034" creationId="{06CE1C9A-E4E6-BB98-4B90-109D97A504BE}"/>
          </ac:picMkLst>
        </pc:picChg>
        <pc:cxnChg chg="add del">
          <ac:chgData name="Sitsanok Young" userId="43f46240-1c35-4ec3-8eb7-9f6f98f6ef15" providerId="ADAL" clId="{46D3CF22-E70E-451D-BDE8-1DB8FFC49D07}" dt="2023-04-10T20:56:31.543" v="467" actId="11529"/>
          <ac:cxnSpMkLst>
            <pc:docMk/>
            <pc:sldMk cId="2812757550" sldId="256"/>
            <ac:cxnSpMk id="32" creationId="{E24D626D-83C6-00CE-FD68-BF909AB04213}"/>
          </ac:cxnSpMkLst>
        </pc:cxnChg>
        <pc:cxnChg chg="add del">
          <ac:chgData name="Sitsanok Young" userId="43f46240-1c35-4ec3-8eb7-9f6f98f6ef15" providerId="ADAL" clId="{46D3CF22-E70E-451D-BDE8-1DB8FFC49D07}" dt="2023-04-10T20:57:09.867" v="474" actId="11529"/>
          <ac:cxnSpMkLst>
            <pc:docMk/>
            <pc:sldMk cId="2812757550" sldId="256"/>
            <ac:cxnSpMk id="34" creationId="{EFB722F6-A6F0-2DE7-5009-07D5F00B3133}"/>
          </ac:cxnSpMkLst>
        </pc:cxnChg>
        <pc:cxnChg chg="add del">
          <ac:chgData name="Sitsanok Young" userId="43f46240-1c35-4ec3-8eb7-9f6f98f6ef15" providerId="ADAL" clId="{46D3CF22-E70E-451D-BDE8-1DB8FFC49D07}" dt="2023-04-10T20:57:09.496" v="473" actId="11529"/>
          <ac:cxnSpMkLst>
            <pc:docMk/>
            <pc:sldMk cId="2812757550" sldId="256"/>
            <ac:cxnSpMk id="36" creationId="{FA7EECF9-1C4D-7D1E-E836-9E837C8C038E}"/>
          </ac:cxnSpMkLst>
        </pc:cxnChg>
        <pc:cxnChg chg="add del">
          <ac:chgData name="Sitsanok Young" userId="43f46240-1c35-4ec3-8eb7-9f6f98f6ef15" providerId="ADAL" clId="{46D3CF22-E70E-451D-BDE8-1DB8FFC49D07}" dt="2023-04-10T20:57:09.177" v="472" actId="11529"/>
          <ac:cxnSpMkLst>
            <pc:docMk/>
            <pc:sldMk cId="2812757550" sldId="256"/>
            <ac:cxnSpMk id="38" creationId="{19C72851-36CA-B2DB-04B8-BC669A65BA3D}"/>
          </ac:cxnSpMkLst>
        </pc:cxnChg>
        <pc:cxnChg chg="add del">
          <ac:chgData name="Sitsanok Young" userId="43f46240-1c35-4ec3-8eb7-9f6f98f6ef15" providerId="ADAL" clId="{46D3CF22-E70E-451D-BDE8-1DB8FFC49D07}" dt="2023-04-10T20:57:24.653" v="476" actId="11529"/>
          <ac:cxnSpMkLst>
            <pc:docMk/>
            <pc:sldMk cId="2812757550" sldId="256"/>
            <ac:cxnSpMk id="40" creationId="{F4B158D0-05B0-0C63-3358-83548B8ADD9F}"/>
          </ac:cxnSpMkLst>
        </pc:cxnChg>
        <pc:cxnChg chg="add del mod">
          <ac:chgData name="Sitsanok Young" userId="43f46240-1c35-4ec3-8eb7-9f6f98f6ef15" providerId="ADAL" clId="{46D3CF22-E70E-451D-BDE8-1DB8FFC49D07}" dt="2023-04-10T20:58:58.852" v="489" actId="11529"/>
          <ac:cxnSpMkLst>
            <pc:docMk/>
            <pc:sldMk cId="2812757550" sldId="256"/>
            <ac:cxnSpMk id="42" creationId="{691DE3F0-5B33-3A85-60B1-82D2C47E799E}"/>
          </ac:cxnSpMkLst>
        </pc:cxnChg>
        <pc:cxnChg chg="add del mod">
          <ac:chgData name="Sitsanok Young" userId="43f46240-1c35-4ec3-8eb7-9f6f98f6ef15" providerId="ADAL" clId="{46D3CF22-E70E-451D-BDE8-1DB8FFC49D07}" dt="2023-04-10T20:58:59.059" v="490" actId="11529"/>
          <ac:cxnSpMkLst>
            <pc:docMk/>
            <pc:sldMk cId="2812757550" sldId="256"/>
            <ac:cxnSpMk id="44" creationId="{46622D96-0627-4A5A-7484-9A35E38C5DF4}"/>
          </ac:cxnSpMkLst>
        </pc:cxnChg>
        <pc:cxnChg chg="add del mod">
          <ac:chgData name="Sitsanok Young" userId="43f46240-1c35-4ec3-8eb7-9f6f98f6ef15" providerId="ADAL" clId="{46D3CF22-E70E-451D-BDE8-1DB8FFC49D07}" dt="2023-04-10T20:58:59.323" v="491" actId="11529"/>
          <ac:cxnSpMkLst>
            <pc:docMk/>
            <pc:sldMk cId="2812757550" sldId="256"/>
            <ac:cxnSpMk id="46" creationId="{53F37DDA-2AED-EB85-97FA-AA04383972BC}"/>
          </ac:cxnSpMkLst>
        </pc:cxnChg>
        <pc:cxnChg chg="add del mod">
          <ac:chgData name="Sitsanok Young" userId="43f46240-1c35-4ec3-8eb7-9f6f98f6ef15" providerId="ADAL" clId="{46D3CF22-E70E-451D-BDE8-1DB8FFC49D07}" dt="2023-04-10T20:59:00.234" v="493" actId="14100"/>
          <ac:cxnSpMkLst>
            <pc:docMk/>
            <pc:sldMk cId="2812757550" sldId="256"/>
            <ac:cxnSpMk id="48" creationId="{F8AD445E-C0CD-E868-65C0-BC43EE8B8384}"/>
          </ac:cxnSpMkLst>
        </pc:cxnChg>
      </pc:sldChg>
    </pc:docChg>
  </pc:docChgLst>
  <pc:docChgLst>
    <pc:chgData name="Alexander Mitchell" userId="4674cdab-e1ab-47f1-9f60-25748181139c" providerId="ADAL" clId="{076059E3-C598-4D33-A9B4-5CDDBE2EAA2B}"/>
    <pc:docChg chg="undo custSel modSld">
      <pc:chgData name="Alexander Mitchell" userId="4674cdab-e1ab-47f1-9f60-25748181139c" providerId="ADAL" clId="{076059E3-C598-4D33-A9B4-5CDDBE2EAA2B}" dt="2023-04-10T22:04:22.438" v="508" actId="20577"/>
      <pc:docMkLst>
        <pc:docMk/>
      </pc:docMkLst>
      <pc:sldChg chg="addSp delSp modSp mod">
        <pc:chgData name="Alexander Mitchell" userId="4674cdab-e1ab-47f1-9f60-25748181139c" providerId="ADAL" clId="{076059E3-C598-4D33-A9B4-5CDDBE2EAA2B}" dt="2023-04-10T22:04:22.438" v="508" actId="20577"/>
        <pc:sldMkLst>
          <pc:docMk/>
          <pc:sldMk cId="2812757550" sldId="256"/>
        </pc:sldMkLst>
        <pc:spChg chg="add mod">
          <ac:chgData name="Alexander Mitchell" userId="4674cdab-e1ab-47f1-9f60-25748181139c" providerId="ADAL" clId="{076059E3-C598-4D33-A9B4-5CDDBE2EAA2B}" dt="2023-04-10T18:43:15.750" v="466" actId="313"/>
          <ac:spMkLst>
            <pc:docMk/>
            <pc:sldMk cId="2812757550" sldId="256"/>
            <ac:spMk id="3" creationId="{25E9839B-537A-7B9C-B99A-AF74D1C94D83}"/>
          </ac:spMkLst>
        </pc:spChg>
        <pc:spChg chg="mod">
          <ac:chgData name="Alexander Mitchell" userId="4674cdab-e1ab-47f1-9f60-25748181139c" providerId="ADAL" clId="{076059E3-C598-4D33-A9B4-5CDDBE2EAA2B}" dt="2023-04-10T22:04:22.438" v="508" actId="20577"/>
          <ac:spMkLst>
            <pc:docMk/>
            <pc:sldMk cId="2812757550" sldId="256"/>
            <ac:spMk id="10" creationId="{849FC894-BDEC-4C84-6008-C823B8E6147E}"/>
          </ac:spMkLst>
        </pc:spChg>
        <pc:spChg chg="mod">
          <ac:chgData name="Alexander Mitchell" userId="4674cdab-e1ab-47f1-9f60-25748181139c" providerId="ADAL" clId="{076059E3-C598-4D33-A9B4-5CDDBE2EAA2B}" dt="2023-04-10T18:38:24.710" v="141" actId="14861"/>
          <ac:spMkLst>
            <pc:docMk/>
            <pc:sldMk cId="2812757550" sldId="256"/>
            <ac:spMk id="26" creationId="{3329B985-A91F-34BB-E999-1108A80F8DDD}"/>
          </ac:spMkLst>
        </pc:spChg>
        <pc:graphicFrameChg chg="add del mod modGraphic">
          <ac:chgData name="Alexander Mitchell" userId="4674cdab-e1ab-47f1-9f60-25748181139c" providerId="ADAL" clId="{076059E3-C598-4D33-A9B4-5CDDBE2EAA2B}" dt="2023-04-10T21:39:03.801" v="487" actId="478"/>
          <ac:graphicFrameMkLst>
            <pc:docMk/>
            <pc:sldMk cId="2812757550" sldId="256"/>
            <ac:graphicFrameMk id="20" creationId="{4881C8E5-6AD8-6A89-1672-98CBF30F5E13}"/>
          </ac:graphicFrameMkLst>
        </pc:graphicFrameChg>
        <pc:graphicFrameChg chg="mod">
          <ac:chgData name="Alexander Mitchell" userId="4674cdab-e1ab-47f1-9f60-25748181139c" providerId="ADAL" clId="{076059E3-C598-4D33-A9B4-5CDDBE2EAA2B}" dt="2023-04-10T21:52:39.722" v="493" actId="1076"/>
          <ac:graphicFrameMkLst>
            <pc:docMk/>
            <pc:sldMk cId="2812757550" sldId="256"/>
            <ac:graphicFrameMk id="1025" creationId="{8A7FDAE2-ED53-B313-17F1-6C1412D5B457}"/>
          </ac:graphicFrameMkLst>
        </pc:graphicFrameChg>
        <pc:picChg chg="add del mod">
          <ac:chgData name="Alexander Mitchell" userId="4674cdab-e1ab-47f1-9f60-25748181139c" providerId="ADAL" clId="{076059E3-C598-4D33-A9B4-5CDDBE2EAA2B}" dt="2023-04-10T21:38:12.036" v="475" actId="478"/>
          <ac:picMkLst>
            <pc:docMk/>
            <pc:sldMk cId="2812757550" sldId="256"/>
            <ac:picMk id="17" creationId="{70CF90D7-788F-7238-2CF2-59C80A821D41}"/>
          </ac:picMkLst>
        </pc:picChg>
        <pc:picChg chg="add del mod">
          <ac:chgData name="Alexander Mitchell" userId="4674cdab-e1ab-47f1-9f60-25748181139c" providerId="ADAL" clId="{076059E3-C598-4D33-A9B4-5CDDBE2EAA2B}" dt="2023-04-10T21:39:03.211" v="486" actId="478"/>
          <ac:picMkLst>
            <pc:docMk/>
            <pc:sldMk cId="2812757550" sldId="256"/>
            <ac:picMk id="1026" creationId="{2CC9C84E-6A97-093F-DD27-21DB9FE114EC}"/>
          </ac:picMkLst>
        </pc:picChg>
      </pc:sldChg>
    </pc:docChg>
  </pc:docChgLst>
  <pc:docChgLst>
    <pc:chgData name="Young, Sitsanok" userId="S::scyoung@wpi.edu::43f46240-1c35-4ec3-8eb7-9f6f98f6ef15" providerId="AD" clId="Web-{8EEB7F62-E8FC-BB8A-2561-05E24FB6DA07}"/>
    <pc:docChg chg="modSld">
      <pc:chgData name="Young, Sitsanok" userId="S::scyoung@wpi.edu::43f46240-1c35-4ec3-8eb7-9f6f98f6ef15" providerId="AD" clId="Web-{8EEB7F62-E8FC-BB8A-2561-05E24FB6DA07}" dt="2023-04-11T19:52:00.872" v="37" actId="20577"/>
      <pc:docMkLst>
        <pc:docMk/>
      </pc:docMkLst>
      <pc:sldChg chg="modSp">
        <pc:chgData name="Young, Sitsanok" userId="S::scyoung@wpi.edu::43f46240-1c35-4ec3-8eb7-9f6f98f6ef15" providerId="AD" clId="Web-{8EEB7F62-E8FC-BB8A-2561-05E24FB6DA07}" dt="2023-04-11T19:52:00.872" v="37" actId="20577"/>
        <pc:sldMkLst>
          <pc:docMk/>
          <pc:sldMk cId="2812757550" sldId="256"/>
        </pc:sldMkLst>
        <pc:spChg chg="mod">
          <ac:chgData name="Young, Sitsanok" userId="S::scyoung@wpi.edu::43f46240-1c35-4ec3-8eb7-9f6f98f6ef15" providerId="AD" clId="Web-{8EEB7F62-E8FC-BB8A-2561-05E24FB6DA07}" dt="2023-04-11T19:52:00.872" v="37" actId="20577"/>
          <ac:spMkLst>
            <pc:docMk/>
            <pc:sldMk cId="2812757550" sldId="256"/>
            <ac:spMk id="10" creationId="{849FC894-BDEC-4C84-6008-C823B8E6147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7A7462E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7A7462E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7A7462E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0_A7A7462E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MQP User Study</a:t>
            </a:r>
          </a:p>
          <a:p>
            <a:pPr>
              <a:defRPr sz="3200"/>
            </a:pPr>
            <a:r>
              <a:rPr lang="en-US" sz="2400"/>
              <a:t>Close</a:t>
            </a:r>
            <a:r>
              <a:rPr lang="en-US" sz="2400" baseline="0"/>
              <a:t>-QuarteR Combat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360614643280858"/>
          <c:y val="0.36331484132665237"/>
          <c:w val="0.8345830443049822"/>
          <c:h val="0.475380378589040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Warp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550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32.6785</c:v>
                </c:pt>
                <c:pt idx="1">
                  <c:v>20.094000000000001</c:v>
                </c:pt>
                <c:pt idx="2">
                  <c:v>19.0533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04-4895-80D3-3939D8ECF4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Time Warp</c:v>
                </c:pt>
              </c:strCache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550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33.839500000000001</c:v>
                </c:pt>
                <c:pt idx="1">
                  <c:v>18.111999999999998</c:v>
                </c:pt>
                <c:pt idx="2">
                  <c:v>13.5405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04-4895-80D3-3939D8ECF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804848"/>
        <c:axId val="589805808"/>
      </c:lineChart>
      <c:catAx>
        <c:axId val="58980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05808"/>
        <c:crosses val="autoZero"/>
        <c:auto val="1"/>
        <c:lblAlgn val="ctr"/>
        <c:lblOffset val="100"/>
        <c:noMultiLvlLbl val="0"/>
      </c:catAx>
      <c:valAx>
        <c:axId val="5898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Accuracy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0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/>
              <a:t>IQP User Study</a:t>
            </a:r>
          </a:p>
          <a:p>
            <a:pPr>
              <a:defRPr sz="3200"/>
            </a:pPr>
            <a:r>
              <a:rPr lang="en-US" sz="2400"/>
              <a:t>Long-Range</a:t>
            </a:r>
            <a:r>
              <a:rPr lang="en-US" sz="2400" baseline="0"/>
              <a:t> Snipes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 Warp</c:v>
                </c:pt>
              </c:strCache>
            </c:strRef>
          </c:tx>
          <c:spPr>
            <a:ln w="38100" cap="flat" cmpd="dbl" algn="ctr">
              <a:solidFill>
                <a:schemeClr val="accent2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50</c:v>
                </c:pt>
                <c:pt idx="1">
                  <c:v>110</c:v>
                </c:pt>
                <c:pt idx="2">
                  <c:v>170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54.838709677419352</c:v>
                </c:pt>
                <c:pt idx="1">
                  <c:v>40.151515151515149</c:v>
                </c:pt>
                <c:pt idx="2">
                  <c:v>37.113402061855673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4A-46E6-9822-E251B5CD9CF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 Time Warp</c:v>
                </c:pt>
              </c:strCache>
            </c:strRef>
          </c:tx>
          <c:spPr>
            <a:ln w="38100" cap="flat" cmpd="dbl" algn="ctr">
              <a:solidFill>
                <a:schemeClr val="accent4"/>
              </a:solidFill>
              <a:miter lim="800000"/>
            </a:ln>
            <a:effectLst/>
          </c:spPr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50</c:v>
                </c:pt>
                <c:pt idx="1">
                  <c:v>110</c:v>
                </c:pt>
                <c:pt idx="2">
                  <c:v>170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47.058823529411761</c:v>
                </c:pt>
                <c:pt idx="1">
                  <c:v>37.254901960784316</c:v>
                </c:pt>
                <c:pt idx="2">
                  <c:v>28.342245989304814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A-46E6-9822-E251B5CD9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9804848"/>
        <c:axId val="589805808"/>
      </c:lineChart>
      <c:catAx>
        <c:axId val="58980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Latency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05808"/>
        <c:crosses val="autoZero"/>
        <c:auto val="1"/>
        <c:lblAlgn val="ctr"/>
        <c:lblOffset val="100"/>
        <c:noMultiLvlLbl val="0"/>
      </c:catAx>
      <c:valAx>
        <c:axId val="58980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Accuracy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980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How Ping Display affects</a:t>
            </a:r>
            <a:r>
              <a:rPr lang="en-US" baseline="0"/>
              <a:t> Quality of </a:t>
            </a:r>
            <a:r>
              <a:rPr lang="en-US"/>
              <a:t>Experience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Ping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4.375</c:v>
                </c:pt>
                <c:pt idx="1">
                  <c:v>2.59375</c:v>
                </c:pt>
                <c:pt idx="2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B-4998-B1BA-AECE8043AA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Ping (lower than actual)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1.6339869281045752E-3"/>
                  <c:y val="2.77777777777777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A0-4706-AD30-C88930857873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2.78125</c:v>
                </c:pt>
                <c:pt idx="2">
                  <c:v>2.015625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B-4998-B1BA-AECE8043AA7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Ping Displayed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4.046875</c:v>
                </c:pt>
                <c:pt idx="1">
                  <c:v>2.59375</c:v>
                </c:pt>
                <c:pt idx="2">
                  <c:v>2.28125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8B-4998-B1BA-AECE8043AA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3466719"/>
        <c:axId val="213060528"/>
        <c:axId val="1302083024"/>
      </c:bar3DChart>
      <c:catAx>
        <c:axId val="189346671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Latency Group (</a:t>
                </a:r>
                <a:r>
                  <a:rPr lang="en-US" sz="1330" b="0" i="0" u="none" strike="noStrike" kern="1200" baseline="0" err="1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ms</a:t>
                </a:r>
                <a:r>
                  <a:rPr lang="en-US" sz="1330" b="0" i="0" u="none" strike="noStrike" kern="120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60528"/>
        <c:crosses val="autoZero"/>
        <c:auto val="1"/>
        <c:lblAlgn val="ctr"/>
        <c:lblOffset val="100"/>
        <c:noMultiLvlLbl val="0"/>
      </c:catAx>
      <c:valAx>
        <c:axId val="21306052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Experience Rating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3466719"/>
        <c:crosses val="autoZero"/>
        <c:crossBetween val="between"/>
      </c:valAx>
      <c:serAx>
        <c:axId val="1302083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6052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Did you feel that the value displayed by the ping indicator was accurate?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Real Ping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4.08</c:v>
                </c:pt>
                <c:pt idx="1">
                  <c:v>3.6269999999999998</c:v>
                </c:pt>
                <c:pt idx="2">
                  <c:v>4.6440000000000001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15-4DA3-9538-0D95D4D935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Placebo Ping Accuracy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Sheet1!$E$2:$E$4</c:f>
              <c:numCache>
                <c:formatCode>General</c:formatCode>
                <c:ptCount val="3"/>
                <c:pt idx="1">
                  <c:v>3.5640000000000001</c:v>
                </c:pt>
                <c:pt idx="2">
                  <c:v>3.6909999999999998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15-4DA3-9538-0D95D4D935E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95910240"/>
        <c:axId val="139591312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Real Ping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</c:v>
                </c:pt>
                <c:pt idx="1">
                  <c:v>300</c:v>
                </c:pt>
                <c:pt idx="2">
                  <c:v>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15-4DA3-9538-0D95D4D935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Ping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250</c:v>
                </c:pt>
                <c:pt idx="2">
                  <c:v>500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1">
                  <c:v>175</c:v>
                </c:pt>
                <c:pt idx="2">
                  <c:v>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15-4DA3-9538-0D95D4D935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95914080"/>
        <c:axId val="1395912640"/>
      </c:lineChart>
      <c:catAx>
        <c:axId val="1395910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Group</a:t>
                </a:r>
                <a:r>
                  <a:rPr lang="en-US" baseline="0"/>
                  <a:t> (</a:t>
                </a:r>
                <a:r>
                  <a:rPr lang="en-US" baseline="0" err="1"/>
                  <a:t>ms</a:t>
                </a:r>
                <a:r>
                  <a:rPr lang="en-US" baseline="0"/>
                  <a:t>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913120"/>
        <c:crosses val="autoZero"/>
        <c:auto val="1"/>
        <c:lblAlgn val="ctr"/>
        <c:lblOffset val="100"/>
        <c:noMultiLvlLbl val="0"/>
      </c:catAx>
      <c:valAx>
        <c:axId val="1395913120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Accuracy of</a:t>
                </a:r>
                <a:r>
                  <a:rPr lang="en-US" baseline="0"/>
                  <a:t> P</a:t>
                </a:r>
                <a:r>
                  <a:rPr lang="en-US"/>
                  <a:t>ing Display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910240"/>
        <c:crosses val="autoZero"/>
        <c:crossBetween val="between"/>
      </c:valAx>
      <c:valAx>
        <c:axId val="13959126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Latency (</a:t>
                </a:r>
                <a:r>
                  <a:rPr lang="en-US" err="1"/>
                  <a:t>ms</a:t>
                </a:r>
                <a:r>
                  <a:rPr lang="en-US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5914080"/>
        <c:crosses val="max"/>
        <c:crossBetween val="between"/>
      </c:valAx>
      <c:catAx>
        <c:axId val="1395914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9591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0C5F0-EBF9-44C5-BEC7-585E3593DDFE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57477-13C6-4F92-9DDC-635518783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7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C57477-13C6-4F92-9DDC-6355187839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4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67CD-3AE4-E672-94AF-26000C708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7183123"/>
            <a:ext cx="24688800" cy="1528064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DDF2D-67FC-9503-E6EF-4CBF184FC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57187-80CC-BA36-C4A3-DC907D175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F4B59-F874-183D-6019-74A8A8F7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1CEF3-3041-D224-5A10-8AEF7217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31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E84B7-4F0E-30E4-D786-C7D2E0F1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D1EBAD-27FC-A57D-5370-1E8C928FD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6001B-9B7A-7D55-ED50-CFA7E674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97123-FA15-B657-E27E-E709E4659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9A287-A7A8-DAA4-FB12-5117645F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83065-8FF1-BA4D-D9DD-001F6E96B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557230" y="2336800"/>
            <a:ext cx="709803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604F0-D711-95B1-BF54-232393911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63140" y="2336800"/>
            <a:ext cx="2088261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777F7-5402-E211-C236-93637751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68D12-0A61-E78B-AD23-96EC624D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BF075-7D78-8ECC-433C-A682C2567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8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2763B-D70B-A1C0-AA42-F380CD19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1A68C-4B3A-2C1F-86E0-F06D78D6D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3032-DB0B-1ABE-C277-830E1851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AFEC8-9C79-C9A3-32CE-D3540B559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A0594-2A53-8010-AF7D-3CE54446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40EA8-585C-9C8E-A1F3-FA4207F0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995" y="10942326"/>
            <a:ext cx="28392120" cy="18257517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DD6A7-D1A4-000E-7B43-16E480CFA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5995" y="29372566"/>
            <a:ext cx="28392120" cy="9601197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589B2-40BB-42EC-3524-6B787224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33AE4-6359-37F2-F2C8-9B284DF3B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5CACD-CA27-C0E3-8B79-D619F7E6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1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A22E-6A73-C0A1-ED11-10C746FE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39A48-7C4E-F755-71C4-20073B787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277AF-B062-8E43-9875-B61992BA1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F1F5B-499E-784F-653F-959CE9505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0F290-CEB1-1096-8ED0-A688C3BD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DA7FD-24FA-FCBF-99C2-DA5C24C4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6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048B-A673-28BA-868A-2F9353AC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8" y="2336803"/>
            <a:ext cx="28392120" cy="84836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9A7DD-514F-27D3-3C53-BBF1CBFED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7429" y="10759443"/>
            <a:ext cx="13926025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437CF-7CB0-3C74-AE85-E8CFAC27E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67429" y="16032480"/>
            <a:ext cx="13926025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8ADE2E-2667-2F59-9451-B6EBE3044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664940" y="10759443"/>
            <a:ext cx="13994608" cy="5273037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E3BC65-C4E4-CBA3-DE58-A161633450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664940" y="16032480"/>
            <a:ext cx="13994608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35826-FA14-4FC7-F142-63D6D2EB6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B473F4-A392-B215-CA61-6CCEE4BF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9BAE1-0C92-D9CE-5F46-4B83EF54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AA33-3E19-4B65-40FF-D010314D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26C091-F31C-C8EA-676E-B76F111F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B8085-36A6-04AA-E057-FDE1B443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19477-584E-8E61-FE3C-32F6548A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CF5E9-4D32-ECD9-3E50-6995557E7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44943-93BF-C9F2-B61F-C264D717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E3C91-2639-F7E4-149D-B72CA669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F428-7610-C0B3-107F-487F59257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16830-CBD5-5DC9-8149-CDF422386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D5CF5D-1523-7435-3C01-A41C2F75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AC646-348D-1B5D-4704-10452A941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C6C5B-F97F-0341-374E-4840E3E3E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2DE33-6119-ED76-3327-4BF51B50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2EEB-EE0C-DDCA-4F17-ECC97006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429" y="2926080"/>
            <a:ext cx="10617040" cy="1024128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A299D-3976-F1DA-D89C-1732624E8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994608" y="6319523"/>
            <a:ext cx="16664940" cy="31191200"/>
          </a:xfrm>
        </p:spPr>
        <p:txBody>
          <a:bodyPr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CFDA9-B1D1-7924-B3AF-07DC3CC50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429" y="13167360"/>
            <a:ext cx="10617040" cy="24394163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ED0B7-EACA-E30D-25D2-443D6E267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ECDDA-AB4C-1799-08E5-121F70F6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7869B-CF6A-CF72-8EE4-C8B642AB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17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C17D41-4FCE-EE8A-ECFD-D9125A08A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140" y="2336803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40A49-91D9-3A9B-D592-68F68B6A0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D4E9E-6CCC-90A9-91D1-22CC86547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6314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39081-6132-4716-AB9D-CB69B6EAFF74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F7CBC-724A-2B77-6354-323529837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4220" y="40680643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F455E-2A9A-EDAF-521B-50A561EA0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48620" y="40680643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1EDE-FFAC-4790-8E6C-B7592D809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hart" Target="../charts/chart3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EE2FCF-908F-ADAC-FEEB-A16912F9737A}"/>
              </a:ext>
            </a:extLst>
          </p:cNvPr>
          <p:cNvSpPr/>
          <p:nvPr/>
        </p:nvSpPr>
        <p:spPr>
          <a:xfrm>
            <a:off x="-6" y="0"/>
            <a:ext cx="32918406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3E5FF-DE84-8E65-E995-179EBA54D6F5}"/>
              </a:ext>
            </a:extLst>
          </p:cNvPr>
          <p:cNvSpPr/>
          <p:nvPr/>
        </p:nvSpPr>
        <p:spPr>
          <a:xfrm>
            <a:off x="6858000" y="-7924"/>
            <a:ext cx="192024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1">
                    <a:lumMod val="50000"/>
                  </a:schemeClr>
                </a:solidFill>
              </a:rPr>
              <a:t>Exploring the Effects of Latency Compensation Techniques</a:t>
            </a:r>
          </a:p>
          <a:p>
            <a:pPr algn="ctr"/>
            <a:r>
              <a:rPr lang="en-US" sz="5400" b="1">
                <a:solidFill>
                  <a:schemeClr val="accent1">
                    <a:lumMod val="50000"/>
                  </a:schemeClr>
                </a:solidFill>
              </a:rPr>
              <a:t>on Player Performance and Experience in FPS Games</a:t>
            </a:r>
          </a:p>
          <a:p>
            <a:pPr algn="ct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Ivan Klevanski (CS), Alexander Mitchell (CS), Yihong Xu (CS/IMGD), Sitsanok Young (CS)</a:t>
            </a:r>
          </a:p>
          <a:p>
            <a:pPr algn="ctr"/>
            <a:r>
              <a:rPr lang="en-US" sz="4000">
                <a:solidFill>
                  <a:schemeClr val="accent1">
                    <a:lumMod val="75000"/>
                  </a:schemeClr>
                </a:solidFill>
              </a:rPr>
              <a:t>Advisor: Professor Mark Claypool (CS/IMGD)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220243-BA10-245A-D7D1-F471548CB5D8}"/>
              </a:ext>
            </a:extLst>
          </p:cNvPr>
          <p:cNvSpPr/>
          <p:nvPr/>
        </p:nvSpPr>
        <p:spPr>
          <a:xfrm>
            <a:off x="1371600" y="5943601"/>
            <a:ext cx="9144000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accent1">
                    <a:lumMod val="50000"/>
                  </a:schemeClr>
                </a:solidFill>
                <a:cs typeface="Calibri"/>
              </a:rPr>
              <a:t>Online FPS games are affected by network latency or delay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accent1">
                    <a:lumMod val="50000"/>
                  </a:schemeClr>
                </a:solidFill>
                <a:cs typeface="Calibri"/>
              </a:rPr>
              <a:t>Latency can affect user experience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>
                <a:solidFill>
                  <a:schemeClr val="accent1">
                    <a:lumMod val="50000"/>
                  </a:schemeClr>
                </a:solidFill>
                <a:cs typeface="Calibri"/>
              </a:rPr>
              <a:t>Several latency compensation techniques were developed to mitigate the unwanted effects of network latency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This study explores the impact of latency compensation techniques, in particular time warp and latency exposure, on player performance and quality of experience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329B985-A91F-34BB-E999-1108A80F8DDD}"/>
              </a:ext>
            </a:extLst>
          </p:cNvPr>
          <p:cNvSpPr/>
          <p:nvPr/>
        </p:nvSpPr>
        <p:spPr>
          <a:xfrm>
            <a:off x="11891986" y="5946377"/>
            <a:ext cx="9144000" cy="370304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Techniques used in online gaming to help players with latency issues.</a:t>
            </a: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Time Warp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Compensates for delays by processing a player's shots as if they had taken place in the player's world timeline, rather than the server's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Allows the player to successfully hit other players, even if they have moved on the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Essentially "warps" the server's time to match the player's time during the shot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Without time warp, players may need to lead their shots to compensate for the delay and hit others</a:t>
            </a: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Latency Exposure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Provides the player with a form of visual feedback on the current network latency present in the game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Can incentivize the behavior of players based on the feedback (e.g. whether to lead shots in very latent game sessions)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endParaRPr lang="en-US" sz="4800" b="1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Latency Concealment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Improves immersion by allowing the player to hear a hit sound as soon as the local prediction determines that they hit, instead of hearing after the server has determined a hit was made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With concealment on a player may hear a hit sound when the server later determines that the shot missed</a:t>
            </a:r>
          </a:p>
          <a:p>
            <a:endParaRPr lang="en-US" sz="1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endParaRPr lang="en-US" sz="1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Extrapolation</a:t>
            </a: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Predicts the movement of objects in the game world based on their past trajectory and velocity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Typically, mutually exclusive with time warp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E9839B-537A-7B9C-B99A-AF74D1C94D83}"/>
              </a:ext>
            </a:extLst>
          </p:cNvPr>
          <p:cNvSpPr/>
          <p:nvPr/>
        </p:nvSpPr>
        <p:spPr>
          <a:xfrm>
            <a:off x="22398517" y="37022499"/>
            <a:ext cx="9144000" cy="5943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Local player to player collision detection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Perform more user studies with various setting configurations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Analyze data to its fullest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Add more game features to observe time warps effectiveness as more and complex features are introduced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Current implementation is one variation of time warp. Other varieties exist that could be more effective, fun, and fair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159EB-ECA3-E70F-9240-E9009E9EC47B}"/>
              </a:ext>
            </a:extLst>
          </p:cNvPr>
          <p:cNvSpPr/>
          <p:nvPr/>
        </p:nvSpPr>
        <p:spPr>
          <a:xfrm>
            <a:off x="1371598" y="4572000"/>
            <a:ext cx="9144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Introduction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9AAE27-5106-B8CF-A3FC-40E250834478}"/>
              </a:ext>
            </a:extLst>
          </p:cNvPr>
          <p:cNvSpPr/>
          <p:nvPr/>
        </p:nvSpPr>
        <p:spPr>
          <a:xfrm>
            <a:off x="1371598" y="26517601"/>
            <a:ext cx="9144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Client-Server Structure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FD720-454B-F60E-9AF9-78C29B773936}"/>
              </a:ext>
            </a:extLst>
          </p:cNvPr>
          <p:cNvSpPr/>
          <p:nvPr/>
        </p:nvSpPr>
        <p:spPr>
          <a:xfrm>
            <a:off x="11887199" y="4572001"/>
            <a:ext cx="9144000" cy="1371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accent1">
                    <a:lumMod val="50000"/>
                  </a:schemeClr>
                </a:solidFill>
              </a:rPr>
              <a:t>Latency Compensation Techniques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542EB-9FA3-D9C1-0F34-43B106294922}"/>
              </a:ext>
            </a:extLst>
          </p:cNvPr>
          <p:cNvSpPr/>
          <p:nvPr/>
        </p:nvSpPr>
        <p:spPr>
          <a:xfrm>
            <a:off x="22402796" y="35664249"/>
            <a:ext cx="9144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Future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FC894-BDEC-4C84-6008-C823B8E6147E}"/>
              </a:ext>
            </a:extLst>
          </p:cNvPr>
          <p:cNvSpPr/>
          <p:nvPr/>
        </p:nvSpPr>
        <p:spPr>
          <a:xfrm>
            <a:off x="22412372" y="13258800"/>
            <a:ext cx="9144000" cy="2148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1v1, 50s of close-quarter combat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Two client PCs, one server PC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Participants answer questions before the game, after each round, and after the game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20 rounds form 2 groups of 10 rounds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Each round has a different latency out of a selection of 0, 250, 500ms. Some latencies are less than shown: 0, 175, 375ms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The 2 groups have different Time Warp Settings (on/off)</a:t>
            </a:r>
          </a:p>
          <a:p>
            <a:pPr marL="571500" indent="-571500">
              <a:buFont typeface="Arial,Sans-Serif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ea typeface="+mn-lt"/>
                <a:cs typeface="+mn-lt"/>
              </a:rPr>
              <a:t>First round in each group is discarded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06168D-5B5B-669F-1A52-78F96B4369B1}"/>
              </a:ext>
            </a:extLst>
          </p:cNvPr>
          <p:cNvSpPr/>
          <p:nvPr/>
        </p:nvSpPr>
        <p:spPr>
          <a:xfrm>
            <a:off x="22412372" y="11887200"/>
            <a:ext cx="9144000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User Study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C56BB-5EAE-C843-37EF-DC11F3B37D58}"/>
              </a:ext>
            </a:extLst>
          </p:cNvPr>
          <p:cNvSpPr/>
          <p:nvPr/>
        </p:nvSpPr>
        <p:spPr>
          <a:xfrm>
            <a:off x="1371598" y="27889201"/>
            <a:ext cx="9144000" cy="15087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Authoritative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Allows more advanced optimizations compared to P2P networked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Resolves/mitigates issues that come with enabling multiplayer games: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Conflicting actions from clients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Desyncing between clients</a:t>
            </a:r>
          </a:p>
          <a:p>
            <a:pPr marL="800100" lvl="1" indent="-2286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Cheating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Stores the “true values” of the entire game world, along with the history of all information for Time Warp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Movement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Server provides authoritative location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Client provides movement calculation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Client handles world collision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Server handles player collision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Shooting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Client sends shoot signal to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Server performs physical simulation for authoritative results and broadcasts</a:t>
            </a:r>
          </a:p>
        </p:txBody>
      </p:sp>
      <p:pic>
        <p:nvPicPr>
          <p:cNvPr id="1028" name="Picture 4" descr="Marketing Communications Resources &amp; Tools | Worcester ...">
            <a:extLst>
              <a:ext uri="{FF2B5EF4-FFF2-40B4-BE49-F238E27FC236}">
                <a16:creationId xmlns:a16="http://schemas.microsoft.com/office/drawing/2014/main" id="{2D0F437F-E994-C6D9-3D25-F0595C34F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1" y="149236"/>
            <a:ext cx="4572006" cy="334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VIDIA logo horizontal format">
            <a:extLst>
              <a:ext uri="{FF2B5EF4-FFF2-40B4-BE49-F238E27FC236}">
                <a16:creationId xmlns:a16="http://schemas.microsoft.com/office/drawing/2014/main" id="{5A931F69-6F8D-9D35-6EF4-881012C06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0" y="182561"/>
            <a:ext cx="5943600" cy="333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213204D-469A-0C33-59F2-2CBC2E80A76C}"/>
              </a:ext>
            </a:extLst>
          </p:cNvPr>
          <p:cNvSpPr/>
          <p:nvPr/>
        </p:nvSpPr>
        <p:spPr>
          <a:xfrm>
            <a:off x="1371597" y="14173201"/>
            <a:ext cx="9144000" cy="1142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91440" bIns="45720" rtlCol="0" anchor="t"/>
          <a:lstStyle/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First-Person Shooter (FPS) Games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Video games that simulate the experience of shooting enemies / other players from a 3D first-person perspective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First-Person Science (FPSci)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Open-source, experiment-centric Single Player FPS game developed by NVIDIA for research purposes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Designed to study a broad set of user interactions at low local 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4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algn="ctr"/>
            <a:r>
              <a:rPr lang="en-US" sz="4800" b="1">
                <a:solidFill>
                  <a:schemeClr val="accent1">
                    <a:lumMod val="50000"/>
                  </a:schemeClr>
                </a:solidFill>
                <a:cs typeface="Calibri"/>
              </a:rPr>
              <a:t>Network Latency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Also known as "ping" or "lag"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A measure of the delay in communication between a client and a network server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High network latency can result in several impacts on the user's experience, breaking player immersion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>
                <a:solidFill>
                  <a:schemeClr val="accent1">
                    <a:lumMod val="50000"/>
                  </a:schemeClr>
                </a:solidFill>
                <a:cs typeface="Calibri"/>
              </a:rPr>
              <a:t>Examples: missed shots, delayed interactions, and more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2F3CAF-CD90-F53E-DD53-13F328F2DE75}"/>
              </a:ext>
            </a:extLst>
          </p:cNvPr>
          <p:cNvSpPr/>
          <p:nvPr/>
        </p:nvSpPr>
        <p:spPr>
          <a:xfrm>
            <a:off x="1371597" y="12801601"/>
            <a:ext cx="9144000" cy="1371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F1D8EE1-6D57-5D08-83F5-E0F93D0F3598}"/>
              </a:ext>
            </a:extLst>
          </p:cNvPr>
          <p:cNvGrpSpPr/>
          <p:nvPr/>
        </p:nvGrpSpPr>
        <p:grpSpPr>
          <a:xfrm>
            <a:off x="21621749" y="4574777"/>
            <a:ext cx="9925049" cy="6564149"/>
            <a:chOff x="11106148" y="19659600"/>
            <a:chExt cx="9925049" cy="65641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288800-2540-59F2-69C8-051AB5B9B8BB}"/>
                </a:ext>
              </a:extLst>
            </p:cNvPr>
            <p:cNvSpPr/>
            <p:nvPr/>
          </p:nvSpPr>
          <p:spPr>
            <a:xfrm>
              <a:off x="11887197" y="19659600"/>
              <a:ext cx="9144000" cy="1371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5400">
                  <a:solidFill>
                    <a:schemeClr val="accent1">
                      <a:lumMod val="50000"/>
                    </a:schemeClr>
                  </a:solidFill>
                </a:rPr>
                <a:t>Game Screenshot</a:t>
              </a:r>
            </a:p>
          </p:txBody>
        </p:sp>
        <p:pic>
          <p:nvPicPr>
            <p:cNvPr id="19" name="Picture 20" descr="A picture containing website&#10;&#10;Description automatically generated">
              <a:extLst>
                <a:ext uri="{FF2B5EF4-FFF2-40B4-BE49-F238E27FC236}">
                  <a16:creationId xmlns:a16="http://schemas.microsoft.com/office/drawing/2014/main" id="{1DBEE302-4FD5-4648-89A9-8A7B628D1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87196" y="21031200"/>
              <a:ext cx="9143999" cy="5192549"/>
            </a:xfrm>
            <a:prstGeom prst="rect">
              <a:avLst/>
            </a:prstGeom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91DE3F0-5B33-3A85-60B1-82D2C47E79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0426" y="21023276"/>
              <a:ext cx="776768" cy="1998668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6622D96-0627-4A5A-7484-9A35E38C5DF4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3" y="21023276"/>
              <a:ext cx="781046" cy="1998668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F37DDA-2AED-EB85-97FA-AA04383972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06148" y="21953524"/>
              <a:ext cx="776768" cy="3353048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AD445E-C0CD-E868-65C0-BC43EE8B8384}"/>
                </a:ext>
              </a:extLst>
            </p:cNvPr>
            <p:cNvCxnSpPr>
              <a:cxnSpLocks/>
            </p:cNvCxnSpPr>
            <p:nvPr/>
          </p:nvCxnSpPr>
          <p:spPr>
            <a:xfrm>
              <a:off x="12801603" y="21953524"/>
              <a:ext cx="781046" cy="3353048"/>
            </a:xfrm>
            <a:prstGeom prst="line">
              <a:avLst/>
            </a:prstGeom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0395609-6D3D-EA55-9D4F-DE2E870EB743}"/>
                </a:ext>
              </a:extLst>
            </p:cNvPr>
            <p:cNvSpPr/>
            <p:nvPr/>
          </p:nvSpPr>
          <p:spPr>
            <a:xfrm>
              <a:off x="11887197" y="21031200"/>
              <a:ext cx="914406" cy="914400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0" descr="A picture containing website&#10;&#10;Description automatically generated">
              <a:extLst>
                <a:ext uri="{FF2B5EF4-FFF2-40B4-BE49-F238E27FC236}">
                  <a16:creationId xmlns:a16="http://schemas.microsoft.com/office/drawing/2014/main" id="{CFD83DFA-DE52-26FA-1B57-9F50D0BFC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t="2776" r="90763" b="82217"/>
            <a:stretch/>
          </p:blipFill>
          <p:spPr>
            <a:xfrm>
              <a:off x="11106150" y="23021944"/>
              <a:ext cx="2476500" cy="228462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9" name="Picture 3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E0D8C4-1F30-04A9-928B-8E9A9C682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2486" y="29373704"/>
            <a:ext cx="8853419" cy="4280752"/>
          </a:xfrm>
          <a:prstGeom prst="rect">
            <a:avLst/>
          </a:prstGeom>
        </p:spPr>
      </p:pic>
      <p:graphicFrame>
        <p:nvGraphicFramePr>
          <p:cNvPr id="1024" name="Chart 1023">
            <a:extLst>
              <a:ext uri="{FF2B5EF4-FFF2-40B4-BE49-F238E27FC236}">
                <a16:creationId xmlns:a16="http://schemas.microsoft.com/office/drawing/2014/main" id="{68F2A817-56A7-381C-3F11-99D3F8A63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7455326"/>
              </p:ext>
            </p:extLst>
          </p:nvPr>
        </p:nvGraphicFramePr>
        <p:xfrm>
          <a:off x="22384505" y="19659600"/>
          <a:ext cx="5033481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25" name="Chart 1024">
            <a:extLst>
              <a:ext uri="{FF2B5EF4-FFF2-40B4-BE49-F238E27FC236}">
                <a16:creationId xmlns:a16="http://schemas.microsoft.com/office/drawing/2014/main" id="{8A7FDAE2-ED53-B313-17F1-6C1412D5B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238255"/>
              </p:ext>
            </p:extLst>
          </p:nvPr>
        </p:nvGraphicFramePr>
        <p:xfrm>
          <a:off x="26998306" y="19659600"/>
          <a:ext cx="5029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56E8114A-3191-D64F-16F5-6994473FAD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2486" y="15087600"/>
            <a:ext cx="8853419" cy="95023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A92F3FD-04D7-92E1-4F0E-0CECBCAD62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0197" y="37528500"/>
            <a:ext cx="8686800" cy="2204406"/>
          </a:xfrm>
          <a:prstGeom prst="rect">
            <a:avLst/>
          </a:prstGeom>
        </p:spPr>
      </p:pic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DC0575E0-510D-6033-E1E4-57DCC5A9A9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845682"/>
              </p:ext>
            </p:extLst>
          </p:nvPr>
        </p:nvGraphicFramePr>
        <p:xfrm>
          <a:off x="22412372" y="29612735"/>
          <a:ext cx="10164284" cy="5138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1D3A06F-160E-ACE9-71F1-BA1DD8070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3730914"/>
              </p:ext>
            </p:extLst>
          </p:nvPr>
        </p:nvGraphicFramePr>
        <p:xfrm>
          <a:off x="22412373" y="25006544"/>
          <a:ext cx="9134423" cy="458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81275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b4b213a-aee3-45c5-888d-f6de7e723a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4CEEC23DBD80449B078B0C4136CDE8" ma:contentTypeVersion="14" ma:contentTypeDescription="Create a new document." ma:contentTypeScope="" ma:versionID="dab8a541bd136856c8942b630bf358c0">
  <xsd:schema xmlns:xsd="http://www.w3.org/2001/XMLSchema" xmlns:xs="http://www.w3.org/2001/XMLSchema" xmlns:p="http://schemas.microsoft.com/office/2006/metadata/properties" xmlns:ns3="1b4b213a-aee3-45c5-888d-f6de7e723aac" xmlns:ns4="c06f9675-5227-4eeb-ac99-37348c14ad96" targetNamespace="http://schemas.microsoft.com/office/2006/metadata/properties" ma:root="true" ma:fieldsID="4fc09331db9dbe195a1c0353ff253f33" ns3:_="" ns4:_="">
    <xsd:import namespace="1b4b213a-aee3-45c5-888d-f6de7e723aac"/>
    <xsd:import namespace="c06f9675-5227-4eeb-ac99-37348c14ad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b213a-aee3-45c5-888d-f6de7e723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f9675-5227-4eeb-ac99-37348c14a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50453A-A899-43C2-AD33-27C71353D650}">
  <ds:schemaRefs>
    <ds:schemaRef ds:uri="1b4b213a-aee3-45c5-888d-f6de7e723aac"/>
    <ds:schemaRef ds:uri="c06f9675-5227-4eeb-ac99-37348c14ad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3217D01-E42A-4A1F-B001-0BE8C39518C8}">
  <ds:schemaRefs>
    <ds:schemaRef ds:uri="1b4b213a-aee3-45c5-888d-f6de7e723aac"/>
    <ds:schemaRef ds:uri="c06f9675-5227-4eeb-ac99-37348c14ad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E6F6EF-4471-4110-8348-BD9F2A16B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Sitsanok Young</dc:creator>
  <cp:revision>1</cp:revision>
  <dcterms:created xsi:type="dcterms:W3CDTF">2023-04-07T16:01:51Z</dcterms:created>
  <dcterms:modified xsi:type="dcterms:W3CDTF">2023-04-13T16:32:06Z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0x010100E34CEEC23DBD80449B078B0C4136CDE8</vt:lpwstr>
  </property>
</Properties>
</file>