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94" r:id="rId3"/>
    <p:sldId id="295" r:id="rId4"/>
    <p:sldId id="296" r:id="rId5"/>
    <p:sldId id="297" r:id="rId6"/>
    <p:sldId id="363" r:id="rId7"/>
    <p:sldId id="298" r:id="rId8"/>
    <p:sldId id="299" r:id="rId9"/>
    <p:sldId id="300" r:id="rId10"/>
    <p:sldId id="301" r:id="rId11"/>
    <p:sldId id="343" r:id="rId12"/>
    <p:sldId id="304" r:id="rId13"/>
    <p:sldId id="305" r:id="rId14"/>
    <p:sldId id="344" r:id="rId15"/>
    <p:sldId id="306" r:id="rId16"/>
    <p:sldId id="345" r:id="rId17"/>
    <p:sldId id="307" r:id="rId18"/>
    <p:sldId id="310" r:id="rId19"/>
    <p:sldId id="311" r:id="rId20"/>
    <p:sldId id="312" r:id="rId21"/>
    <p:sldId id="313" r:id="rId22"/>
    <p:sldId id="361" r:id="rId23"/>
    <p:sldId id="315" r:id="rId24"/>
    <p:sldId id="362" r:id="rId25"/>
    <p:sldId id="316" r:id="rId26"/>
    <p:sldId id="314" r:id="rId27"/>
    <p:sldId id="317" r:id="rId28"/>
    <p:sldId id="321" r:id="rId29"/>
    <p:sldId id="318" r:id="rId30"/>
    <p:sldId id="319" r:id="rId31"/>
    <p:sldId id="320" r:id="rId32"/>
    <p:sldId id="322" r:id="rId33"/>
    <p:sldId id="364" r:id="rId34"/>
    <p:sldId id="324" r:id="rId35"/>
    <p:sldId id="325" r:id="rId36"/>
    <p:sldId id="327" r:id="rId37"/>
    <p:sldId id="329" r:id="rId38"/>
    <p:sldId id="347" r:id="rId39"/>
    <p:sldId id="357" r:id="rId40"/>
    <p:sldId id="358" r:id="rId41"/>
    <p:sldId id="359" r:id="rId42"/>
    <p:sldId id="270" r:id="rId43"/>
    <p:sldId id="271" r:id="rId44"/>
    <p:sldId id="360" r:id="rId45"/>
    <p:sldId id="349" r:id="rId46"/>
    <p:sldId id="289" r:id="rId47"/>
    <p:sldId id="290" r:id="rId48"/>
    <p:sldId id="342" r:id="rId49"/>
    <p:sldId id="346" r:id="rId50"/>
    <p:sldId id="350" r:id="rId51"/>
    <p:sldId id="351" r:id="rId52"/>
    <p:sldId id="352" r:id="rId53"/>
    <p:sldId id="353" r:id="rId54"/>
    <p:sldId id="354" r:id="rId55"/>
    <p:sldId id="35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Sho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Sho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Sh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Sh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esktop\CStreamResults\CStreamNewResults_Lo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468316460442444"/>
                  <c:y val="0.23462173809150158"/>
                </c:manualLayout>
              </c:layout>
              <c:showPercent val="1"/>
            </c:dLbl>
            <c:dLbl>
              <c:idx val="1"/>
              <c:layout>
                <c:manualLayout>
                  <c:x val="0.17551352955880514"/>
                  <c:y val="-0.21868176874549924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Percent val="1"/>
            <c:showLeaderLines val="1"/>
          </c:dLbls>
          <c:val>
            <c:numRef>
              <c:f>Sheet1!$A$1:$A$2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Sheet2!$B$2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9.009009009008969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0"/>
                  <c:y val="1.201201201201201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7841913676547061E-2"/>
                  <c:y val="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Sheet2!$B$3:$B$5</c:f>
              <c:numCache>
                <c:formatCode>General</c:formatCode>
                <c:ptCount val="3"/>
                <c:pt idx="0">
                  <c:v>239</c:v>
                </c:pt>
                <c:pt idx="1">
                  <c:v>486</c:v>
                </c:pt>
                <c:pt idx="2">
                  <c:v>734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-6.0060060060060094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0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162246489859555E-2"/>
                  <c:y val="-2.702702702702716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Sheet2!$C$3:$C$5</c:f>
              <c:numCache>
                <c:formatCode>General</c:formatCode>
                <c:ptCount val="3"/>
                <c:pt idx="0">
                  <c:v>477</c:v>
                </c:pt>
                <c:pt idx="1">
                  <c:v>962</c:v>
                </c:pt>
                <c:pt idx="2">
                  <c:v>1430</c:v>
                </c:pt>
              </c:numCache>
            </c:numRef>
          </c:val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6162246489859555E-2"/>
                  <c:y val="-2.70270270270272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Sheet2!$D$3:$D$5</c:f>
              <c:numCache>
                <c:formatCode>General</c:formatCode>
                <c:ptCount val="3"/>
                <c:pt idx="0">
                  <c:v>938</c:v>
                </c:pt>
                <c:pt idx="1">
                  <c:v>1854</c:v>
                </c:pt>
                <c:pt idx="2">
                  <c:v>2806</c:v>
                </c:pt>
              </c:numCache>
            </c:numRef>
          </c:val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2002080083203568E-2"/>
                  <c:y val="-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Sheet2!$E$3:$E$5</c:f>
              <c:numCache>
                <c:formatCode>General</c:formatCode>
                <c:ptCount val="3"/>
                <c:pt idx="0">
                  <c:v>1767</c:v>
                </c:pt>
                <c:pt idx="1">
                  <c:v>3472</c:v>
                </c:pt>
                <c:pt idx="2">
                  <c:v>5411</c:v>
                </c:pt>
              </c:numCache>
            </c:numRef>
          </c:val>
        </c:ser>
        <c:ser>
          <c:idx val="4"/>
          <c:order val="4"/>
          <c:tx>
            <c:strRef>
              <c:f>Sheet2!$F$2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6162246489859555E-2"/>
                  <c:y val="4.204204204204207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Sheet2!$F$3:$F$5</c:f>
              <c:numCache>
                <c:formatCode>General</c:formatCode>
                <c:ptCount val="3"/>
                <c:pt idx="0">
                  <c:v>2576</c:v>
                </c:pt>
                <c:pt idx="1">
                  <c:v>5047</c:v>
                </c:pt>
                <c:pt idx="2">
                  <c:v>7096</c:v>
                </c:pt>
              </c:numCache>
            </c:numRef>
          </c:val>
        </c:ser>
        <c:ser>
          <c:idx val="5"/>
          <c:order val="5"/>
          <c:tx>
            <c:strRef>
              <c:f>Sheet2!$G$2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-7.20720720720720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8.3203328133125368E-3"/>
                  <c:y val="-5.705705705705710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8242329693187676E-2"/>
                  <c:y val="-2.1021021021021036E-2"/>
                </c:manualLayout>
              </c:layout>
              <c:dLblPos val="r"/>
              <c:showVal val="1"/>
            </c:dLbl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Sheet2!$G$3:$G$5</c:f>
              <c:numCache>
                <c:formatCode>General</c:formatCode>
                <c:ptCount val="3"/>
                <c:pt idx="0">
                  <c:v>2739</c:v>
                </c:pt>
                <c:pt idx="1">
                  <c:v>5150</c:v>
                </c:pt>
                <c:pt idx="2">
                  <c:v>7354</c:v>
                </c:pt>
              </c:numCache>
            </c:numRef>
          </c:val>
        </c:ser>
        <c:dLbls>
          <c:showVal val="1"/>
        </c:dLbls>
        <c:marker val="1"/>
        <c:axId val="69724416"/>
        <c:axId val="71065984"/>
      </c:lineChart>
      <c:catAx>
        <c:axId val="69724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065984"/>
        <c:crosses val="autoZero"/>
        <c:auto val="1"/>
        <c:lblAlgn val="ctr"/>
        <c:lblOffset val="100"/>
      </c:catAx>
      <c:valAx>
        <c:axId val="71065984"/>
        <c:scaling>
          <c:orientation val="minMax"/>
          <c:max val="75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(Kbps)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72441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Sheet3!$B$2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Sheet3!$B$3:$B$5</c:f>
              <c:numCache>
                <c:formatCode>General</c:formatCode>
                <c:ptCount val="3"/>
                <c:pt idx="0">
                  <c:v>351.31</c:v>
                </c:pt>
                <c:pt idx="1">
                  <c:v>173.22</c:v>
                </c:pt>
                <c:pt idx="2">
                  <c:v>115.05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Sheet3!$C$3:$C$5</c:f>
              <c:numCache>
                <c:formatCode>General</c:formatCode>
                <c:ptCount val="3"/>
                <c:pt idx="0">
                  <c:v>176.68</c:v>
                </c:pt>
                <c:pt idx="1">
                  <c:v>87.93</c:v>
                </c:pt>
                <c:pt idx="2">
                  <c:v>59.44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Sheet3!$D$3:$D$5</c:f>
              <c:numCache>
                <c:formatCode>General</c:formatCode>
                <c:ptCount val="3"/>
                <c:pt idx="0">
                  <c:v>90.42</c:v>
                </c:pt>
                <c:pt idx="1">
                  <c:v>45.34</c:v>
                </c:pt>
                <c:pt idx="2">
                  <c:v>31.39</c:v>
                </c:pt>
              </c:numCache>
            </c:numRef>
          </c:val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Sheet3!$E$3:$E$5</c:f>
              <c:numCache>
                <c:formatCode>General</c:formatCode>
                <c:ptCount val="3"/>
                <c:pt idx="0">
                  <c:v>48.02</c:v>
                </c:pt>
                <c:pt idx="1">
                  <c:v>25.99</c:v>
                </c:pt>
                <c:pt idx="2">
                  <c:v>16.68</c:v>
                </c:pt>
              </c:numCache>
            </c:numRef>
          </c:val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Sheet3!$F$3:$F$5</c:f>
              <c:numCache>
                <c:formatCode>General</c:formatCode>
                <c:ptCount val="3"/>
                <c:pt idx="0">
                  <c:v>33.090000000000003</c:v>
                </c:pt>
                <c:pt idx="1">
                  <c:v>16.959999999999994</c:v>
                </c:pt>
                <c:pt idx="2">
                  <c:v>13.52</c:v>
                </c:pt>
              </c:numCache>
            </c:numRef>
          </c:val>
        </c:ser>
        <c:ser>
          <c:idx val="5"/>
          <c:order val="5"/>
          <c:tx>
            <c:strRef>
              <c:f>Sheet3!$G$2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Sheet3!$G$3:$G$5</c:f>
              <c:numCache>
                <c:formatCode>General</c:formatCode>
                <c:ptCount val="3"/>
                <c:pt idx="0">
                  <c:v>26.34</c:v>
                </c:pt>
                <c:pt idx="1">
                  <c:v>14.47</c:v>
                </c:pt>
                <c:pt idx="2">
                  <c:v>10.9</c:v>
                </c:pt>
              </c:numCache>
            </c:numRef>
          </c:val>
        </c:ser>
        <c:dLbls>
          <c:showVal val="1"/>
        </c:dLbls>
        <c:marker val="1"/>
        <c:axId val="70834048"/>
        <c:axId val="71176192"/>
      </c:lineChart>
      <c:catAx>
        <c:axId val="70834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176192"/>
        <c:crosses val="autoZero"/>
        <c:auto val="1"/>
        <c:lblAlgn val="ctr"/>
        <c:lblOffset val="100"/>
      </c:catAx>
      <c:valAx>
        <c:axId val="71176192"/>
        <c:scaling>
          <c:orientation val="minMax"/>
          <c:max val="35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Playout time (s)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83404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Sheet4!$B$2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Sheet4!$B$3:$B$5</c:f>
              <c:numCache>
                <c:formatCode>General</c:formatCode>
                <c:ptCount val="3"/>
                <c:pt idx="0">
                  <c:v>85.31</c:v>
                </c:pt>
                <c:pt idx="1">
                  <c:v>42.2</c:v>
                </c:pt>
                <c:pt idx="2">
                  <c:v>28.419999999999995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Sheet4!$C$3:$C$5</c:f>
              <c:numCache>
                <c:formatCode>General</c:formatCode>
                <c:ptCount val="3"/>
                <c:pt idx="0">
                  <c:v>43</c:v>
                </c:pt>
                <c:pt idx="1">
                  <c:v>21.69</c:v>
                </c:pt>
                <c:pt idx="2">
                  <c:v>14.8</c:v>
                </c:pt>
              </c:numCache>
            </c:numRef>
          </c:val>
        </c:ser>
        <c:ser>
          <c:idx val="2"/>
          <c:order val="2"/>
          <c:tx>
            <c:strRef>
              <c:f>Sheet4!$D$2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Sheet4!$D$3:$D$5</c:f>
              <c:numCache>
                <c:formatCode>General</c:formatCode>
                <c:ptCount val="3"/>
                <c:pt idx="0">
                  <c:v>21.97</c:v>
                </c:pt>
                <c:pt idx="1">
                  <c:v>11.64</c:v>
                </c:pt>
                <c:pt idx="2">
                  <c:v>7.63</c:v>
                </c:pt>
              </c:numCache>
            </c:numRef>
          </c:val>
        </c:ser>
        <c:ser>
          <c:idx val="3"/>
          <c:order val="3"/>
          <c:tx>
            <c:strRef>
              <c:f>Sheet4!$E$2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Sheet4!$E$3:$E$5</c:f>
              <c:numCache>
                <c:formatCode>General</c:formatCode>
                <c:ptCount val="3"/>
                <c:pt idx="0">
                  <c:v>11.83</c:v>
                </c:pt>
                <c:pt idx="1">
                  <c:v>6.33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Sheet4!$F$2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Sheet4!$F$3:$F$5</c:f>
              <c:numCache>
                <c:formatCode>General</c:formatCode>
                <c:ptCount val="3"/>
                <c:pt idx="0">
                  <c:v>8.2200000000000024</c:v>
                </c:pt>
                <c:pt idx="1">
                  <c:v>4.41</c:v>
                </c:pt>
                <c:pt idx="2">
                  <c:v>3.4299999999999997</c:v>
                </c:pt>
              </c:numCache>
            </c:numRef>
          </c:val>
        </c:ser>
        <c:ser>
          <c:idx val="5"/>
          <c:order val="5"/>
          <c:tx>
            <c:strRef>
              <c:f>Sheet4!$G$2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Sheet4!$G$3:$G$5</c:f>
              <c:numCache>
                <c:formatCode>General</c:formatCode>
                <c:ptCount val="3"/>
                <c:pt idx="0">
                  <c:v>7.03</c:v>
                </c:pt>
                <c:pt idx="1">
                  <c:v>3.55</c:v>
                </c:pt>
                <c:pt idx="2">
                  <c:v>2.92</c:v>
                </c:pt>
              </c:numCache>
            </c:numRef>
          </c:val>
        </c:ser>
        <c:dLbls>
          <c:showVal val="1"/>
        </c:dLbls>
        <c:marker val="1"/>
        <c:axId val="71233536"/>
        <c:axId val="71235456"/>
      </c:lineChart>
      <c:catAx>
        <c:axId val="7123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235456"/>
        <c:crosses val="autoZero"/>
        <c:auto val="1"/>
        <c:lblAlgn val="ctr"/>
        <c:lblOffset val="100"/>
      </c:catAx>
      <c:valAx>
        <c:axId val="71235456"/>
        <c:scaling>
          <c:orientation val="minMax"/>
          <c:max val="86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Startup</a:t>
                </a:r>
                <a:r>
                  <a:rPr lang="en-US" sz="1600" baseline="0"/>
                  <a:t> Delay</a:t>
                </a:r>
                <a:r>
                  <a:rPr lang="en-US" sz="1600"/>
                  <a:t> (s)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233536"/>
        <c:crosses val="autoZero"/>
        <c:crossBetween val="midCat"/>
      </c:valAx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Percent val="1"/>
            <c:showLeaderLines val="1"/>
          </c:dLbls>
          <c:val>
            <c:numRef>
              <c:f>Sheet1!$A$4:$A$5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Sheet2!$B$2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9.0090090090089569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0"/>
                  <c:y val="1.201201201201201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7841913676547061E-2"/>
                  <c:y val="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Sheet2!$B$3:$B$5</c:f>
              <c:numCache>
                <c:formatCode>General</c:formatCode>
                <c:ptCount val="3"/>
                <c:pt idx="0">
                  <c:v>239</c:v>
                </c:pt>
                <c:pt idx="1">
                  <c:v>486</c:v>
                </c:pt>
                <c:pt idx="2">
                  <c:v>734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-6.0060060060060094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0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162246489859555E-2"/>
                  <c:y val="-2.702702702702713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Sheet2!$C$3:$C$5</c:f>
              <c:numCache>
                <c:formatCode>General</c:formatCode>
                <c:ptCount val="3"/>
                <c:pt idx="0">
                  <c:v>477</c:v>
                </c:pt>
                <c:pt idx="1">
                  <c:v>962</c:v>
                </c:pt>
                <c:pt idx="2">
                  <c:v>1430</c:v>
                </c:pt>
              </c:numCache>
            </c:numRef>
          </c:val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6162246489859555E-2"/>
                  <c:y val="-2.702702702702719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Sheet2!$D$3:$D$5</c:f>
              <c:numCache>
                <c:formatCode>General</c:formatCode>
                <c:ptCount val="3"/>
                <c:pt idx="0">
                  <c:v>938</c:v>
                </c:pt>
                <c:pt idx="1">
                  <c:v>1854</c:v>
                </c:pt>
                <c:pt idx="2">
                  <c:v>2806</c:v>
                </c:pt>
              </c:numCache>
            </c:numRef>
          </c:val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2002080083203527E-2"/>
                  <c:y val="-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Sheet2!$E$3:$E$5</c:f>
              <c:numCache>
                <c:formatCode>General</c:formatCode>
                <c:ptCount val="3"/>
                <c:pt idx="0">
                  <c:v>1767</c:v>
                </c:pt>
                <c:pt idx="1">
                  <c:v>3472</c:v>
                </c:pt>
                <c:pt idx="2">
                  <c:v>5411</c:v>
                </c:pt>
              </c:numCache>
            </c:numRef>
          </c:val>
        </c:ser>
        <c:ser>
          <c:idx val="4"/>
          <c:order val="4"/>
          <c:tx>
            <c:strRef>
              <c:f>Sheet2!$F$2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6.0322412896515951E-2"/>
                  <c:y val="-1.801801801801802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Sheet2!$F$3:$F$5</c:f>
              <c:numCache>
                <c:formatCode>General</c:formatCode>
                <c:ptCount val="3"/>
                <c:pt idx="0">
                  <c:v>2576</c:v>
                </c:pt>
                <c:pt idx="1">
                  <c:v>5047</c:v>
                </c:pt>
                <c:pt idx="2">
                  <c:v>7096</c:v>
                </c:pt>
              </c:numCache>
            </c:numRef>
          </c:val>
        </c:ser>
        <c:ser>
          <c:idx val="5"/>
          <c:order val="5"/>
          <c:tx>
            <c:strRef>
              <c:f>Sheet2!$G$2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-7.20720720720720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8.3203328133125368E-3"/>
                  <c:y val="-5.705705705705710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8242329693187676E-2"/>
                  <c:y val="-2.1021021021021036E-2"/>
                </c:manualLayout>
              </c:layout>
              <c:dLblPos val="r"/>
              <c:showVal val="1"/>
            </c:dLbl>
            <c:dLblPos val="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Sheet2!$G$3:$G$5</c:f>
              <c:numCache>
                <c:formatCode>General</c:formatCode>
                <c:ptCount val="3"/>
                <c:pt idx="0">
                  <c:v>3754</c:v>
                </c:pt>
                <c:pt idx="1">
                  <c:v>7396</c:v>
                </c:pt>
                <c:pt idx="2">
                  <c:v>11047</c:v>
                </c:pt>
              </c:numCache>
            </c:numRef>
          </c:val>
        </c:ser>
        <c:dLbls>
          <c:showVal val="1"/>
        </c:dLbls>
        <c:marker val="1"/>
        <c:axId val="66583552"/>
        <c:axId val="69358720"/>
      </c:lineChart>
      <c:catAx>
        <c:axId val="66583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358720"/>
        <c:crosses val="autoZero"/>
        <c:auto val="1"/>
        <c:lblAlgn val="ctr"/>
        <c:lblOffset val="100"/>
      </c:catAx>
      <c:valAx>
        <c:axId val="69358720"/>
        <c:scaling>
          <c:orientation val="minMax"/>
          <c:max val="111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(Kbps)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583552"/>
        <c:crosses val="autoZero"/>
        <c:crossBetween val="midCat"/>
        <c:majorUnit val="1000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Sheet2!$B$2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850234009360385E-2"/>
                  <c:y val="1.801801801801816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Sheet2!$B$3:$B$5</c:f>
              <c:numCache>
                <c:formatCode>General</c:formatCode>
                <c:ptCount val="3"/>
                <c:pt idx="0">
                  <c:v>238</c:v>
                </c:pt>
                <c:pt idx="1">
                  <c:v>483</c:v>
                </c:pt>
                <c:pt idx="2">
                  <c:v>726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850234009360385E-2"/>
                  <c:y val="-9.0090090090090488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651066042641706E-2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9214768590743634E-2"/>
                  <c:y val="-2.702702702702711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Sheet2!$C$3:$C$5</c:f>
              <c:numCache>
                <c:formatCode>General</c:formatCode>
                <c:ptCount val="3"/>
                <c:pt idx="0">
                  <c:v>476</c:v>
                </c:pt>
                <c:pt idx="1">
                  <c:v>955</c:v>
                </c:pt>
                <c:pt idx="2">
                  <c:v>1434</c:v>
                </c:pt>
              </c:numCache>
            </c:numRef>
          </c:val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770150806032283E-2"/>
                  <c:y val="-1.80180180180180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9214768590743634E-2"/>
                  <c:y val="-2.702702702702711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7134685387415512E-2"/>
                  <c:y val="-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Sheet2!$D$3:$D$5</c:f>
              <c:numCache>
                <c:formatCode>General</c:formatCode>
                <c:ptCount val="3"/>
                <c:pt idx="0">
                  <c:v>932</c:v>
                </c:pt>
                <c:pt idx="1">
                  <c:v>1854</c:v>
                </c:pt>
                <c:pt idx="2">
                  <c:v>2778</c:v>
                </c:pt>
              </c:numCache>
            </c:numRef>
          </c:val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334373374935E-2"/>
                  <c:y val="-2.402402402402403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974518980759206E-2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1294851794071755E-2"/>
                  <c:y val="-3.303303303303309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Sheet2!$E$3:$E$5</c:f>
              <c:numCache>
                <c:formatCode>General</c:formatCode>
                <c:ptCount val="3"/>
                <c:pt idx="0">
                  <c:v>1777</c:v>
                </c:pt>
                <c:pt idx="1">
                  <c:v>3558</c:v>
                </c:pt>
                <c:pt idx="2">
                  <c:v>5338</c:v>
                </c:pt>
              </c:numCache>
            </c:numRef>
          </c:val>
        </c:ser>
        <c:ser>
          <c:idx val="4"/>
          <c:order val="4"/>
          <c:tx>
            <c:strRef>
              <c:f>Sheet2!$F$2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093603744149792E-2"/>
                  <c:y val="-3.603603603603603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5054602184087363E-2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2974518980759206E-2"/>
                  <c:y val="-2.702702702702708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Sheet2!$F$3:$F$5</c:f>
              <c:numCache>
                <c:formatCode>General</c:formatCode>
                <c:ptCount val="3"/>
                <c:pt idx="0">
                  <c:v>2611</c:v>
                </c:pt>
                <c:pt idx="1">
                  <c:v>5045</c:v>
                </c:pt>
                <c:pt idx="2">
                  <c:v>7624</c:v>
                </c:pt>
              </c:numCache>
            </c:numRef>
          </c:val>
        </c:ser>
        <c:ser>
          <c:idx val="5"/>
          <c:order val="5"/>
          <c:tx>
            <c:strRef>
              <c:f>Sheet2!$G$2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334373374935E-2"/>
                  <c:y val="-6.30630630630630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5455018200728026E-2"/>
                  <c:y val="-3.603603603603600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9.7139885595424066E-2"/>
                  <c:y val="-6.0060060060060094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errBars>
            <c:errDir val="y"/>
            <c:errBarType val="both"/>
            <c:errValType val="cust"/>
            <c:plus>
              <c:numRef>
                <c:f>Sheet2!$G$25:$G$27</c:f>
                <c:numCache>
                  <c:formatCode>General</c:formatCode>
                  <c:ptCount val="3"/>
                  <c:pt idx="0">
                    <c:v>17.531300350021709</c:v>
                  </c:pt>
                  <c:pt idx="1">
                    <c:v>142.67874248969557</c:v>
                  </c:pt>
                  <c:pt idx="2">
                    <c:v>222.43513771219207</c:v>
                  </c:pt>
                </c:numCache>
              </c:numRef>
            </c:plus>
            <c:minus>
              <c:numRef>
                <c:f>Sheet2!$G$25:$G$27</c:f>
                <c:numCache>
                  <c:formatCode>General</c:formatCode>
                  <c:ptCount val="3"/>
                  <c:pt idx="0">
                    <c:v>17.531300350021709</c:v>
                  </c:pt>
                  <c:pt idx="1">
                    <c:v>142.67874248969557</c:v>
                  </c:pt>
                  <c:pt idx="2">
                    <c:v>222.43513771219207</c:v>
                  </c:pt>
                </c:numCache>
              </c:numRef>
            </c:minus>
          </c:errBars>
          <c:cat>
            <c:numRef>
              <c:f>Sheet2!$A$3:$A$5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Sheet2!$G$3:$G$5</c:f>
              <c:numCache>
                <c:formatCode>General</c:formatCode>
                <c:ptCount val="3"/>
                <c:pt idx="0">
                  <c:v>3902</c:v>
                </c:pt>
                <c:pt idx="1">
                  <c:v>7437</c:v>
                </c:pt>
                <c:pt idx="2">
                  <c:v>10925</c:v>
                </c:pt>
              </c:numCache>
            </c:numRef>
          </c:val>
        </c:ser>
        <c:dLbls>
          <c:showVal val="1"/>
        </c:dLbls>
        <c:marker val="1"/>
        <c:axId val="69476736"/>
        <c:axId val="69478656"/>
      </c:lineChart>
      <c:catAx>
        <c:axId val="6947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478656"/>
        <c:crosses val="autoZero"/>
        <c:auto val="1"/>
        <c:lblAlgn val="ctr"/>
        <c:lblOffset val="100"/>
      </c:catAx>
      <c:valAx>
        <c:axId val="69478656"/>
        <c:scaling>
          <c:orientation val="minMax"/>
          <c:max val="112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(Kbps)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47673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Sheet3!$B$2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1600026205772644E-3"/>
                  <c:y val="1.80180180180180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4560582423296928E-2"/>
                  <c:y val="-3.603603603603603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4482579303172124E-2"/>
                  <c:y val="-4.504504504504504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Sheet3!$B$3:$B$5</c:f>
              <c:numCache>
                <c:formatCode>General</c:formatCode>
                <c:ptCount val="3"/>
                <c:pt idx="0">
                  <c:v>898.88</c:v>
                </c:pt>
                <c:pt idx="1">
                  <c:v>442.59</c:v>
                </c:pt>
                <c:pt idx="2">
                  <c:v>294.7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-6.0060060060060094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0800832033281341E-2"/>
                  <c:y val="-3.30330330330330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402496099844176E-2"/>
                  <c:y val="-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Sheet3!$C$3:$C$5</c:f>
              <c:numCache>
                <c:formatCode>General</c:formatCode>
                <c:ptCount val="3"/>
                <c:pt idx="0">
                  <c:v>448.28</c:v>
                </c:pt>
                <c:pt idx="1">
                  <c:v>224.75</c:v>
                </c:pt>
                <c:pt idx="2">
                  <c:v>150.08000000000001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0400416016640684E-2"/>
                  <c:y val="-3.90390390390390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248049921996886E-2"/>
                  <c:y val="-2.40240240240240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402496099844176E-2"/>
                  <c:y val="-3.00300300300300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Sheet3!$D$3:$D$5</c:f>
              <c:numCache>
                <c:formatCode>General</c:formatCode>
                <c:ptCount val="3"/>
                <c:pt idx="0">
                  <c:v>230.2</c:v>
                </c:pt>
                <c:pt idx="1">
                  <c:v>116.6</c:v>
                </c:pt>
                <c:pt idx="2">
                  <c:v>77.42</c:v>
                </c:pt>
              </c:numCache>
            </c:numRef>
          </c:val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2480663006047801E-2"/>
                  <c:y val="-2.102102102102103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1201248049922095E-2"/>
                  <c:y val="-2.102102102102103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002080083203492E-2"/>
                  <c:y val="-1.501501501501504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Sheet3!$E$3:$E$5</c:f>
              <c:numCache>
                <c:formatCode>General</c:formatCode>
                <c:ptCount val="3"/>
                <c:pt idx="0">
                  <c:v>121.36</c:v>
                </c:pt>
                <c:pt idx="1">
                  <c:v>61.13</c:v>
                </c:pt>
                <c:pt idx="2">
                  <c:v>40.56</c:v>
                </c:pt>
              </c:numCache>
            </c:numRef>
          </c:val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040057980271971E-2"/>
                  <c:y val="3.0030030030030051E-3"/>
                </c:manualLayout>
              </c:layout>
              <c:showVal val="1"/>
            </c:dLbl>
            <c:dLbl>
              <c:idx val="1"/>
              <c:layout>
                <c:manualLayout>
                  <c:x val="-2.7041081643265789E-2"/>
                  <c:y val="-6.0062424629353959E-3"/>
                </c:manualLayout>
              </c:layout>
              <c:showVal val="1"/>
            </c:dLbl>
            <c:dLbl>
              <c:idx val="2"/>
              <c:layout>
                <c:manualLayout>
                  <c:x val="6.240249609984418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Sheet3!$F$3:$F$5</c:f>
              <c:numCache>
                <c:formatCode>General</c:formatCode>
                <c:ptCount val="3"/>
                <c:pt idx="0">
                  <c:v>83.440000000000026</c:v>
                </c:pt>
                <c:pt idx="1">
                  <c:v>43.44</c:v>
                </c:pt>
                <c:pt idx="2">
                  <c:v>35.57</c:v>
                </c:pt>
              </c:numCache>
            </c:numRef>
          </c:val>
        </c:ser>
        <c:ser>
          <c:idx val="5"/>
          <c:order val="5"/>
          <c:tx>
            <c:strRef>
              <c:f>Sheet3!$G$2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0400416016640684E-2"/>
                  <c:y val="1.80180180180180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7041081643265789E-2"/>
                  <c:y val="1.501501501501504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002080083203492E-2"/>
                  <c:y val="1.2012012012012015E-2"/>
                </c:manualLayout>
              </c:layout>
              <c:dLblPos val="r"/>
              <c:showVal val="1"/>
            </c:dLbl>
            <c:dLblPos val="r"/>
            <c:showVal val="1"/>
          </c:dLbls>
          <c:cat>
            <c:numRef>
              <c:f>Sheet3!$A$3:$A$5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Sheet3!$G$3:$G$5</c:f>
              <c:numCache>
                <c:formatCode>General</c:formatCode>
                <c:ptCount val="3"/>
                <c:pt idx="0">
                  <c:v>56.04</c:v>
                </c:pt>
                <c:pt idx="1">
                  <c:v>35.32</c:v>
                </c:pt>
                <c:pt idx="2">
                  <c:v>34.849999999999994</c:v>
                </c:pt>
              </c:numCache>
            </c:numRef>
          </c:val>
        </c:ser>
        <c:dLbls>
          <c:showVal val="1"/>
        </c:dLbls>
        <c:marker val="1"/>
        <c:axId val="68118784"/>
        <c:axId val="68137344"/>
      </c:lineChart>
      <c:catAx>
        <c:axId val="68118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137344"/>
        <c:crosses val="autoZero"/>
        <c:auto val="1"/>
        <c:lblAlgn val="ctr"/>
        <c:lblOffset val="100"/>
      </c:catAx>
      <c:valAx>
        <c:axId val="68137344"/>
        <c:scaling>
          <c:orientation val="minMax"/>
          <c:max val="9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Playout time (s)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11878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Sheet4!$B$2</c:f>
              <c:strCache>
                <c:ptCount val="1"/>
                <c:pt idx="0">
                  <c:v>250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00832033281342E-3"/>
                  <c:y val="9.0090090090089638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2402496099844187E-3"/>
                  <c:y val="-2.702702702702710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4082163286531579E-2"/>
                  <c:y val="-2.402402402402403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Sheet4!$B$3:$B$5</c:f>
              <c:numCache>
                <c:formatCode>General</c:formatCode>
                <c:ptCount val="3"/>
                <c:pt idx="0">
                  <c:v>52.97</c:v>
                </c:pt>
                <c:pt idx="1">
                  <c:v>26.4</c:v>
                </c:pt>
                <c:pt idx="2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500 Kbps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3203328133125368E-3"/>
                  <c:y val="-1.80180180180180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0"/>
                  <c:y val="-2.102102102102103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162246489859555E-2"/>
                  <c:y val="-2.702702702702715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Sheet4!$C$3:$C$5</c:f>
              <c:numCache>
                <c:formatCode>General</c:formatCode>
                <c:ptCount val="3"/>
                <c:pt idx="0">
                  <c:v>26.69</c:v>
                </c:pt>
                <c:pt idx="1">
                  <c:v>13.68</c:v>
                </c:pt>
                <c:pt idx="2">
                  <c:v>9.57</c:v>
                </c:pt>
              </c:numCache>
            </c:numRef>
          </c:val>
        </c:ser>
        <c:ser>
          <c:idx val="2"/>
          <c:order val="2"/>
          <c:tx>
            <c:strRef>
              <c:f>Sheet4!$D$2</c:f>
              <c:strCache>
                <c:ptCount val="1"/>
                <c:pt idx="0">
                  <c:v>1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560582423296928E-2"/>
                  <c:y val="-2.402402402402403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0400416016640665E-2"/>
                  <c:y val="-1.8018018018018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162246489859555E-2"/>
                  <c:y val="-1.801801801801802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Sheet4!$D$3:$D$5</c:f>
              <c:numCache>
                <c:formatCode>General</c:formatCode>
                <c:ptCount val="3"/>
                <c:pt idx="0">
                  <c:v>13.94</c:v>
                </c:pt>
                <c:pt idx="1">
                  <c:v>7.3199999999999985</c:v>
                </c:pt>
                <c:pt idx="2">
                  <c:v>5.1199999999999966</c:v>
                </c:pt>
              </c:numCache>
            </c:numRef>
          </c:val>
        </c:ser>
        <c:ser>
          <c:idx val="3"/>
          <c:order val="3"/>
          <c:tx>
            <c:strRef>
              <c:f>Sheet4!$E$2</c:f>
              <c:strCache>
                <c:ptCount val="1"/>
                <c:pt idx="0">
                  <c:v>2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2277732054164056E-2"/>
                  <c:y val="-1.832588494005820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7405055257328439E-2"/>
                  <c:y val="-2.132888794306116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766469713906868E-2"/>
                  <c:y val="-1.231987893405216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Sheet4!$E$3:$E$5</c:f>
              <c:numCache>
                <c:formatCode>General</c:formatCode>
                <c:ptCount val="3"/>
                <c:pt idx="0">
                  <c:v>7.58</c:v>
                </c:pt>
                <c:pt idx="1">
                  <c:v>4</c:v>
                </c:pt>
                <c:pt idx="2">
                  <c:v>2.9499999999999997</c:v>
                </c:pt>
              </c:numCache>
            </c:numRef>
          </c:val>
        </c:ser>
        <c:ser>
          <c:idx val="4"/>
          <c:order val="4"/>
          <c:tx>
            <c:strRef>
              <c:f>Sheet4!$F$2</c:f>
              <c:strCache>
                <c:ptCount val="1"/>
                <c:pt idx="0">
                  <c:v>3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560582423296928E-2"/>
                  <c:y val="1.8018018018018021E-2"/>
                </c:manualLayout>
              </c:layout>
              <c:showVal val="1"/>
            </c:dLbl>
            <c:dLbl>
              <c:idx val="1"/>
              <c:layout>
                <c:manualLayout>
                  <c:x val="-4.1601664066562667E-3"/>
                  <c:y val="-3.0030030030030051E-3"/>
                </c:manualLayout>
              </c:layout>
              <c:showVal val="1"/>
            </c:dLbl>
            <c:dLbl>
              <c:idx val="2"/>
              <c:layout>
                <c:manualLayout>
                  <c:x val="-4.1601664066562667E-3"/>
                  <c:y val="-3.003003003003005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Sheet4!$F$3:$F$5</c:f>
              <c:numCache>
                <c:formatCode>General</c:formatCode>
                <c:ptCount val="3"/>
                <c:pt idx="0">
                  <c:v>6.33</c:v>
                </c:pt>
                <c:pt idx="1">
                  <c:v>2.94</c:v>
                </c:pt>
                <c:pt idx="2">
                  <c:v>2.3699999999999997</c:v>
                </c:pt>
              </c:numCache>
            </c:numRef>
          </c:val>
        </c:ser>
        <c:ser>
          <c:idx val="5"/>
          <c:order val="5"/>
          <c:tx>
            <c:strRef>
              <c:f>Sheet4!$G$2</c:f>
              <c:strCache>
                <c:ptCount val="1"/>
                <c:pt idx="0">
                  <c:v>5 Mbps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2480499219968855E-2"/>
                  <c:y val="2.702702702702710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5361414456578262E-2"/>
                  <c:y val="1.201201201201201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402496099844176E-2"/>
                  <c:y val="1.201201201201201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r"/>
            <c:showVal val="1"/>
          </c:dLbls>
          <c:cat>
            <c:numRef>
              <c:f>Sheet4!$A$3:$A$5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Sheet4!$G$3:$G$5</c:f>
              <c:numCache>
                <c:formatCode>General</c:formatCode>
                <c:ptCount val="3"/>
                <c:pt idx="0">
                  <c:v>3.65</c:v>
                </c:pt>
                <c:pt idx="1">
                  <c:v>2.12</c:v>
                </c:pt>
                <c:pt idx="2">
                  <c:v>1.6500000000000001</c:v>
                </c:pt>
              </c:numCache>
            </c:numRef>
          </c:val>
        </c:ser>
        <c:dLbls>
          <c:showVal val="1"/>
        </c:dLbls>
        <c:marker val="1"/>
        <c:axId val="69593728"/>
        <c:axId val="69604096"/>
      </c:lineChart>
      <c:catAx>
        <c:axId val="69593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Neighbors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604096"/>
        <c:crosses val="autoZero"/>
        <c:auto val="1"/>
        <c:lblAlgn val="ctr"/>
        <c:lblOffset val="100"/>
      </c:catAx>
      <c:valAx>
        <c:axId val="69604096"/>
        <c:scaling>
          <c:orientation val="minMax"/>
          <c:max val="53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Startup</a:t>
                </a:r>
                <a:r>
                  <a:rPr lang="en-US" sz="1600" baseline="0"/>
                  <a:t> Delay</a:t>
                </a:r>
                <a:r>
                  <a:rPr lang="en-US" sz="1600"/>
                  <a:t> (s)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59372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Sheet6!$H$1:$H$391</c:f>
              <c:numCache>
                <c:formatCode>General</c:formatCode>
                <c:ptCount val="391"/>
                <c:pt idx="0">
                  <c:v>0.79700000000000004</c:v>
                </c:pt>
                <c:pt idx="1">
                  <c:v>1.0780000000000001</c:v>
                </c:pt>
                <c:pt idx="2">
                  <c:v>1.375</c:v>
                </c:pt>
                <c:pt idx="3">
                  <c:v>1.6559999999999988</c:v>
                </c:pt>
                <c:pt idx="4">
                  <c:v>1.9379999999999988</c:v>
                </c:pt>
                <c:pt idx="5">
                  <c:v>2.2349999999999999</c:v>
                </c:pt>
                <c:pt idx="6">
                  <c:v>2.5309999999999997</c:v>
                </c:pt>
                <c:pt idx="7">
                  <c:v>2.8129999999999979</c:v>
                </c:pt>
                <c:pt idx="8">
                  <c:v>3.0939999999999999</c:v>
                </c:pt>
                <c:pt idx="9">
                  <c:v>3.3749999999999987</c:v>
                </c:pt>
                <c:pt idx="10">
                  <c:v>3.6719999999999997</c:v>
                </c:pt>
                <c:pt idx="11">
                  <c:v>3.9529999999999976</c:v>
                </c:pt>
                <c:pt idx="12">
                  <c:v>4.2350000000000003</c:v>
                </c:pt>
                <c:pt idx="13">
                  <c:v>4.532</c:v>
                </c:pt>
                <c:pt idx="14">
                  <c:v>4.8129999999999953</c:v>
                </c:pt>
                <c:pt idx="15">
                  <c:v>5.0939999999999985</c:v>
                </c:pt>
                <c:pt idx="16">
                  <c:v>5.391</c:v>
                </c:pt>
                <c:pt idx="17">
                  <c:v>5.6719999999999997</c:v>
                </c:pt>
                <c:pt idx="18">
                  <c:v>5.9530000000000003</c:v>
                </c:pt>
                <c:pt idx="19">
                  <c:v>6.2350000000000003</c:v>
                </c:pt>
                <c:pt idx="20">
                  <c:v>6.532</c:v>
                </c:pt>
                <c:pt idx="21">
                  <c:v>6.8129999999999953</c:v>
                </c:pt>
                <c:pt idx="22">
                  <c:v>7.0939999999999985</c:v>
                </c:pt>
                <c:pt idx="23">
                  <c:v>7.391</c:v>
                </c:pt>
                <c:pt idx="24">
                  <c:v>7.6719999999999997</c:v>
                </c:pt>
                <c:pt idx="25">
                  <c:v>7.9539999999999997</c:v>
                </c:pt>
                <c:pt idx="26">
                  <c:v>8.2349999999999994</c:v>
                </c:pt>
                <c:pt idx="27">
                  <c:v>8.532</c:v>
                </c:pt>
                <c:pt idx="28">
                  <c:v>8.8130000000000006</c:v>
                </c:pt>
                <c:pt idx="29">
                  <c:v>9.0940000000000012</c:v>
                </c:pt>
                <c:pt idx="30">
                  <c:v>9.391</c:v>
                </c:pt>
                <c:pt idx="31">
                  <c:v>9.6720000000000006</c:v>
                </c:pt>
                <c:pt idx="32">
                  <c:v>9.9690000000000047</c:v>
                </c:pt>
                <c:pt idx="33">
                  <c:v>10.25</c:v>
                </c:pt>
                <c:pt idx="34">
                  <c:v>10.547000000000001</c:v>
                </c:pt>
                <c:pt idx="35">
                  <c:v>10.829000000000002</c:v>
                </c:pt>
                <c:pt idx="36">
                  <c:v>11.11</c:v>
                </c:pt>
                <c:pt idx="37">
                  <c:v>11.407</c:v>
                </c:pt>
                <c:pt idx="38">
                  <c:v>11.688000000000001</c:v>
                </c:pt>
                <c:pt idx="39">
                  <c:v>11.985000000000008</c:v>
                </c:pt>
                <c:pt idx="40">
                  <c:v>12.266</c:v>
                </c:pt>
                <c:pt idx="41">
                  <c:v>12.547000000000001</c:v>
                </c:pt>
                <c:pt idx="42">
                  <c:v>12.844000000000001</c:v>
                </c:pt>
                <c:pt idx="43">
                  <c:v>13.126000000000001</c:v>
                </c:pt>
                <c:pt idx="44">
                  <c:v>13.407</c:v>
                </c:pt>
                <c:pt idx="45">
                  <c:v>13.704000000000001</c:v>
                </c:pt>
                <c:pt idx="46">
                  <c:v>13.985000000000008</c:v>
                </c:pt>
                <c:pt idx="47">
                  <c:v>14.266</c:v>
                </c:pt>
                <c:pt idx="48">
                  <c:v>14.563000000000002</c:v>
                </c:pt>
                <c:pt idx="49">
                  <c:v>14.844000000000001</c:v>
                </c:pt>
                <c:pt idx="50">
                  <c:v>15.126000000000001</c:v>
                </c:pt>
                <c:pt idx="51">
                  <c:v>15.423</c:v>
                </c:pt>
                <c:pt idx="52">
                  <c:v>15.704000000000001</c:v>
                </c:pt>
                <c:pt idx="53">
                  <c:v>15.985000000000008</c:v>
                </c:pt>
                <c:pt idx="54">
                  <c:v>16.281999999999989</c:v>
                </c:pt>
                <c:pt idx="55">
                  <c:v>16.562999999999978</c:v>
                </c:pt>
                <c:pt idx="56">
                  <c:v>16.844000000000001</c:v>
                </c:pt>
                <c:pt idx="57">
                  <c:v>17.126000000000001</c:v>
                </c:pt>
                <c:pt idx="58">
                  <c:v>17.422999999999973</c:v>
                </c:pt>
                <c:pt idx="59">
                  <c:v>17.704000000000001</c:v>
                </c:pt>
                <c:pt idx="60">
                  <c:v>18.001000000000001</c:v>
                </c:pt>
                <c:pt idx="61">
                  <c:v>18.281999999999989</c:v>
                </c:pt>
                <c:pt idx="62">
                  <c:v>18.562999999999978</c:v>
                </c:pt>
                <c:pt idx="63">
                  <c:v>18.86</c:v>
                </c:pt>
                <c:pt idx="64">
                  <c:v>19.140999999999988</c:v>
                </c:pt>
                <c:pt idx="65">
                  <c:v>19.422999999999973</c:v>
                </c:pt>
                <c:pt idx="66">
                  <c:v>19.72</c:v>
                </c:pt>
                <c:pt idx="67">
                  <c:v>20.047999999999988</c:v>
                </c:pt>
                <c:pt idx="68">
                  <c:v>20.36</c:v>
                </c:pt>
                <c:pt idx="69">
                  <c:v>20.687999999999999</c:v>
                </c:pt>
                <c:pt idx="70">
                  <c:v>21.001000000000001</c:v>
                </c:pt>
                <c:pt idx="71">
                  <c:v>21.297999999999988</c:v>
                </c:pt>
                <c:pt idx="72">
                  <c:v>21.579000000000001</c:v>
                </c:pt>
                <c:pt idx="73">
                  <c:v>21.86</c:v>
                </c:pt>
                <c:pt idx="74">
                  <c:v>22.157000000000018</c:v>
                </c:pt>
                <c:pt idx="75">
                  <c:v>22.437999999999999</c:v>
                </c:pt>
                <c:pt idx="76">
                  <c:v>22.734999999999999</c:v>
                </c:pt>
                <c:pt idx="77">
                  <c:v>23.016999999999999</c:v>
                </c:pt>
                <c:pt idx="78">
                  <c:v>23.297999999999988</c:v>
                </c:pt>
                <c:pt idx="79">
                  <c:v>23.579000000000001</c:v>
                </c:pt>
                <c:pt idx="80">
                  <c:v>23.876000000000001</c:v>
                </c:pt>
                <c:pt idx="81">
                  <c:v>24.157000000000018</c:v>
                </c:pt>
                <c:pt idx="82">
                  <c:v>24.454000000000001</c:v>
                </c:pt>
                <c:pt idx="83">
                  <c:v>24.734999999999999</c:v>
                </c:pt>
                <c:pt idx="84">
                  <c:v>25.032</c:v>
                </c:pt>
                <c:pt idx="85">
                  <c:v>25.314000000000018</c:v>
                </c:pt>
                <c:pt idx="86">
                  <c:v>25.594999999999999</c:v>
                </c:pt>
                <c:pt idx="87">
                  <c:v>25.876000000000001</c:v>
                </c:pt>
                <c:pt idx="88">
                  <c:v>26.172999999999988</c:v>
                </c:pt>
                <c:pt idx="89">
                  <c:v>26.454000000000001</c:v>
                </c:pt>
                <c:pt idx="90">
                  <c:v>26.751000000000001</c:v>
                </c:pt>
                <c:pt idx="91">
                  <c:v>27.032</c:v>
                </c:pt>
                <c:pt idx="92">
                  <c:v>27.314000000000018</c:v>
                </c:pt>
                <c:pt idx="93">
                  <c:v>27.594999999999999</c:v>
                </c:pt>
                <c:pt idx="94">
                  <c:v>27.891999999999999</c:v>
                </c:pt>
                <c:pt idx="95">
                  <c:v>28.172999999999988</c:v>
                </c:pt>
                <c:pt idx="96">
                  <c:v>28.47</c:v>
                </c:pt>
                <c:pt idx="97">
                  <c:v>28.751000000000001</c:v>
                </c:pt>
                <c:pt idx="98">
                  <c:v>29.047999999999988</c:v>
                </c:pt>
                <c:pt idx="99">
                  <c:v>29.329000000000001</c:v>
                </c:pt>
                <c:pt idx="100">
                  <c:v>29.611000000000018</c:v>
                </c:pt>
                <c:pt idx="101">
                  <c:v>29.907</c:v>
                </c:pt>
                <c:pt idx="102">
                  <c:v>30.189</c:v>
                </c:pt>
                <c:pt idx="103">
                  <c:v>30.47</c:v>
                </c:pt>
                <c:pt idx="104">
                  <c:v>30.766999999999989</c:v>
                </c:pt>
                <c:pt idx="105">
                  <c:v>31.064</c:v>
                </c:pt>
                <c:pt idx="106">
                  <c:v>31.344999999999999</c:v>
                </c:pt>
                <c:pt idx="107">
                  <c:v>31.626000000000001</c:v>
                </c:pt>
                <c:pt idx="108">
                  <c:v>31.922999999999973</c:v>
                </c:pt>
                <c:pt idx="109">
                  <c:v>32.204000000000001</c:v>
                </c:pt>
                <c:pt idx="110">
                  <c:v>32.501000000000005</c:v>
                </c:pt>
                <c:pt idx="111">
                  <c:v>32.783000000000001</c:v>
                </c:pt>
                <c:pt idx="112">
                  <c:v>33.079000000000001</c:v>
                </c:pt>
                <c:pt idx="113">
                  <c:v>33.361000000000004</c:v>
                </c:pt>
                <c:pt idx="114">
                  <c:v>33.658000000000001</c:v>
                </c:pt>
                <c:pt idx="115">
                  <c:v>35.954999999999998</c:v>
                </c:pt>
                <c:pt idx="116">
                  <c:v>36.236000000000011</c:v>
                </c:pt>
                <c:pt idx="117">
                  <c:v>36.313999999999993</c:v>
                </c:pt>
                <c:pt idx="118">
                  <c:v>36.486000000000004</c:v>
                </c:pt>
                <c:pt idx="119">
                  <c:v>36.595000000000013</c:v>
                </c:pt>
                <c:pt idx="120">
                  <c:v>36.783000000000001</c:v>
                </c:pt>
                <c:pt idx="121">
                  <c:v>36.876999999999995</c:v>
                </c:pt>
                <c:pt idx="122">
                  <c:v>37.064</c:v>
                </c:pt>
                <c:pt idx="123">
                  <c:v>37.158000000000001</c:v>
                </c:pt>
                <c:pt idx="124">
                  <c:v>37.344999999999999</c:v>
                </c:pt>
                <c:pt idx="125">
                  <c:v>37.516999999999996</c:v>
                </c:pt>
                <c:pt idx="126">
                  <c:v>37.642000000000003</c:v>
                </c:pt>
                <c:pt idx="127">
                  <c:v>37.720000000000013</c:v>
                </c:pt>
                <c:pt idx="128">
                  <c:v>37.923000000000002</c:v>
                </c:pt>
                <c:pt idx="129">
                  <c:v>38.016999999999996</c:v>
                </c:pt>
                <c:pt idx="130">
                  <c:v>38.220000000000013</c:v>
                </c:pt>
                <c:pt idx="131">
                  <c:v>38.298000000000037</c:v>
                </c:pt>
                <c:pt idx="132">
                  <c:v>38.502000000000002</c:v>
                </c:pt>
                <c:pt idx="133">
                  <c:v>38.595000000000013</c:v>
                </c:pt>
                <c:pt idx="134">
                  <c:v>38.783000000000001</c:v>
                </c:pt>
                <c:pt idx="135">
                  <c:v>38.876999999999995</c:v>
                </c:pt>
                <c:pt idx="136">
                  <c:v>39.08</c:v>
                </c:pt>
                <c:pt idx="137">
                  <c:v>39.173000000000002</c:v>
                </c:pt>
                <c:pt idx="138">
                  <c:v>39.361000000000004</c:v>
                </c:pt>
                <c:pt idx="139">
                  <c:v>39.454999999999998</c:v>
                </c:pt>
                <c:pt idx="140">
                  <c:v>39.658000000000001</c:v>
                </c:pt>
                <c:pt idx="141">
                  <c:v>39.752000000000002</c:v>
                </c:pt>
                <c:pt idx="142">
                  <c:v>39.939</c:v>
                </c:pt>
                <c:pt idx="143">
                  <c:v>40.033000000000001</c:v>
                </c:pt>
                <c:pt idx="144">
                  <c:v>40.220000000000013</c:v>
                </c:pt>
                <c:pt idx="145">
                  <c:v>40.313999999999993</c:v>
                </c:pt>
                <c:pt idx="146">
                  <c:v>40.516999999999996</c:v>
                </c:pt>
                <c:pt idx="147">
                  <c:v>40.627000000000002</c:v>
                </c:pt>
                <c:pt idx="148">
                  <c:v>40.799000000000042</c:v>
                </c:pt>
                <c:pt idx="149">
                  <c:v>40.892000000000003</c:v>
                </c:pt>
                <c:pt idx="150">
                  <c:v>41.095000000000013</c:v>
                </c:pt>
                <c:pt idx="151">
                  <c:v>41.189</c:v>
                </c:pt>
                <c:pt idx="152">
                  <c:v>41.376999999999995</c:v>
                </c:pt>
                <c:pt idx="153">
                  <c:v>41.47</c:v>
                </c:pt>
                <c:pt idx="154">
                  <c:v>41.674000000000007</c:v>
                </c:pt>
                <c:pt idx="155">
                  <c:v>41.767000000000003</c:v>
                </c:pt>
                <c:pt idx="156">
                  <c:v>41.954999999999998</c:v>
                </c:pt>
                <c:pt idx="157">
                  <c:v>42.049000000000007</c:v>
                </c:pt>
                <c:pt idx="158">
                  <c:v>42.236000000000011</c:v>
                </c:pt>
                <c:pt idx="159">
                  <c:v>42.33</c:v>
                </c:pt>
                <c:pt idx="160">
                  <c:v>42.533000000000001</c:v>
                </c:pt>
                <c:pt idx="161">
                  <c:v>42.627000000000002</c:v>
                </c:pt>
                <c:pt idx="162">
                  <c:v>42.813999999999993</c:v>
                </c:pt>
                <c:pt idx="163">
                  <c:v>42.908000000000001</c:v>
                </c:pt>
                <c:pt idx="164">
                  <c:v>43.095000000000013</c:v>
                </c:pt>
                <c:pt idx="165">
                  <c:v>43.189</c:v>
                </c:pt>
                <c:pt idx="166">
                  <c:v>43.392000000000003</c:v>
                </c:pt>
                <c:pt idx="167">
                  <c:v>43.471000000000004</c:v>
                </c:pt>
                <c:pt idx="168">
                  <c:v>43.674000000000007</c:v>
                </c:pt>
                <c:pt idx="169">
                  <c:v>43.767000000000003</c:v>
                </c:pt>
                <c:pt idx="170">
                  <c:v>43.971000000000004</c:v>
                </c:pt>
                <c:pt idx="171">
                  <c:v>44.064</c:v>
                </c:pt>
                <c:pt idx="172">
                  <c:v>44.252000000000002</c:v>
                </c:pt>
                <c:pt idx="173">
                  <c:v>44.346000000000004</c:v>
                </c:pt>
                <c:pt idx="174">
                  <c:v>44.533000000000001</c:v>
                </c:pt>
                <c:pt idx="175">
                  <c:v>44.627000000000002</c:v>
                </c:pt>
                <c:pt idx="176">
                  <c:v>44.83</c:v>
                </c:pt>
                <c:pt idx="177">
                  <c:v>44.908000000000001</c:v>
                </c:pt>
                <c:pt idx="178">
                  <c:v>45.142000000000003</c:v>
                </c:pt>
                <c:pt idx="179">
                  <c:v>45.252000000000002</c:v>
                </c:pt>
                <c:pt idx="180">
                  <c:v>45.471000000000004</c:v>
                </c:pt>
                <c:pt idx="181">
                  <c:v>45.58</c:v>
                </c:pt>
                <c:pt idx="182">
                  <c:v>45.767000000000003</c:v>
                </c:pt>
                <c:pt idx="183">
                  <c:v>45.861000000000004</c:v>
                </c:pt>
                <c:pt idx="184">
                  <c:v>46.049000000000007</c:v>
                </c:pt>
                <c:pt idx="185">
                  <c:v>46.174000000000007</c:v>
                </c:pt>
                <c:pt idx="186">
                  <c:v>46.346000000000004</c:v>
                </c:pt>
                <c:pt idx="187">
                  <c:v>46.424000000000007</c:v>
                </c:pt>
                <c:pt idx="188">
                  <c:v>46.627000000000002</c:v>
                </c:pt>
                <c:pt idx="189">
                  <c:v>46.705000000000013</c:v>
                </c:pt>
                <c:pt idx="190">
                  <c:v>46.908000000000001</c:v>
                </c:pt>
                <c:pt idx="191">
                  <c:v>47.002000000000002</c:v>
                </c:pt>
                <c:pt idx="192">
                  <c:v>47.189</c:v>
                </c:pt>
                <c:pt idx="193">
                  <c:v>47.283000000000001</c:v>
                </c:pt>
                <c:pt idx="194">
                  <c:v>47.471000000000004</c:v>
                </c:pt>
                <c:pt idx="195">
                  <c:v>47.564</c:v>
                </c:pt>
                <c:pt idx="196">
                  <c:v>47.768000000000036</c:v>
                </c:pt>
                <c:pt idx="197">
                  <c:v>47.861000000000004</c:v>
                </c:pt>
                <c:pt idx="198">
                  <c:v>48.049000000000007</c:v>
                </c:pt>
                <c:pt idx="199">
                  <c:v>48.143000000000001</c:v>
                </c:pt>
                <c:pt idx="200">
                  <c:v>48.346000000000004</c:v>
                </c:pt>
                <c:pt idx="201">
                  <c:v>48.424000000000007</c:v>
                </c:pt>
                <c:pt idx="202">
                  <c:v>48.627000000000002</c:v>
                </c:pt>
                <c:pt idx="203">
                  <c:v>48.736000000000011</c:v>
                </c:pt>
                <c:pt idx="204">
                  <c:v>48.908000000000001</c:v>
                </c:pt>
                <c:pt idx="205">
                  <c:v>49.018000000000001</c:v>
                </c:pt>
                <c:pt idx="206">
                  <c:v>49.189</c:v>
                </c:pt>
                <c:pt idx="207">
                  <c:v>49.283000000000001</c:v>
                </c:pt>
                <c:pt idx="208">
                  <c:v>49.471000000000004</c:v>
                </c:pt>
                <c:pt idx="209">
                  <c:v>49.58</c:v>
                </c:pt>
                <c:pt idx="210">
                  <c:v>49.768000000000036</c:v>
                </c:pt>
                <c:pt idx="211">
                  <c:v>49.861000000000004</c:v>
                </c:pt>
                <c:pt idx="212">
                  <c:v>50.049000000000007</c:v>
                </c:pt>
                <c:pt idx="213">
                  <c:v>50.143000000000001</c:v>
                </c:pt>
                <c:pt idx="214">
                  <c:v>50.33</c:v>
                </c:pt>
                <c:pt idx="215">
                  <c:v>50.424000000000007</c:v>
                </c:pt>
                <c:pt idx="216">
                  <c:v>50.627000000000002</c:v>
                </c:pt>
                <c:pt idx="217">
                  <c:v>50.721000000000011</c:v>
                </c:pt>
                <c:pt idx="218">
                  <c:v>50.908000000000001</c:v>
                </c:pt>
                <c:pt idx="219">
                  <c:v>51.002000000000002</c:v>
                </c:pt>
                <c:pt idx="220">
                  <c:v>51.190000000000012</c:v>
                </c:pt>
                <c:pt idx="221">
                  <c:v>51.283000000000001</c:v>
                </c:pt>
                <c:pt idx="222">
                  <c:v>51.471000000000004</c:v>
                </c:pt>
                <c:pt idx="223">
                  <c:v>51.565000000000012</c:v>
                </c:pt>
                <c:pt idx="224">
                  <c:v>55.065000000000012</c:v>
                </c:pt>
                <c:pt idx="225">
                  <c:v>55.127000000000002</c:v>
                </c:pt>
                <c:pt idx="226">
                  <c:v>55.174000000000007</c:v>
                </c:pt>
                <c:pt idx="227">
                  <c:v>55.314999999999998</c:v>
                </c:pt>
                <c:pt idx="228">
                  <c:v>55.393000000000001</c:v>
                </c:pt>
                <c:pt idx="229">
                  <c:v>55.408000000000001</c:v>
                </c:pt>
                <c:pt idx="230">
                  <c:v>55.58</c:v>
                </c:pt>
                <c:pt idx="231">
                  <c:v>55.643000000000001</c:v>
                </c:pt>
                <c:pt idx="232">
                  <c:v>55.658000000000001</c:v>
                </c:pt>
                <c:pt idx="233">
                  <c:v>55.846000000000004</c:v>
                </c:pt>
                <c:pt idx="234">
                  <c:v>55.908000000000001</c:v>
                </c:pt>
                <c:pt idx="235">
                  <c:v>55.924000000000007</c:v>
                </c:pt>
                <c:pt idx="236">
                  <c:v>56.096000000000011</c:v>
                </c:pt>
                <c:pt idx="237">
                  <c:v>56.174000000000007</c:v>
                </c:pt>
                <c:pt idx="238">
                  <c:v>56.221000000000011</c:v>
                </c:pt>
                <c:pt idx="239">
                  <c:v>56.362000000000002</c:v>
                </c:pt>
                <c:pt idx="240">
                  <c:v>56.409000000000006</c:v>
                </c:pt>
                <c:pt idx="241">
                  <c:v>56.454999999999998</c:v>
                </c:pt>
                <c:pt idx="242">
                  <c:v>56.627000000000002</c:v>
                </c:pt>
                <c:pt idx="243">
                  <c:v>56.674000000000007</c:v>
                </c:pt>
                <c:pt idx="244">
                  <c:v>56.690000000000012</c:v>
                </c:pt>
                <c:pt idx="245">
                  <c:v>56.876999999999995</c:v>
                </c:pt>
                <c:pt idx="246">
                  <c:v>56.94</c:v>
                </c:pt>
                <c:pt idx="247">
                  <c:v>56.954999999999998</c:v>
                </c:pt>
                <c:pt idx="248">
                  <c:v>57.143000000000001</c:v>
                </c:pt>
                <c:pt idx="249">
                  <c:v>57.190000000000012</c:v>
                </c:pt>
                <c:pt idx="250">
                  <c:v>57.221000000000011</c:v>
                </c:pt>
                <c:pt idx="251">
                  <c:v>57.409000000000006</c:v>
                </c:pt>
                <c:pt idx="252">
                  <c:v>57.454999999999998</c:v>
                </c:pt>
                <c:pt idx="253">
                  <c:v>57.486999999999995</c:v>
                </c:pt>
                <c:pt idx="254">
                  <c:v>57.674000000000007</c:v>
                </c:pt>
                <c:pt idx="255">
                  <c:v>57.721000000000011</c:v>
                </c:pt>
                <c:pt idx="256">
                  <c:v>57.752000000000002</c:v>
                </c:pt>
                <c:pt idx="257">
                  <c:v>57.94</c:v>
                </c:pt>
                <c:pt idx="258">
                  <c:v>57.971000000000004</c:v>
                </c:pt>
                <c:pt idx="259">
                  <c:v>58.002000000000002</c:v>
                </c:pt>
                <c:pt idx="260">
                  <c:v>58.190000000000012</c:v>
                </c:pt>
                <c:pt idx="261">
                  <c:v>58.237000000000002</c:v>
                </c:pt>
                <c:pt idx="262">
                  <c:v>58.268000000000036</c:v>
                </c:pt>
                <c:pt idx="263">
                  <c:v>58.454999999999998</c:v>
                </c:pt>
                <c:pt idx="264">
                  <c:v>58.502000000000002</c:v>
                </c:pt>
                <c:pt idx="265">
                  <c:v>58.518000000000001</c:v>
                </c:pt>
                <c:pt idx="266">
                  <c:v>58.690000000000012</c:v>
                </c:pt>
                <c:pt idx="267">
                  <c:v>58.721000000000011</c:v>
                </c:pt>
                <c:pt idx="268">
                  <c:v>58.784000000000006</c:v>
                </c:pt>
                <c:pt idx="269">
                  <c:v>58.909000000000006</c:v>
                </c:pt>
                <c:pt idx="270">
                  <c:v>58.954999999999998</c:v>
                </c:pt>
                <c:pt idx="271">
                  <c:v>59.002000000000002</c:v>
                </c:pt>
                <c:pt idx="272">
                  <c:v>59.143000000000001</c:v>
                </c:pt>
                <c:pt idx="273">
                  <c:v>59.190000000000012</c:v>
                </c:pt>
                <c:pt idx="274">
                  <c:v>59.237000000000002</c:v>
                </c:pt>
                <c:pt idx="275">
                  <c:v>59.376999999999995</c:v>
                </c:pt>
                <c:pt idx="276">
                  <c:v>59.409000000000006</c:v>
                </c:pt>
                <c:pt idx="277">
                  <c:v>59.454999999999998</c:v>
                </c:pt>
                <c:pt idx="278">
                  <c:v>59.596000000000011</c:v>
                </c:pt>
                <c:pt idx="279">
                  <c:v>59.643000000000001</c:v>
                </c:pt>
                <c:pt idx="280">
                  <c:v>59.690000000000012</c:v>
                </c:pt>
                <c:pt idx="281">
                  <c:v>59.830999999999996</c:v>
                </c:pt>
                <c:pt idx="282">
                  <c:v>59.876999999999995</c:v>
                </c:pt>
                <c:pt idx="283">
                  <c:v>59.924000000000007</c:v>
                </c:pt>
                <c:pt idx="284">
                  <c:v>60.065000000000012</c:v>
                </c:pt>
                <c:pt idx="285">
                  <c:v>60.096000000000011</c:v>
                </c:pt>
                <c:pt idx="286">
                  <c:v>60.159000000000006</c:v>
                </c:pt>
                <c:pt idx="287">
                  <c:v>60.284000000000006</c:v>
                </c:pt>
                <c:pt idx="288">
                  <c:v>60.330999999999996</c:v>
                </c:pt>
                <c:pt idx="289">
                  <c:v>60.362000000000002</c:v>
                </c:pt>
                <c:pt idx="290">
                  <c:v>60.549000000000007</c:v>
                </c:pt>
                <c:pt idx="291">
                  <c:v>60.596000000000011</c:v>
                </c:pt>
                <c:pt idx="292">
                  <c:v>60.659000000000006</c:v>
                </c:pt>
                <c:pt idx="293">
                  <c:v>60.814999999999998</c:v>
                </c:pt>
                <c:pt idx="294">
                  <c:v>60.893000000000001</c:v>
                </c:pt>
                <c:pt idx="295">
                  <c:v>60.94</c:v>
                </c:pt>
                <c:pt idx="296">
                  <c:v>61.096000000000011</c:v>
                </c:pt>
                <c:pt idx="297">
                  <c:v>61.190000000000012</c:v>
                </c:pt>
                <c:pt idx="298">
                  <c:v>61.237000000000002</c:v>
                </c:pt>
                <c:pt idx="299">
                  <c:v>61.393000000000001</c:v>
                </c:pt>
                <c:pt idx="300">
                  <c:v>61.486999999999995</c:v>
                </c:pt>
                <c:pt idx="301">
                  <c:v>61.534000000000006</c:v>
                </c:pt>
                <c:pt idx="302">
                  <c:v>61.690000000000012</c:v>
                </c:pt>
                <c:pt idx="303">
                  <c:v>61.768000000000036</c:v>
                </c:pt>
                <c:pt idx="304">
                  <c:v>61.830999999999996</c:v>
                </c:pt>
                <c:pt idx="305">
                  <c:v>61.971000000000004</c:v>
                </c:pt>
                <c:pt idx="306">
                  <c:v>62.065000000000012</c:v>
                </c:pt>
                <c:pt idx="307">
                  <c:v>62.127000000000002</c:v>
                </c:pt>
                <c:pt idx="308">
                  <c:v>62.268000000000036</c:v>
                </c:pt>
                <c:pt idx="309">
                  <c:v>62.362000000000002</c:v>
                </c:pt>
                <c:pt idx="310">
                  <c:v>62.424000000000007</c:v>
                </c:pt>
                <c:pt idx="311">
                  <c:v>62.565000000000012</c:v>
                </c:pt>
                <c:pt idx="312">
                  <c:v>62.659000000000006</c:v>
                </c:pt>
                <c:pt idx="313">
                  <c:v>62.706000000000003</c:v>
                </c:pt>
                <c:pt idx="314">
                  <c:v>62.846000000000004</c:v>
                </c:pt>
                <c:pt idx="315">
                  <c:v>62.955999999999996</c:v>
                </c:pt>
                <c:pt idx="316">
                  <c:v>63.018000000000001</c:v>
                </c:pt>
                <c:pt idx="317">
                  <c:v>63.174000000000007</c:v>
                </c:pt>
                <c:pt idx="318">
                  <c:v>63.268000000000036</c:v>
                </c:pt>
                <c:pt idx="319">
                  <c:v>63.330999999999996</c:v>
                </c:pt>
                <c:pt idx="320">
                  <c:v>63.503</c:v>
                </c:pt>
                <c:pt idx="321">
                  <c:v>63.596000000000011</c:v>
                </c:pt>
                <c:pt idx="322">
                  <c:v>63.659000000000006</c:v>
                </c:pt>
                <c:pt idx="323">
                  <c:v>63.830999999999996</c:v>
                </c:pt>
                <c:pt idx="324">
                  <c:v>63.924000000000007</c:v>
                </c:pt>
                <c:pt idx="325">
                  <c:v>64.003</c:v>
                </c:pt>
                <c:pt idx="326">
                  <c:v>64.143000000000001</c:v>
                </c:pt>
                <c:pt idx="327">
                  <c:v>64.253</c:v>
                </c:pt>
                <c:pt idx="328">
                  <c:v>64.315000000000012</c:v>
                </c:pt>
                <c:pt idx="329">
                  <c:v>64.471000000000004</c:v>
                </c:pt>
                <c:pt idx="330">
                  <c:v>64.565000000000012</c:v>
                </c:pt>
                <c:pt idx="331">
                  <c:v>64.643000000000001</c:v>
                </c:pt>
                <c:pt idx="332">
                  <c:v>64.799000000000007</c:v>
                </c:pt>
                <c:pt idx="333">
                  <c:v>64.893000000000001</c:v>
                </c:pt>
                <c:pt idx="334">
                  <c:v>64.971000000000004</c:v>
                </c:pt>
                <c:pt idx="335">
                  <c:v>65.127999999999986</c:v>
                </c:pt>
                <c:pt idx="336">
                  <c:v>65.236999999999995</c:v>
                </c:pt>
                <c:pt idx="337">
                  <c:v>65.299000000000007</c:v>
                </c:pt>
                <c:pt idx="338">
                  <c:v>65.486999999999995</c:v>
                </c:pt>
                <c:pt idx="339">
                  <c:v>65.596000000000004</c:v>
                </c:pt>
                <c:pt idx="340">
                  <c:v>65.658999999999978</c:v>
                </c:pt>
                <c:pt idx="341">
                  <c:v>65.846000000000004</c:v>
                </c:pt>
                <c:pt idx="342">
                  <c:v>65.956000000000003</c:v>
                </c:pt>
                <c:pt idx="343">
                  <c:v>66.018000000000001</c:v>
                </c:pt>
                <c:pt idx="344">
                  <c:v>66.206000000000003</c:v>
                </c:pt>
                <c:pt idx="345">
                  <c:v>66.315000000000012</c:v>
                </c:pt>
                <c:pt idx="346">
                  <c:v>66.377999999999986</c:v>
                </c:pt>
                <c:pt idx="347">
                  <c:v>66.565000000000012</c:v>
                </c:pt>
                <c:pt idx="348">
                  <c:v>66.674999999999983</c:v>
                </c:pt>
                <c:pt idx="349">
                  <c:v>66.736999999999995</c:v>
                </c:pt>
                <c:pt idx="350">
                  <c:v>66.924999999999997</c:v>
                </c:pt>
                <c:pt idx="351">
                  <c:v>67.034000000000006</c:v>
                </c:pt>
                <c:pt idx="352">
                  <c:v>67.096000000000004</c:v>
                </c:pt>
                <c:pt idx="353">
                  <c:v>67.284000000000006</c:v>
                </c:pt>
                <c:pt idx="354">
                  <c:v>67.393000000000001</c:v>
                </c:pt>
                <c:pt idx="355">
                  <c:v>67.456000000000003</c:v>
                </c:pt>
                <c:pt idx="356">
                  <c:v>67.643000000000001</c:v>
                </c:pt>
                <c:pt idx="357">
                  <c:v>67.753</c:v>
                </c:pt>
                <c:pt idx="358">
                  <c:v>67.815000000000012</c:v>
                </c:pt>
                <c:pt idx="359">
                  <c:v>68.003</c:v>
                </c:pt>
                <c:pt idx="360">
                  <c:v>68.096000000000004</c:v>
                </c:pt>
                <c:pt idx="361">
                  <c:v>68.158999999999978</c:v>
                </c:pt>
                <c:pt idx="362">
                  <c:v>68.361999999999995</c:v>
                </c:pt>
                <c:pt idx="363">
                  <c:v>68.471000000000004</c:v>
                </c:pt>
                <c:pt idx="364">
                  <c:v>68.55</c:v>
                </c:pt>
                <c:pt idx="365">
                  <c:v>68.721000000000004</c:v>
                </c:pt>
                <c:pt idx="366">
                  <c:v>68.815000000000012</c:v>
                </c:pt>
                <c:pt idx="367">
                  <c:v>68.877999999999986</c:v>
                </c:pt>
                <c:pt idx="368">
                  <c:v>69.081000000000003</c:v>
                </c:pt>
              </c:numCache>
            </c:numRef>
          </c:xVal>
          <c:yVal>
            <c:numRef>
              <c:f>Sheet6!$I$1:$I$391</c:f>
              <c:numCache>
                <c:formatCode>General</c:formatCode>
                <c:ptCount val="391"/>
                <c:pt idx="0">
                  <c:v>1787.43211792087</c:v>
                </c:pt>
                <c:pt idx="1">
                  <c:v>1776.4070932922111</c:v>
                </c:pt>
                <c:pt idx="2">
                  <c:v>1787.43211792087</c:v>
                </c:pt>
                <c:pt idx="3">
                  <c:v>1786.73904614192</c:v>
                </c:pt>
                <c:pt idx="4">
                  <c:v>1776.4070932922111</c:v>
                </c:pt>
                <c:pt idx="5">
                  <c:v>1787.43211792087</c:v>
                </c:pt>
                <c:pt idx="6">
                  <c:v>1797.8930940304288</c:v>
                </c:pt>
                <c:pt idx="7">
                  <c:v>1787.43211792087</c:v>
                </c:pt>
                <c:pt idx="8">
                  <c:v>1787.43211792087</c:v>
                </c:pt>
                <c:pt idx="9">
                  <c:v>1787.43211792087</c:v>
                </c:pt>
                <c:pt idx="10">
                  <c:v>1797.8930940304288</c:v>
                </c:pt>
                <c:pt idx="11">
                  <c:v>1786.73904614192</c:v>
                </c:pt>
                <c:pt idx="12">
                  <c:v>1787.43211792087</c:v>
                </c:pt>
                <c:pt idx="13">
                  <c:v>1798.5948477751799</c:v>
                </c:pt>
                <c:pt idx="14">
                  <c:v>1787.43211792087</c:v>
                </c:pt>
                <c:pt idx="15">
                  <c:v>1787.43211792087</c:v>
                </c:pt>
                <c:pt idx="16">
                  <c:v>1797.8930940304288</c:v>
                </c:pt>
                <c:pt idx="17">
                  <c:v>1797.8930940304288</c:v>
                </c:pt>
                <c:pt idx="18">
                  <c:v>1786.73904614192</c:v>
                </c:pt>
                <c:pt idx="19">
                  <c:v>1787.43211792087</c:v>
                </c:pt>
                <c:pt idx="20">
                  <c:v>1798.5948477751799</c:v>
                </c:pt>
                <c:pt idx="21">
                  <c:v>1787.43211792087</c:v>
                </c:pt>
                <c:pt idx="22">
                  <c:v>1787.43211792087</c:v>
                </c:pt>
                <c:pt idx="23">
                  <c:v>1787.43211792087</c:v>
                </c:pt>
                <c:pt idx="24">
                  <c:v>1787.43211792087</c:v>
                </c:pt>
                <c:pt idx="25">
                  <c:v>1777.09217123024</c:v>
                </c:pt>
                <c:pt idx="26">
                  <c:v>1776.4070932922111</c:v>
                </c:pt>
                <c:pt idx="27">
                  <c:v>1787.43211792087</c:v>
                </c:pt>
                <c:pt idx="28">
                  <c:v>1776.4070932922111</c:v>
                </c:pt>
                <c:pt idx="29">
                  <c:v>1776.4070932922111</c:v>
                </c:pt>
                <c:pt idx="30">
                  <c:v>1776.4070932922111</c:v>
                </c:pt>
                <c:pt idx="31">
                  <c:v>1776.4070932922111</c:v>
                </c:pt>
                <c:pt idx="32">
                  <c:v>1787.43211792087</c:v>
                </c:pt>
                <c:pt idx="33">
                  <c:v>1776.4070932922111</c:v>
                </c:pt>
                <c:pt idx="34">
                  <c:v>1786.73904614192</c:v>
                </c:pt>
                <c:pt idx="35">
                  <c:v>1787.43211792087</c:v>
                </c:pt>
                <c:pt idx="36">
                  <c:v>1776.4070932922111</c:v>
                </c:pt>
                <c:pt idx="37">
                  <c:v>1787.43211792087</c:v>
                </c:pt>
                <c:pt idx="38">
                  <c:v>1787.43211792087</c:v>
                </c:pt>
                <c:pt idx="39">
                  <c:v>1787.43211792087</c:v>
                </c:pt>
                <c:pt idx="40">
                  <c:v>1787.43211792087</c:v>
                </c:pt>
                <c:pt idx="41">
                  <c:v>1786.73904614192</c:v>
                </c:pt>
                <c:pt idx="42">
                  <c:v>1786.73904614192</c:v>
                </c:pt>
                <c:pt idx="43">
                  <c:v>1787.43211792087</c:v>
                </c:pt>
                <c:pt idx="44">
                  <c:v>1787.43211792087</c:v>
                </c:pt>
                <c:pt idx="45">
                  <c:v>1787.43211792087</c:v>
                </c:pt>
                <c:pt idx="46">
                  <c:v>1787.43211792087</c:v>
                </c:pt>
                <c:pt idx="47">
                  <c:v>1787.43211792087</c:v>
                </c:pt>
                <c:pt idx="48">
                  <c:v>1797.8930940304288</c:v>
                </c:pt>
                <c:pt idx="49">
                  <c:v>1786.73904614192</c:v>
                </c:pt>
                <c:pt idx="50">
                  <c:v>1787.43211792087</c:v>
                </c:pt>
                <c:pt idx="51">
                  <c:v>1787.43211792087</c:v>
                </c:pt>
                <c:pt idx="52">
                  <c:v>1787.43211792087</c:v>
                </c:pt>
                <c:pt idx="53">
                  <c:v>1787.43211792087</c:v>
                </c:pt>
                <c:pt idx="54">
                  <c:v>1787.43211792087</c:v>
                </c:pt>
                <c:pt idx="55">
                  <c:v>1787.43211792087</c:v>
                </c:pt>
                <c:pt idx="56">
                  <c:v>1786.73904614192</c:v>
                </c:pt>
                <c:pt idx="57">
                  <c:v>1776.4070932922111</c:v>
                </c:pt>
                <c:pt idx="58">
                  <c:v>1779.80952380952</c:v>
                </c:pt>
                <c:pt idx="59">
                  <c:v>1783.1325301204799</c:v>
                </c:pt>
                <c:pt idx="60">
                  <c:v>1786.3788611834811</c:v>
                </c:pt>
                <c:pt idx="61">
                  <c:v>1788.8929753585899</c:v>
                </c:pt>
                <c:pt idx="62">
                  <c:v>1778.4277879341912</c:v>
                </c:pt>
                <c:pt idx="63">
                  <c:v>1788.8929753585899</c:v>
                </c:pt>
                <c:pt idx="64">
                  <c:v>1788.8929753585899</c:v>
                </c:pt>
                <c:pt idx="65">
                  <c:v>1779.0782735918099</c:v>
                </c:pt>
                <c:pt idx="66">
                  <c:v>1789.5511405445188</c:v>
                </c:pt>
                <c:pt idx="67">
                  <c:v>1786.3788611834811</c:v>
                </c:pt>
                <c:pt idx="68">
                  <c:v>1782.4614226571298</c:v>
                </c:pt>
                <c:pt idx="69">
                  <c:v>1790.03831417625</c:v>
                </c:pt>
                <c:pt idx="70">
                  <c:v>1787.43211792087</c:v>
                </c:pt>
                <c:pt idx="71">
                  <c:v>1787.43211792087</c:v>
                </c:pt>
                <c:pt idx="72">
                  <c:v>1787.43211792087</c:v>
                </c:pt>
                <c:pt idx="73">
                  <c:v>1776.4070932922111</c:v>
                </c:pt>
                <c:pt idx="74">
                  <c:v>1787.43211792087</c:v>
                </c:pt>
                <c:pt idx="75">
                  <c:v>1776.4070932922111</c:v>
                </c:pt>
                <c:pt idx="76">
                  <c:v>1786.73904614192</c:v>
                </c:pt>
                <c:pt idx="77">
                  <c:v>1787.43211792087</c:v>
                </c:pt>
                <c:pt idx="78">
                  <c:v>1787.43211792087</c:v>
                </c:pt>
                <c:pt idx="79">
                  <c:v>1776.4070932922111</c:v>
                </c:pt>
                <c:pt idx="80">
                  <c:v>1787.43211792087</c:v>
                </c:pt>
                <c:pt idx="81">
                  <c:v>1776.4070932922111</c:v>
                </c:pt>
                <c:pt idx="82">
                  <c:v>1787.43211792087</c:v>
                </c:pt>
                <c:pt idx="83">
                  <c:v>1786.73904614192</c:v>
                </c:pt>
                <c:pt idx="84">
                  <c:v>1797.8930940304288</c:v>
                </c:pt>
                <c:pt idx="85">
                  <c:v>1787.43211792087</c:v>
                </c:pt>
                <c:pt idx="86">
                  <c:v>1787.43211792087</c:v>
                </c:pt>
                <c:pt idx="87">
                  <c:v>1776.4070932922111</c:v>
                </c:pt>
                <c:pt idx="88">
                  <c:v>1787.43211792087</c:v>
                </c:pt>
                <c:pt idx="89">
                  <c:v>1776.4070932922111</c:v>
                </c:pt>
                <c:pt idx="90">
                  <c:v>1787.43211792087</c:v>
                </c:pt>
                <c:pt idx="91">
                  <c:v>1786.73904614192</c:v>
                </c:pt>
                <c:pt idx="92">
                  <c:v>1777.09217123024</c:v>
                </c:pt>
                <c:pt idx="93">
                  <c:v>1776.4070932922111</c:v>
                </c:pt>
                <c:pt idx="94">
                  <c:v>1787.43211792087</c:v>
                </c:pt>
                <c:pt idx="95">
                  <c:v>1776.4070932922111</c:v>
                </c:pt>
                <c:pt idx="96">
                  <c:v>1776.4070932922111</c:v>
                </c:pt>
                <c:pt idx="97">
                  <c:v>1776.4070932922111</c:v>
                </c:pt>
                <c:pt idx="98">
                  <c:v>1787.43211792087</c:v>
                </c:pt>
                <c:pt idx="99">
                  <c:v>1776.4070932922111</c:v>
                </c:pt>
                <c:pt idx="100">
                  <c:v>1777.09217123024</c:v>
                </c:pt>
                <c:pt idx="101">
                  <c:v>1776.4070932922111</c:v>
                </c:pt>
                <c:pt idx="102">
                  <c:v>1776.4070932922111</c:v>
                </c:pt>
                <c:pt idx="103">
                  <c:v>1766.1939440398571</c:v>
                </c:pt>
                <c:pt idx="104">
                  <c:v>1776.4070932922111</c:v>
                </c:pt>
                <c:pt idx="105">
                  <c:v>1776.4070932922111</c:v>
                </c:pt>
                <c:pt idx="106">
                  <c:v>1776.4070932922111</c:v>
                </c:pt>
                <c:pt idx="107">
                  <c:v>1765.5172413793098</c:v>
                </c:pt>
                <c:pt idx="108">
                  <c:v>1776.4070932922111</c:v>
                </c:pt>
                <c:pt idx="109">
                  <c:v>1776.4070932922111</c:v>
                </c:pt>
                <c:pt idx="110">
                  <c:v>1776.4070932922111</c:v>
                </c:pt>
                <c:pt idx="111">
                  <c:v>1777.09217123024</c:v>
                </c:pt>
                <c:pt idx="112">
                  <c:v>1776.4070932922111</c:v>
                </c:pt>
                <c:pt idx="113">
                  <c:v>1776.4070932922111</c:v>
                </c:pt>
                <c:pt idx="114">
                  <c:v>1787.43211792087</c:v>
                </c:pt>
                <c:pt idx="115">
                  <c:v>3315.1079136690701</c:v>
                </c:pt>
                <c:pt idx="116">
                  <c:v>3597.1896955503498</c:v>
                </c:pt>
                <c:pt idx="117">
                  <c:v>3469.8795180722946</c:v>
                </c:pt>
                <c:pt idx="118">
                  <c:v>3734.1977309562412</c:v>
                </c:pt>
                <c:pt idx="119">
                  <c:v>3469.8795180722946</c:v>
                </c:pt>
                <c:pt idx="120">
                  <c:v>3734.1977309562412</c:v>
                </c:pt>
                <c:pt idx="121">
                  <c:v>3431.1243484735701</c:v>
                </c:pt>
                <c:pt idx="122">
                  <c:v>3734.1977309562412</c:v>
                </c:pt>
                <c:pt idx="123">
                  <c:v>3428.571428571433</c:v>
                </c:pt>
                <c:pt idx="124">
                  <c:v>3686.4</c:v>
                </c:pt>
                <c:pt idx="125">
                  <c:v>3639.810426540284</c:v>
                </c:pt>
                <c:pt idx="126">
                  <c:v>3731.174089068827</c:v>
                </c:pt>
                <c:pt idx="127">
                  <c:v>3388.2352941176487</c:v>
                </c:pt>
                <c:pt idx="128">
                  <c:v>3686.4</c:v>
                </c:pt>
                <c:pt idx="129">
                  <c:v>3428.571428571433</c:v>
                </c:pt>
                <c:pt idx="130">
                  <c:v>3731.174089068827</c:v>
                </c:pt>
                <c:pt idx="131">
                  <c:v>3388.2352941176487</c:v>
                </c:pt>
                <c:pt idx="132">
                  <c:v>3686.4</c:v>
                </c:pt>
                <c:pt idx="133">
                  <c:v>3428.571428571433</c:v>
                </c:pt>
                <c:pt idx="134">
                  <c:v>3686.4</c:v>
                </c:pt>
                <c:pt idx="135">
                  <c:v>3431.1243484735701</c:v>
                </c:pt>
                <c:pt idx="136">
                  <c:v>3734.1977309562412</c:v>
                </c:pt>
                <c:pt idx="137">
                  <c:v>3428.571428571433</c:v>
                </c:pt>
                <c:pt idx="138">
                  <c:v>3639.810426540284</c:v>
                </c:pt>
                <c:pt idx="139">
                  <c:v>3428.571428571433</c:v>
                </c:pt>
                <c:pt idx="140">
                  <c:v>3734.1977309562412</c:v>
                </c:pt>
                <c:pt idx="141">
                  <c:v>3431.1243484735701</c:v>
                </c:pt>
                <c:pt idx="142">
                  <c:v>3686.4</c:v>
                </c:pt>
                <c:pt idx="143">
                  <c:v>3428.571428571433</c:v>
                </c:pt>
                <c:pt idx="144">
                  <c:v>3686.4</c:v>
                </c:pt>
                <c:pt idx="145">
                  <c:v>3388.2352941176487</c:v>
                </c:pt>
                <c:pt idx="146">
                  <c:v>3686.4</c:v>
                </c:pt>
                <c:pt idx="147">
                  <c:v>3469.8795180722946</c:v>
                </c:pt>
                <c:pt idx="148">
                  <c:v>3686.4</c:v>
                </c:pt>
                <c:pt idx="149">
                  <c:v>3428.571428571433</c:v>
                </c:pt>
                <c:pt idx="150">
                  <c:v>3731.174089068827</c:v>
                </c:pt>
                <c:pt idx="151">
                  <c:v>3428.571428571433</c:v>
                </c:pt>
                <c:pt idx="152">
                  <c:v>3686.4</c:v>
                </c:pt>
                <c:pt idx="153">
                  <c:v>3428.571428571433</c:v>
                </c:pt>
                <c:pt idx="154">
                  <c:v>3734.1977309562412</c:v>
                </c:pt>
                <c:pt idx="155">
                  <c:v>3469.8795180722946</c:v>
                </c:pt>
                <c:pt idx="156">
                  <c:v>3734.1977309562412</c:v>
                </c:pt>
                <c:pt idx="157">
                  <c:v>3431.1243484735701</c:v>
                </c:pt>
                <c:pt idx="158">
                  <c:v>3731.174089068827</c:v>
                </c:pt>
                <c:pt idx="159">
                  <c:v>3428.571428571433</c:v>
                </c:pt>
                <c:pt idx="160">
                  <c:v>3734.1977309562412</c:v>
                </c:pt>
                <c:pt idx="161">
                  <c:v>3428.571428571433</c:v>
                </c:pt>
                <c:pt idx="162">
                  <c:v>3686.4</c:v>
                </c:pt>
                <c:pt idx="163">
                  <c:v>3428.571428571433</c:v>
                </c:pt>
                <c:pt idx="164">
                  <c:v>3683.4532374100722</c:v>
                </c:pt>
                <c:pt idx="165">
                  <c:v>3428.571428571433</c:v>
                </c:pt>
                <c:pt idx="166">
                  <c:v>3731.174089068827</c:v>
                </c:pt>
                <c:pt idx="167">
                  <c:v>3390.7284768211898</c:v>
                </c:pt>
                <c:pt idx="168">
                  <c:v>3734.1977309562412</c:v>
                </c:pt>
                <c:pt idx="169">
                  <c:v>3397.8181818181802</c:v>
                </c:pt>
                <c:pt idx="170">
                  <c:v>3697.1116315378622</c:v>
                </c:pt>
                <c:pt idx="171">
                  <c:v>3411.5138592750523</c:v>
                </c:pt>
                <c:pt idx="172">
                  <c:v>3662.6506024096398</c:v>
                </c:pt>
                <c:pt idx="173">
                  <c:v>3422.94159042928</c:v>
                </c:pt>
                <c:pt idx="174">
                  <c:v>3662.6506024096398</c:v>
                </c:pt>
                <c:pt idx="175">
                  <c:v>3420.5344585091402</c:v>
                </c:pt>
                <c:pt idx="176">
                  <c:v>3619.0476190476197</c:v>
                </c:pt>
                <c:pt idx="177">
                  <c:v>3382.47566063978</c:v>
                </c:pt>
                <c:pt idx="178">
                  <c:v>3744.1497659906377</c:v>
                </c:pt>
                <c:pt idx="179">
                  <c:v>3444.3636363636401</c:v>
                </c:pt>
                <c:pt idx="180">
                  <c:v>3786.06158833063</c:v>
                </c:pt>
                <c:pt idx="181">
                  <c:v>3469.8795180722946</c:v>
                </c:pt>
                <c:pt idx="182">
                  <c:v>3731.174089068827</c:v>
                </c:pt>
                <c:pt idx="183">
                  <c:v>3469.8795180722946</c:v>
                </c:pt>
                <c:pt idx="184">
                  <c:v>3734.1977309562412</c:v>
                </c:pt>
                <c:pt idx="185">
                  <c:v>3552.8141865844345</c:v>
                </c:pt>
                <c:pt idx="186">
                  <c:v>3783.2512315270901</c:v>
                </c:pt>
                <c:pt idx="187">
                  <c:v>3428.571428571433</c:v>
                </c:pt>
                <c:pt idx="188">
                  <c:v>3734.1977309562412</c:v>
                </c:pt>
                <c:pt idx="189">
                  <c:v>3428.571428571433</c:v>
                </c:pt>
                <c:pt idx="190">
                  <c:v>3731.174089068827</c:v>
                </c:pt>
                <c:pt idx="191">
                  <c:v>3428.571428571433</c:v>
                </c:pt>
                <c:pt idx="192">
                  <c:v>3731.174089068827</c:v>
                </c:pt>
                <c:pt idx="193">
                  <c:v>3428.571428571433</c:v>
                </c:pt>
                <c:pt idx="194">
                  <c:v>3642.6877470355712</c:v>
                </c:pt>
                <c:pt idx="195">
                  <c:v>3428.571428571433</c:v>
                </c:pt>
                <c:pt idx="196">
                  <c:v>3686.4</c:v>
                </c:pt>
                <c:pt idx="197">
                  <c:v>3469.8795180722946</c:v>
                </c:pt>
                <c:pt idx="198">
                  <c:v>3734.1977309562412</c:v>
                </c:pt>
                <c:pt idx="199">
                  <c:v>3469.8795180722946</c:v>
                </c:pt>
                <c:pt idx="200">
                  <c:v>3734.1977309562412</c:v>
                </c:pt>
                <c:pt idx="201">
                  <c:v>3428.571428571433</c:v>
                </c:pt>
                <c:pt idx="202">
                  <c:v>3734.1977309562412</c:v>
                </c:pt>
                <c:pt idx="203">
                  <c:v>3509.5201827875112</c:v>
                </c:pt>
                <c:pt idx="204">
                  <c:v>3731.174089068827</c:v>
                </c:pt>
                <c:pt idx="205">
                  <c:v>3512.1951219512202</c:v>
                </c:pt>
                <c:pt idx="206">
                  <c:v>3731.174089068827</c:v>
                </c:pt>
                <c:pt idx="207">
                  <c:v>3428.571428571433</c:v>
                </c:pt>
                <c:pt idx="208">
                  <c:v>3686.4</c:v>
                </c:pt>
                <c:pt idx="209">
                  <c:v>3469.8795180722946</c:v>
                </c:pt>
                <c:pt idx="210">
                  <c:v>3734.1977309562412</c:v>
                </c:pt>
                <c:pt idx="211">
                  <c:v>3467.2686230248255</c:v>
                </c:pt>
                <c:pt idx="212">
                  <c:v>3734.1977309562412</c:v>
                </c:pt>
                <c:pt idx="213">
                  <c:v>3469.8795180722946</c:v>
                </c:pt>
                <c:pt idx="214">
                  <c:v>3731.174089068827</c:v>
                </c:pt>
                <c:pt idx="215">
                  <c:v>3428.571428571433</c:v>
                </c:pt>
                <c:pt idx="216">
                  <c:v>3780.1476620180497</c:v>
                </c:pt>
                <c:pt idx="217">
                  <c:v>3469.8795180722946</c:v>
                </c:pt>
                <c:pt idx="218">
                  <c:v>3731.174089068827</c:v>
                </c:pt>
                <c:pt idx="219">
                  <c:v>3469.8795180722946</c:v>
                </c:pt>
                <c:pt idx="220">
                  <c:v>3734.1977309562412</c:v>
                </c:pt>
                <c:pt idx="221">
                  <c:v>3469.8795180722946</c:v>
                </c:pt>
                <c:pt idx="222">
                  <c:v>3734.1977309562412</c:v>
                </c:pt>
                <c:pt idx="223">
                  <c:v>3431.1243484735701</c:v>
                </c:pt>
                <c:pt idx="224">
                  <c:v>5900.1280409731144</c:v>
                </c:pt>
                <c:pt idx="225">
                  <c:v>5900.1280409731144</c:v>
                </c:pt>
                <c:pt idx="226">
                  <c:v>6144</c:v>
                </c:pt>
                <c:pt idx="227">
                  <c:v>5900.1280409731144</c:v>
                </c:pt>
                <c:pt idx="228">
                  <c:v>5900.1280409731144</c:v>
                </c:pt>
                <c:pt idx="229">
                  <c:v>5667.8966789667948</c:v>
                </c:pt>
                <c:pt idx="230">
                  <c:v>5892.5831202046002</c:v>
                </c:pt>
                <c:pt idx="231">
                  <c:v>6015.6657963446514</c:v>
                </c:pt>
                <c:pt idx="232">
                  <c:v>5781.6813048933545</c:v>
                </c:pt>
                <c:pt idx="233">
                  <c:v>5900.1280409731144</c:v>
                </c:pt>
                <c:pt idx="234">
                  <c:v>6015.6657963446514</c:v>
                </c:pt>
                <c:pt idx="235">
                  <c:v>6015.6657963446514</c:v>
                </c:pt>
                <c:pt idx="236">
                  <c:v>5900.1280409731144</c:v>
                </c:pt>
                <c:pt idx="237">
                  <c:v>6015.6657963446514</c:v>
                </c:pt>
                <c:pt idx="238">
                  <c:v>6277.9291553133498</c:v>
                </c:pt>
                <c:pt idx="239">
                  <c:v>5900.1280409731144</c:v>
                </c:pt>
                <c:pt idx="240">
                  <c:v>5900.1280409731144</c:v>
                </c:pt>
                <c:pt idx="241">
                  <c:v>6015.6657963446514</c:v>
                </c:pt>
                <c:pt idx="242">
                  <c:v>5892.5831202046002</c:v>
                </c:pt>
                <c:pt idx="243">
                  <c:v>5900.1280409731144</c:v>
                </c:pt>
                <c:pt idx="244">
                  <c:v>5781.6813048933545</c:v>
                </c:pt>
                <c:pt idx="245">
                  <c:v>5781.6813048933545</c:v>
                </c:pt>
                <c:pt idx="246">
                  <c:v>5900.1280409731144</c:v>
                </c:pt>
                <c:pt idx="247">
                  <c:v>5781.6813048933545</c:v>
                </c:pt>
                <c:pt idx="248">
                  <c:v>5781.6813048933545</c:v>
                </c:pt>
                <c:pt idx="249">
                  <c:v>5900.1280409731144</c:v>
                </c:pt>
                <c:pt idx="250">
                  <c:v>5900.1280409731144</c:v>
                </c:pt>
                <c:pt idx="251">
                  <c:v>5900.1280409731144</c:v>
                </c:pt>
                <c:pt idx="252">
                  <c:v>5892.5831202046002</c:v>
                </c:pt>
                <c:pt idx="253">
                  <c:v>5900.1280409731144</c:v>
                </c:pt>
                <c:pt idx="254">
                  <c:v>5900.1280409731144</c:v>
                </c:pt>
                <c:pt idx="255">
                  <c:v>5900.1280409731144</c:v>
                </c:pt>
                <c:pt idx="256">
                  <c:v>6015.6657963446514</c:v>
                </c:pt>
                <c:pt idx="257">
                  <c:v>6058.6666666666815</c:v>
                </c:pt>
                <c:pt idx="258">
                  <c:v>5973.3333333333285</c:v>
                </c:pt>
                <c:pt idx="259">
                  <c:v>5728.90025575448</c:v>
                </c:pt>
                <c:pt idx="260">
                  <c:v>6141.8636995827546</c:v>
                </c:pt>
                <c:pt idx="261">
                  <c:v>6061.2813370473496</c:v>
                </c:pt>
                <c:pt idx="262">
                  <c:v>5841.9618528610399</c:v>
                </c:pt>
                <c:pt idx="263">
                  <c:v>6139.5348837209285</c:v>
                </c:pt>
                <c:pt idx="264">
                  <c:v>6046.5116279069834</c:v>
                </c:pt>
                <c:pt idx="265">
                  <c:v>5696.8011126564734</c:v>
                </c:pt>
                <c:pt idx="266">
                  <c:v>5962.1542940320214</c:v>
                </c:pt>
                <c:pt idx="267">
                  <c:v>5953.4883720930175</c:v>
                </c:pt>
                <c:pt idx="268">
                  <c:v>6008.9418777943365</c:v>
                </c:pt>
                <c:pt idx="269">
                  <c:v>5868.9956331877747</c:v>
                </c:pt>
                <c:pt idx="270">
                  <c:v>5860.4651162790724</c:v>
                </c:pt>
                <c:pt idx="271">
                  <c:v>5860.4651162790724</c:v>
                </c:pt>
                <c:pt idx="272">
                  <c:v>5860.4651162790724</c:v>
                </c:pt>
                <c:pt idx="273">
                  <c:v>5868.9956331877747</c:v>
                </c:pt>
                <c:pt idx="274">
                  <c:v>5868.9956331877747</c:v>
                </c:pt>
                <c:pt idx="275">
                  <c:v>5860.4651162790724</c:v>
                </c:pt>
                <c:pt idx="276">
                  <c:v>5868.9956331877747</c:v>
                </c:pt>
                <c:pt idx="277">
                  <c:v>5727.2727272727298</c:v>
                </c:pt>
                <c:pt idx="278">
                  <c:v>5860.4651162790724</c:v>
                </c:pt>
                <c:pt idx="279">
                  <c:v>5860.4651162790724</c:v>
                </c:pt>
                <c:pt idx="280">
                  <c:v>6000</c:v>
                </c:pt>
                <c:pt idx="281">
                  <c:v>5704.7353760445685</c:v>
                </c:pt>
                <c:pt idx="282">
                  <c:v>5785.8136300417245</c:v>
                </c:pt>
                <c:pt idx="283">
                  <c:v>5746.9387755101952</c:v>
                </c:pt>
                <c:pt idx="284">
                  <c:v>5717.3333333333285</c:v>
                </c:pt>
                <c:pt idx="285">
                  <c:v>5540.7779171894554</c:v>
                </c:pt>
                <c:pt idx="286">
                  <c:v>5818.1818181818244</c:v>
                </c:pt>
                <c:pt idx="287">
                  <c:v>5753.6945812807944</c:v>
                </c:pt>
                <c:pt idx="288">
                  <c:v>5587.8928987194449</c:v>
                </c:pt>
                <c:pt idx="289">
                  <c:v>5632</c:v>
                </c:pt>
                <c:pt idx="290">
                  <c:v>5914.6919431279648</c:v>
                </c:pt>
                <c:pt idx="291">
                  <c:v>5674.52300785634</c:v>
                </c:pt>
                <c:pt idx="292">
                  <c:v>5851.4285714285734</c:v>
                </c:pt>
                <c:pt idx="293">
                  <c:v>5924.5714285714348</c:v>
                </c:pt>
                <c:pt idx="294">
                  <c:v>5924.5714285714348</c:v>
                </c:pt>
                <c:pt idx="295">
                  <c:v>5818.1818181818244</c:v>
                </c:pt>
                <c:pt idx="296">
                  <c:v>5924.5714285714348</c:v>
                </c:pt>
                <c:pt idx="297">
                  <c:v>5924.5714285714348</c:v>
                </c:pt>
                <c:pt idx="298">
                  <c:v>5824.7191011236046</c:v>
                </c:pt>
                <c:pt idx="299">
                  <c:v>5924.5714285714348</c:v>
                </c:pt>
                <c:pt idx="300">
                  <c:v>5924.5714285714348</c:v>
                </c:pt>
                <c:pt idx="301">
                  <c:v>5824.7191011236046</c:v>
                </c:pt>
                <c:pt idx="302">
                  <c:v>5924.5714285714348</c:v>
                </c:pt>
                <c:pt idx="303">
                  <c:v>5818.1818181818244</c:v>
                </c:pt>
                <c:pt idx="304">
                  <c:v>5924.5714285714348</c:v>
                </c:pt>
                <c:pt idx="305">
                  <c:v>5924.5714285714348</c:v>
                </c:pt>
                <c:pt idx="306">
                  <c:v>5818.1818181818244</c:v>
                </c:pt>
                <c:pt idx="307">
                  <c:v>5818.1818181818244</c:v>
                </c:pt>
                <c:pt idx="308">
                  <c:v>5792.4944812361955</c:v>
                </c:pt>
                <c:pt idx="309">
                  <c:v>5863.1346578366365</c:v>
                </c:pt>
                <c:pt idx="310">
                  <c:v>5927.2326350606445</c:v>
                </c:pt>
                <c:pt idx="311">
                  <c:v>5799.5735607675924</c:v>
                </c:pt>
                <c:pt idx="312">
                  <c:v>5874.0661686232761</c:v>
                </c:pt>
                <c:pt idx="313">
                  <c:v>5842.6023084994849</c:v>
                </c:pt>
                <c:pt idx="314">
                  <c:v>5717.7664974619347</c:v>
                </c:pt>
                <c:pt idx="315">
                  <c:v>5884.2975206611645</c:v>
                </c:pt>
                <c:pt idx="316">
                  <c:v>5847.71573604061</c:v>
                </c:pt>
                <c:pt idx="317">
                  <c:v>5944.2724458204275</c:v>
                </c:pt>
                <c:pt idx="318">
                  <c:v>5847.71573604061</c:v>
                </c:pt>
                <c:pt idx="319">
                  <c:v>5853.6585365853762</c:v>
                </c:pt>
                <c:pt idx="320">
                  <c:v>5950.4132231405001</c:v>
                </c:pt>
                <c:pt idx="321">
                  <c:v>5944.2724458204275</c:v>
                </c:pt>
                <c:pt idx="322">
                  <c:v>5853.6585365853762</c:v>
                </c:pt>
                <c:pt idx="323">
                  <c:v>5950.4132231405001</c:v>
                </c:pt>
                <c:pt idx="324">
                  <c:v>5944.2724458204275</c:v>
                </c:pt>
                <c:pt idx="325">
                  <c:v>5950.4132231405001</c:v>
                </c:pt>
                <c:pt idx="326">
                  <c:v>5847.71573604061</c:v>
                </c:pt>
                <c:pt idx="327">
                  <c:v>5853.6585365853762</c:v>
                </c:pt>
                <c:pt idx="328">
                  <c:v>5853.6585365853762</c:v>
                </c:pt>
                <c:pt idx="329">
                  <c:v>5669.2913385826814</c:v>
                </c:pt>
                <c:pt idx="330">
                  <c:v>5586.8089233753644</c:v>
                </c:pt>
                <c:pt idx="331">
                  <c:v>5669.2913385826814</c:v>
                </c:pt>
                <c:pt idx="332">
                  <c:v>5501.4326647564549</c:v>
                </c:pt>
                <c:pt idx="333">
                  <c:v>5418.6265286923881</c:v>
                </c:pt>
                <c:pt idx="334">
                  <c:v>5501.4326647564549</c:v>
                </c:pt>
                <c:pt idx="335">
                  <c:v>5343.2282003710634</c:v>
                </c:pt>
                <c:pt idx="336">
                  <c:v>5343.2282003710634</c:v>
                </c:pt>
                <c:pt idx="337">
                  <c:v>5338.2761816496804</c:v>
                </c:pt>
                <c:pt idx="338">
                  <c:v>5343.2282003710634</c:v>
                </c:pt>
                <c:pt idx="339">
                  <c:v>5338.2761816496804</c:v>
                </c:pt>
                <c:pt idx="340">
                  <c:v>5343.2282003710634</c:v>
                </c:pt>
                <c:pt idx="341">
                  <c:v>5338.2761816496804</c:v>
                </c:pt>
                <c:pt idx="342">
                  <c:v>5343.2282003710634</c:v>
                </c:pt>
                <c:pt idx="343">
                  <c:v>5343.2282003710634</c:v>
                </c:pt>
                <c:pt idx="344">
                  <c:v>5343.2282003710634</c:v>
                </c:pt>
                <c:pt idx="345">
                  <c:v>5343.2282003710634</c:v>
                </c:pt>
                <c:pt idx="346">
                  <c:v>5343.2282003710634</c:v>
                </c:pt>
                <c:pt idx="347">
                  <c:v>5343.2282003710634</c:v>
                </c:pt>
                <c:pt idx="348">
                  <c:v>5343.2282003710634</c:v>
                </c:pt>
                <c:pt idx="349">
                  <c:v>5343.2282003710634</c:v>
                </c:pt>
                <c:pt idx="350">
                  <c:v>5343.2282003710634</c:v>
                </c:pt>
                <c:pt idx="351">
                  <c:v>5423.7288135593244</c:v>
                </c:pt>
                <c:pt idx="352">
                  <c:v>5418.6265286923881</c:v>
                </c:pt>
                <c:pt idx="353">
                  <c:v>5343.2282003710634</c:v>
                </c:pt>
                <c:pt idx="354">
                  <c:v>5343.2282003710634</c:v>
                </c:pt>
                <c:pt idx="355">
                  <c:v>5265.0822669104246</c:v>
                </c:pt>
                <c:pt idx="356">
                  <c:v>5343.2282003710634</c:v>
                </c:pt>
                <c:pt idx="357">
                  <c:v>5423.7288135593244</c:v>
                </c:pt>
                <c:pt idx="358">
                  <c:v>5418.6265286923881</c:v>
                </c:pt>
                <c:pt idx="359">
                  <c:v>5343.2282003710634</c:v>
                </c:pt>
                <c:pt idx="360">
                  <c:v>5265.0822669104246</c:v>
                </c:pt>
                <c:pt idx="361">
                  <c:v>5265.0822669104246</c:v>
                </c:pt>
                <c:pt idx="362">
                  <c:v>5343.2282003710634</c:v>
                </c:pt>
                <c:pt idx="363">
                  <c:v>5338.2761816496804</c:v>
                </c:pt>
                <c:pt idx="364">
                  <c:v>5423.7288135593244</c:v>
                </c:pt>
                <c:pt idx="365">
                  <c:v>5501.4326647564549</c:v>
                </c:pt>
                <c:pt idx="366">
                  <c:v>5418.6265286923881</c:v>
                </c:pt>
                <c:pt idx="367">
                  <c:v>5501.4326647564549</c:v>
                </c:pt>
                <c:pt idx="368">
                  <c:v>5586.8089233753644</c:v>
                </c:pt>
              </c:numCache>
            </c:numRef>
          </c:yVal>
          <c:smooth val="1"/>
        </c:ser>
        <c:axId val="69618688"/>
        <c:axId val="69624960"/>
      </c:scatterChart>
      <c:valAx>
        <c:axId val="69618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624960"/>
        <c:crosses val="autoZero"/>
        <c:crossBetween val="midCat"/>
      </c:valAx>
      <c:valAx>
        <c:axId val="696249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(last</a:t>
                </a:r>
                <a:r>
                  <a:rPr lang="en-US" sz="1600" baseline="0"/>
                  <a:t> 20 frames)</a:t>
                </a:r>
              </a:p>
              <a:p>
                <a:pPr>
                  <a:defRPr sz="1600"/>
                </a:pPr>
                <a:r>
                  <a:rPr lang="en-US" sz="1600" baseline="0"/>
                  <a:t>Kbps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618688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Sheet7!$I$1:$I$375</c:f>
              <c:numCache>
                <c:formatCode>General</c:formatCode>
                <c:ptCount val="375"/>
                <c:pt idx="0">
                  <c:v>0.53200000000000003</c:v>
                </c:pt>
                <c:pt idx="1">
                  <c:v>0.57800000000000051</c:v>
                </c:pt>
                <c:pt idx="2">
                  <c:v>0.59399999999999997</c:v>
                </c:pt>
                <c:pt idx="3">
                  <c:v>0.79700000000000004</c:v>
                </c:pt>
                <c:pt idx="4">
                  <c:v>0.86000000000000054</c:v>
                </c:pt>
                <c:pt idx="5">
                  <c:v>0.87500000000000056</c:v>
                </c:pt>
                <c:pt idx="6">
                  <c:v>1.0469999999999988</c:v>
                </c:pt>
                <c:pt idx="7">
                  <c:v>1.1100000000000001</c:v>
                </c:pt>
                <c:pt idx="8">
                  <c:v>1.1719999999999988</c:v>
                </c:pt>
                <c:pt idx="9">
                  <c:v>1.3129999999999988</c:v>
                </c:pt>
                <c:pt idx="10">
                  <c:v>1.36</c:v>
                </c:pt>
                <c:pt idx="11">
                  <c:v>1.391</c:v>
                </c:pt>
                <c:pt idx="12">
                  <c:v>1.5780000000000001</c:v>
                </c:pt>
                <c:pt idx="13">
                  <c:v>1.625</c:v>
                </c:pt>
                <c:pt idx="14">
                  <c:v>1.625</c:v>
                </c:pt>
                <c:pt idx="15">
                  <c:v>1.8440000000000001</c:v>
                </c:pt>
                <c:pt idx="16">
                  <c:v>1.891</c:v>
                </c:pt>
                <c:pt idx="17">
                  <c:v>1.9379999999999988</c:v>
                </c:pt>
                <c:pt idx="18">
                  <c:v>2.0939999999999999</c:v>
                </c:pt>
                <c:pt idx="19">
                  <c:v>2.141</c:v>
                </c:pt>
                <c:pt idx="20">
                  <c:v>2.157</c:v>
                </c:pt>
                <c:pt idx="21">
                  <c:v>2.36</c:v>
                </c:pt>
                <c:pt idx="22">
                  <c:v>2.407</c:v>
                </c:pt>
                <c:pt idx="23">
                  <c:v>2.407</c:v>
                </c:pt>
                <c:pt idx="24">
                  <c:v>2.61</c:v>
                </c:pt>
                <c:pt idx="25">
                  <c:v>2.657</c:v>
                </c:pt>
                <c:pt idx="26">
                  <c:v>2.6880000000000002</c:v>
                </c:pt>
                <c:pt idx="27">
                  <c:v>2.8749999999999987</c:v>
                </c:pt>
                <c:pt idx="28">
                  <c:v>2.8909999999999987</c:v>
                </c:pt>
                <c:pt idx="29">
                  <c:v>2.9379999999999997</c:v>
                </c:pt>
                <c:pt idx="30">
                  <c:v>3.141</c:v>
                </c:pt>
                <c:pt idx="31">
                  <c:v>3.1719999999999997</c:v>
                </c:pt>
                <c:pt idx="32">
                  <c:v>3.1880000000000002</c:v>
                </c:pt>
                <c:pt idx="33">
                  <c:v>3.3909999999999987</c:v>
                </c:pt>
                <c:pt idx="34">
                  <c:v>3.4379999999999997</c:v>
                </c:pt>
                <c:pt idx="35">
                  <c:v>3.4529999999999976</c:v>
                </c:pt>
                <c:pt idx="36">
                  <c:v>3.657</c:v>
                </c:pt>
                <c:pt idx="37">
                  <c:v>3.6880000000000002</c:v>
                </c:pt>
                <c:pt idx="38">
                  <c:v>3.7189999999999999</c:v>
                </c:pt>
                <c:pt idx="39">
                  <c:v>3.9219999999999997</c:v>
                </c:pt>
                <c:pt idx="40">
                  <c:v>3.9529999999999976</c:v>
                </c:pt>
                <c:pt idx="41">
                  <c:v>4</c:v>
                </c:pt>
                <c:pt idx="42">
                  <c:v>4.2030000000000003</c:v>
                </c:pt>
                <c:pt idx="43">
                  <c:v>4.2190000000000003</c:v>
                </c:pt>
                <c:pt idx="44">
                  <c:v>4.2350000000000003</c:v>
                </c:pt>
                <c:pt idx="45">
                  <c:v>4.4690000000000003</c:v>
                </c:pt>
                <c:pt idx="46">
                  <c:v>4.5</c:v>
                </c:pt>
                <c:pt idx="47">
                  <c:v>4.532</c:v>
                </c:pt>
                <c:pt idx="48">
                  <c:v>4.766</c:v>
                </c:pt>
                <c:pt idx="49">
                  <c:v>4.7969999999999997</c:v>
                </c:pt>
                <c:pt idx="50">
                  <c:v>4.7969999999999997</c:v>
                </c:pt>
                <c:pt idx="51">
                  <c:v>5.0469999999999997</c:v>
                </c:pt>
                <c:pt idx="52">
                  <c:v>5.0939999999999985</c:v>
                </c:pt>
                <c:pt idx="53">
                  <c:v>5.1249999999999938</c:v>
                </c:pt>
                <c:pt idx="54">
                  <c:v>5.3439999999999985</c:v>
                </c:pt>
                <c:pt idx="55">
                  <c:v>5.375</c:v>
                </c:pt>
                <c:pt idx="56">
                  <c:v>5.4219999999999997</c:v>
                </c:pt>
                <c:pt idx="57">
                  <c:v>5.6249999999999938</c:v>
                </c:pt>
                <c:pt idx="58">
                  <c:v>5.6569999999999965</c:v>
                </c:pt>
                <c:pt idx="59">
                  <c:v>5.6569999999999965</c:v>
                </c:pt>
                <c:pt idx="60">
                  <c:v>5.907</c:v>
                </c:pt>
                <c:pt idx="61">
                  <c:v>5.9379999999999997</c:v>
                </c:pt>
                <c:pt idx="62">
                  <c:v>5.9690000000000003</c:v>
                </c:pt>
                <c:pt idx="63">
                  <c:v>6.2030000000000003</c:v>
                </c:pt>
                <c:pt idx="64">
                  <c:v>6.2350000000000003</c:v>
                </c:pt>
                <c:pt idx="65">
                  <c:v>6.25</c:v>
                </c:pt>
                <c:pt idx="66">
                  <c:v>6.5</c:v>
                </c:pt>
                <c:pt idx="67">
                  <c:v>6.516</c:v>
                </c:pt>
                <c:pt idx="68">
                  <c:v>6.5469999999999997</c:v>
                </c:pt>
                <c:pt idx="69">
                  <c:v>6.8129999999999953</c:v>
                </c:pt>
                <c:pt idx="70">
                  <c:v>6.827999999999995</c:v>
                </c:pt>
                <c:pt idx="71">
                  <c:v>6.8439999999999985</c:v>
                </c:pt>
                <c:pt idx="72">
                  <c:v>7.0939999999999985</c:v>
                </c:pt>
                <c:pt idx="73">
                  <c:v>7.1099999999999985</c:v>
                </c:pt>
                <c:pt idx="74">
                  <c:v>7.1249999999999938</c:v>
                </c:pt>
                <c:pt idx="75">
                  <c:v>7.391</c:v>
                </c:pt>
                <c:pt idx="76">
                  <c:v>7.391</c:v>
                </c:pt>
                <c:pt idx="77">
                  <c:v>7.407</c:v>
                </c:pt>
                <c:pt idx="78">
                  <c:v>7.6719999999999997</c:v>
                </c:pt>
                <c:pt idx="79">
                  <c:v>7.6719999999999997</c:v>
                </c:pt>
                <c:pt idx="80">
                  <c:v>7.6879999999999953</c:v>
                </c:pt>
                <c:pt idx="81">
                  <c:v>7.9530000000000003</c:v>
                </c:pt>
                <c:pt idx="82">
                  <c:v>7.9690000000000003</c:v>
                </c:pt>
                <c:pt idx="83">
                  <c:v>7.9850000000000003</c:v>
                </c:pt>
                <c:pt idx="84">
                  <c:v>8.2030000000000012</c:v>
                </c:pt>
                <c:pt idx="85">
                  <c:v>8.2189999999999994</c:v>
                </c:pt>
                <c:pt idx="86">
                  <c:v>8.266</c:v>
                </c:pt>
                <c:pt idx="87">
                  <c:v>8.4690000000000047</c:v>
                </c:pt>
                <c:pt idx="88">
                  <c:v>8.4850000000000048</c:v>
                </c:pt>
                <c:pt idx="89">
                  <c:v>8.7189999999999994</c:v>
                </c:pt>
                <c:pt idx="90">
                  <c:v>8.7349999999999994</c:v>
                </c:pt>
                <c:pt idx="91">
                  <c:v>9.3130000000000006</c:v>
                </c:pt>
                <c:pt idx="92">
                  <c:v>9.407</c:v>
                </c:pt>
                <c:pt idx="93">
                  <c:v>9.516</c:v>
                </c:pt>
                <c:pt idx="94">
                  <c:v>9.5469999999999988</c:v>
                </c:pt>
                <c:pt idx="95">
                  <c:v>9.6720000000000006</c:v>
                </c:pt>
                <c:pt idx="96">
                  <c:v>9.766</c:v>
                </c:pt>
                <c:pt idx="97">
                  <c:v>9.782</c:v>
                </c:pt>
                <c:pt idx="98">
                  <c:v>9.9220000000000006</c:v>
                </c:pt>
                <c:pt idx="99">
                  <c:v>10.032</c:v>
                </c:pt>
                <c:pt idx="100">
                  <c:v>10.032</c:v>
                </c:pt>
                <c:pt idx="101">
                  <c:v>10.188000000000001</c:v>
                </c:pt>
                <c:pt idx="102">
                  <c:v>10.297000000000001</c:v>
                </c:pt>
                <c:pt idx="103">
                  <c:v>10.297000000000001</c:v>
                </c:pt>
                <c:pt idx="104">
                  <c:v>10.438000000000001</c:v>
                </c:pt>
                <c:pt idx="105">
                  <c:v>10.547000000000001</c:v>
                </c:pt>
                <c:pt idx="106">
                  <c:v>10.563000000000002</c:v>
                </c:pt>
                <c:pt idx="107">
                  <c:v>10.703000000000001</c:v>
                </c:pt>
                <c:pt idx="108">
                  <c:v>10.813000000000002</c:v>
                </c:pt>
                <c:pt idx="109">
                  <c:v>10.828000000000001</c:v>
                </c:pt>
                <c:pt idx="110">
                  <c:v>10.969000000000008</c:v>
                </c:pt>
                <c:pt idx="111">
                  <c:v>11.078000000000001</c:v>
                </c:pt>
                <c:pt idx="112">
                  <c:v>11.078000000000001</c:v>
                </c:pt>
                <c:pt idx="113">
                  <c:v>11.218999999999999</c:v>
                </c:pt>
                <c:pt idx="114">
                  <c:v>11.328000000000001</c:v>
                </c:pt>
                <c:pt idx="115">
                  <c:v>11.344000000000001</c:v>
                </c:pt>
                <c:pt idx="116">
                  <c:v>11.485000000000008</c:v>
                </c:pt>
                <c:pt idx="117">
                  <c:v>11.594000000000001</c:v>
                </c:pt>
                <c:pt idx="118">
                  <c:v>11.61</c:v>
                </c:pt>
                <c:pt idx="119">
                  <c:v>11.75</c:v>
                </c:pt>
                <c:pt idx="120">
                  <c:v>11.860000000000008</c:v>
                </c:pt>
                <c:pt idx="121">
                  <c:v>11.875000000000009</c:v>
                </c:pt>
                <c:pt idx="122">
                  <c:v>12</c:v>
                </c:pt>
                <c:pt idx="123">
                  <c:v>12.11</c:v>
                </c:pt>
                <c:pt idx="124">
                  <c:v>12.125</c:v>
                </c:pt>
                <c:pt idx="125">
                  <c:v>12.266</c:v>
                </c:pt>
                <c:pt idx="126">
                  <c:v>12.375000000000009</c:v>
                </c:pt>
                <c:pt idx="127">
                  <c:v>12.391</c:v>
                </c:pt>
                <c:pt idx="128">
                  <c:v>12.532</c:v>
                </c:pt>
                <c:pt idx="129">
                  <c:v>12.640999999999998</c:v>
                </c:pt>
                <c:pt idx="130">
                  <c:v>12.657</c:v>
                </c:pt>
                <c:pt idx="131">
                  <c:v>12.782</c:v>
                </c:pt>
                <c:pt idx="132">
                  <c:v>12.907</c:v>
                </c:pt>
                <c:pt idx="133">
                  <c:v>12.922000000000002</c:v>
                </c:pt>
                <c:pt idx="134">
                  <c:v>13.047000000000001</c:v>
                </c:pt>
                <c:pt idx="135">
                  <c:v>13.172000000000002</c:v>
                </c:pt>
                <c:pt idx="136">
                  <c:v>13.313000000000002</c:v>
                </c:pt>
                <c:pt idx="137">
                  <c:v>13.45300000000001</c:v>
                </c:pt>
                <c:pt idx="138">
                  <c:v>13.578000000000001</c:v>
                </c:pt>
                <c:pt idx="139">
                  <c:v>13.734999999999999</c:v>
                </c:pt>
                <c:pt idx="140">
                  <c:v>13.875000000000009</c:v>
                </c:pt>
                <c:pt idx="141">
                  <c:v>14.016</c:v>
                </c:pt>
                <c:pt idx="142">
                  <c:v>14.157</c:v>
                </c:pt>
                <c:pt idx="143">
                  <c:v>14.313000000000002</c:v>
                </c:pt>
                <c:pt idx="144">
                  <c:v>14.438000000000001</c:v>
                </c:pt>
                <c:pt idx="145">
                  <c:v>14.594000000000001</c:v>
                </c:pt>
                <c:pt idx="146">
                  <c:v>14.718999999999999</c:v>
                </c:pt>
                <c:pt idx="147">
                  <c:v>14.860000000000008</c:v>
                </c:pt>
                <c:pt idx="148">
                  <c:v>14.985000000000008</c:v>
                </c:pt>
                <c:pt idx="149">
                  <c:v>15.125</c:v>
                </c:pt>
                <c:pt idx="150">
                  <c:v>15.234999999999999</c:v>
                </c:pt>
                <c:pt idx="151">
                  <c:v>15.414667</c:v>
                </c:pt>
                <c:pt idx="152">
                  <c:v>15.594334</c:v>
                </c:pt>
                <c:pt idx="153">
                  <c:v>15.774000999999998</c:v>
                </c:pt>
                <c:pt idx="154">
                  <c:v>15.953668</c:v>
                </c:pt>
                <c:pt idx="155">
                  <c:v>16.133334999999999</c:v>
                </c:pt>
                <c:pt idx="156">
                  <c:v>16.313001999999997</c:v>
                </c:pt>
                <c:pt idx="157">
                  <c:v>16.492668999999989</c:v>
                </c:pt>
                <c:pt idx="158">
                  <c:v>16.672335999999987</c:v>
                </c:pt>
                <c:pt idx="159">
                  <c:v>16.852002999999989</c:v>
                </c:pt>
                <c:pt idx="160">
                  <c:v>17.031669999999988</c:v>
                </c:pt>
                <c:pt idx="161">
                  <c:v>17.211336999999986</c:v>
                </c:pt>
                <c:pt idx="162">
                  <c:v>17.391003999999988</c:v>
                </c:pt>
                <c:pt idx="163">
                  <c:v>17.570670999999987</c:v>
                </c:pt>
                <c:pt idx="164">
                  <c:v>17.750337999999982</c:v>
                </c:pt>
                <c:pt idx="165">
                  <c:v>17.930004999999984</c:v>
                </c:pt>
                <c:pt idx="166">
                  <c:v>18.109671999999993</c:v>
                </c:pt>
                <c:pt idx="167">
                  <c:v>18.289338999999963</c:v>
                </c:pt>
                <c:pt idx="168">
                  <c:v>18.469005999999979</c:v>
                </c:pt>
                <c:pt idx="169">
                  <c:v>18.64867299999996</c:v>
                </c:pt>
                <c:pt idx="170">
                  <c:v>18.828339999999951</c:v>
                </c:pt>
                <c:pt idx="171">
                  <c:v>19.008006999999957</c:v>
                </c:pt>
                <c:pt idx="172">
                  <c:v>19.187673999999973</c:v>
                </c:pt>
                <c:pt idx="173">
                  <c:v>19.367340999999954</c:v>
                </c:pt>
                <c:pt idx="174">
                  <c:v>19.367340999999954</c:v>
                </c:pt>
                <c:pt idx="175">
                  <c:v>19.547000000000001</c:v>
                </c:pt>
                <c:pt idx="176">
                  <c:v>19.547000000000001</c:v>
                </c:pt>
                <c:pt idx="177">
                  <c:v>19.577999999999999</c:v>
                </c:pt>
                <c:pt idx="178">
                  <c:v>19.734999999999999</c:v>
                </c:pt>
                <c:pt idx="179">
                  <c:v>19.765999999999973</c:v>
                </c:pt>
                <c:pt idx="180">
                  <c:v>20.015999999999988</c:v>
                </c:pt>
                <c:pt idx="181">
                  <c:v>20.297000000000001</c:v>
                </c:pt>
                <c:pt idx="182">
                  <c:v>20.484999999999989</c:v>
                </c:pt>
                <c:pt idx="183">
                  <c:v>20.5</c:v>
                </c:pt>
                <c:pt idx="184">
                  <c:v>20.610000000000017</c:v>
                </c:pt>
                <c:pt idx="185">
                  <c:v>20.702999999999989</c:v>
                </c:pt>
                <c:pt idx="186">
                  <c:v>20.921999999999986</c:v>
                </c:pt>
                <c:pt idx="187">
                  <c:v>21</c:v>
                </c:pt>
                <c:pt idx="188">
                  <c:v>21.25</c:v>
                </c:pt>
                <c:pt idx="189">
                  <c:v>21.281999999999989</c:v>
                </c:pt>
                <c:pt idx="190">
                  <c:v>21.532</c:v>
                </c:pt>
                <c:pt idx="191">
                  <c:v>21.562999999999978</c:v>
                </c:pt>
                <c:pt idx="192">
                  <c:v>21.827999999999999</c:v>
                </c:pt>
                <c:pt idx="193">
                  <c:v>21.86</c:v>
                </c:pt>
                <c:pt idx="194">
                  <c:v>22.094000000000001</c:v>
                </c:pt>
                <c:pt idx="195">
                  <c:v>22.110000000000017</c:v>
                </c:pt>
                <c:pt idx="196">
                  <c:v>22.36</c:v>
                </c:pt>
                <c:pt idx="197">
                  <c:v>22.375</c:v>
                </c:pt>
                <c:pt idx="198">
                  <c:v>22.610000000000017</c:v>
                </c:pt>
                <c:pt idx="199">
                  <c:v>22.625</c:v>
                </c:pt>
                <c:pt idx="200">
                  <c:v>22.875</c:v>
                </c:pt>
                <c:pt idx="201">
                  <c:v>22.890999999999988</c:v>
                </c:pt>
                <c:pt idx="202">
                  <c:v>23.125</c:v>
                </c:pt>
                <c:pt idx="203">
                  <c:v>23.157000000000018</c:v>
                </c:pt>
                <c:pt idx="204">
                  <c:v>23.390999999999988</c:v>
                </c:pt>
                <c:pt idx="205">
                  <c:v>23.421999999999986</c:v>
                </c:pt>
                <c:pt idx="206">
                  <c:v>23.657000000000018</c:v>
                </c:pt>
                <c:pt idx="207">
                  <c:v>23.672000000000001</c:v>
                </c:pt>
                <c:pt idx="208">
                  <c:v>23.921999999999986</c:v>
                </c:pt>
                <c:pt idx="209">
                  <c:v>23.937999999999999</c:v>
                </c:pt>
                <c:pt idx="210">
                  <c:v>24.172000000000001</c:v>
                </c:pt>
                <c:pt idx="211">
                  <c:v>24.187999999999999</c:v>
                </c:pt>
                <c:pt idx="212">
                  <c:v>24.437999999999999</c:v>
                </c:pt>
                <c:pt idx="213">
                  <c:v>24.452999999999989</c:v>
                </c:pt>
                <c:pt idx="214">
                  <c:v>24.702999999999989</c:v>
                </c:pt>
                <c:pt idx="215">
                  <c:v>24.719000000000001</c:v>
                </c:pt>
                <c:pt idx="216">
                  <c:v>24.968999999999976</c:v>
                </c:pt>
                <c:pt idx="217">
                  <c:v>24.968999999999976</c:v>
                </c:pt>
                <c:pt idx="218">
                  <c:v>25.219000000000001</c:v>
                </c:pt>
                <c:pt idx="219">
                  <c:v>25.234999999999999</c:v>
                </c:pt>
                <c:pt idx="220">
                  <c:v>25.484999999999989</c:v>
                </c:pt>
                <c:pt idx="221">
                  <c:v>25.5</c:v>
                </c:pt>
                <c:pt idx="222">
                  <c:v>25.75</c:v>
                </c:pt>
                <c:pt idx="223">
                  <c:v>25.765999999999973</c:v>
                </c:pt>
                <c:pt idx="224">
                  <c:v>26.015999999999988</c:v>
                </c:pt>
                <c:pt idx="225">
                  <c:v>26.015999999999988</c:v>
                </c:pt>
                <c:pt idx="226">
                  <c:v>26.265999999999973</c:v>
                </c:pt>
                <c:pt idx="227">
                  <c:v>26.297000000000001</c:v>
                </c:pt>
                <c:pt idx="228">
                  <c:v>26.532</c:v>
                </c:pt>
                <c:pt idx="229">
                  <c:v>26.547000000000001</c:v>
                </c:pt>
                <c:pt idx="230">
                  <c:v>26.797000000000001</c:v>
                </c:pt>
                <c:pt idx="231">
                  <c:v>26.812999999999999</c:v>
                </c:pt>
                <c:pt idx="232">
                  <c:v>27.062999999999978</c:v>
                </c:pt>
                <c:pt idx="233">
                  <c:v>27.062999999999978</c:v>
                </c:pt>
                <c:pt idx="234">
                  <c:v>27.312999999999999</c:v>
                </c:pt>
                <c:pt idx="235">
                  <c:v>27.327999999999999</c:v>
                </c:pt>
                <c:pt idx="236">
                  <c:v>27.577999999999999</c:v>
                </c:pt>
                <c:pt idx="237">
                  <c:v>27.657000000000018</c:v>
                </c:pt>
                <c:pt idx="238">
                  <c:v>27.827999999999999</c:v>
                </c:pt>
                <c:pt idx="239">
                  <c:v>27.86</c:v>
                </c:pt>
                <c:pt idx="240">
                  <c:v>28.094000000000001</c:v>
                </c:pt>
                <c:pt idx="241">
                  <c:v>28.110000000000017</c:v>
                </c:pt>
                <c:pt idx="242">
                  <c:v>28.36</c:v>
                </c:pt>
                <c:pt idx="243">
                  <c:v>28.375</c:v>
                </c:pt>
                <c:pt idx="244">
                  <c:v>28.625</c:v>
                </c:pt>
                <c:pt idx="245">
                  <c:v>28.640999999999988</c:v>
                </c:pt>
                <c:pt idx="246">
                  <c:v>28.890999999999988</c:v>
                </c:pt>
                <c:pt idx="247">
                  <c:v>28.907</c:v>
                </c:pt>
                <c:pt idx="248">
                  <c:v>29.140999999999988</c:v>
                </c:pt>
                <c:pt idx="249">
                  <c:v>29.157000000000018</c:v>
                </c:pt>
                <c:pt idx="250">
                  <c:v>29.407</c:v>
                </c:pt>
                <c:pt idx="251">
                  <c:v>29.421999999999986</c:v>
                </c:pt>
                <c:pt idx="252">
                  <c:v>29.672000000000001</c:v>
                </c:pt>
                <c:pt idx="253">
                  <c:v>29.719000000000001</c:v>
                </c:pt>
                <c:pt idx="254">
                  <c:v>29.937999999999999</c:v>
                </c:pt>
                <c:pt idx="255">
                  <c:v>29.937999999999999</c:v>
                </c:pt>
                <c:pt idx="256">
                  <c:v>30.187999999999999</c:v>
                </c:pt>
                <c:pt idx="257">
                  <c:v>30.202999999999989</c:v>
                </c:pt>
                <c:pt idx="258">
                  <c:v>30.452999999999989</c:v>
                </c:pt>
                <c:pt idx="259">
                  <c:v>30.468999999999976</c:v>
                </c:pt>
                <c:pt idx="260">
                  <c:v>30.719000000000001</c:v>
                </c:pt>
                <c:pt idx="261">
                  <c:v>30.719000000000001</c:v>
                </c:pt>
                <c:pt idx="262">
                  <c:v>30.984999999999989</c:v>
                </c:pt>
                <c:pt idx="263">
                  <c:v>30.984999999999989</c:v>
                </c:pt>
                <c:pt idx="264">
                  <c:v>31.234999999999999</c:v>
                </c:pt>
                <c:pt idx="265">
                  <c:v>31.234999999999999</c:v>
                </c:pt>
                <c:pt idx="266">
                  <c:v>31.5</c:v>
                </c:pt>
                <c:pt idx="267">
                  <c:v>31.5</c:v>
                </c:pt>
                <c:pt idx="268">
                  <c:v>31.765999999999973</c:v>
                </c:pt>
                <c:pt idx="269">
                  <c:v>31.765999999999973</c:v>
                </c:pt>
                <c:pt idx="270">
                  <c:v>32.016000000000005</c:v>
                </c:pt>
                <c:pt idx="271">
                  <c:v>32.032000000000011</c:v>
                </c:pt>
                <c:pt idx="272">
                  <c:v>32.282000000000011</c:v>
                </c:pt>
                <c:pt idx="273">
                  <c:v>32.36</c:v>
                </c:pt>
                <c:pt idx="274">
                  <c:v>32.547000000000004</c:v>
                </c:pt>
                <c:pt idx="275">
                  <c:v>32.563000000000002</c:v>
                </c:pt>
                <c:pt idx="276">
                  <c:v>32.812999999999995</c:v>
                </c:pt>
                <c:pt idx="277">
                  <c:v>32.828000000000003</c:v>
                </c:pt>
                <c:pt idx="278">
                  <c:v>33.063000000000002</c:v>
                </c:pt>
                <c:pt idx="279">
                  <c:v>33.343999999999994</c:v>
                </c:pt>
                <c:pt idx="280">
                  <c:v>33.641000000000005</c:v>
                </c:pt>
                <c:pt idx="281">
                  <c:v>33.922000000000011</c:v>
                </c:pt>
                <c:pt idx="282">
                  <c:v>34.203000000000003</c:v>
                </c:pt>
                <c:pt idx="283">
                  <c:v>34.484999999999999</c:v>
                </c:pt>
                <c:pt idx="284">
                  <c:v>34.782000000000011</c:v>
                </c:pt>
                <c:pt idx="285">
                  <c:v>35.063000000000002</c:v>
                </c:pt>
                <c:pt idx="286">
                  <c:v>35.312999999999995</c:v>
                </c:pt>
                <c:pt idx="287">
                  <c:v>35.563000000000002</c:v>
                </c:pt>
                <c:pt idx="288">
                  <c:v>35.812999999999995</c:v>
                </c:pt>
                <c:pt idx="289">
                  <c:v>36.063000000000002</c:v>
                </c:pt>
                <c:pt idx="290">
                  <c:v>36.312999999999995</c:v>
                </c:pt>
                <c:pt idx="291">
                  <c:v>36.61</c:v>
                </c:pt>
                <c:pt idx="292">
                  <c:v>36.891000000000005</c:v>
                </c:pt>
                <c:pt idx="293">
                  <c:v>37.141000000000005</c:v>
                </c:pt>
                <c:pt idx="294">
                  <c:v>37.391000000000005</c:v>
                </c:pt>
                <c:pt idx="295">
                  <c:v>37.641000000000005</c:v>
                </c:pt>
                <c:pt idx="296">
                  <c:v>37.891000000000005</c:v>
                </c:pt>
                <c:pt idx="297">
                  <c:v>38.141000000000005</c:v>
                </c:pt>
                <c:pt idx="298">
                  <c:v>38.391000000000005</c:v>
                </c:pt>
                <c:pt idx="299">
                  <c:v>38.641000000000005</c:v>
                </c:pt>
                <c:pt idx="300">
                  <c:v>38.891000000000005</c:v>
                </c:pt>
                <c:pt idx="301">
                  <c:v>39.141000000000005</c:v>
                </c:pt>
                <c:pt idx="302">
                  <c:v>39.391000000000005</c:v>
                </c:pt>
                <c:pt idx="303">
                  <c:v>39.641000000000005</c:v>
                </c:pt>
                <c:pt idx="304">
                  <c:v>39.891000000000005</c:v>
                </c:pt>
                <c:pt idx="305">
                  <c:v>40.125000000000036</c:v>
                </c:pt>
                <c:pt idx="306">
                  <c:v>40.391000000000005</c:v>
                </c:pt>
                <c:pt idx="307">
                  <c:v>40.641000000000005</c:v>
                </c:pt>
                <c:pt idx="308">
                  <c:v>40.891000000000005</c:v>
                </c:pt>
                <c:pt idx="309">
                  <c:v>41.141000000000005</c:v>
                </c:pt>
                <c:pt idx="310">
                  <c:v>41.391000000000005</c:v>
                </c:pt>
                <c:pt idx="311">
                  <c:v>41.672000000000011</c:v>
                </c:pt>
                <c:pt idx="312">
                  <c:v>41.952999999999996</c:v>
                </c:pt>
                <c:pt idx="313">
                  <c:v>42.25</c:v>
                </c:pt>
                <c:pt idx="314">
                  <c:v>42.532000000000011</c:v>
                </c:pt>
                <c:pt idx="315">
                  <c:v>42.843999999999994</c:v>
                </c:pt>
                <c:pt idx="316">
                  <c:v>43.172000000000011</c:v>
                </c:pt>
                <c:pt idx="317">
                  <c:v>43.484999999999999</c:v>
                </c:pt>
                <c:pt idx="318">
                  <c:v>43.907000000000004</c:v>
                </c:pt>
                <c:pt idx="319">
                  <c:v>44.172000000000011</c:v>
                </c:pt>
                <c:pt idx="320">
                  <c:v>44.5</c:v>
                </c:pt>
                <c:pt idx="321">
                  <c:v>44.812999999999995</c:v>
                </c:pt>
                <c:pt idx="322">
                  <c:v>45.141000000000005</c:v>
                </c:pt>
                <c:pt idx="323">
                  <c:v>45.452999999999996</c:v>
                </c:pt>
                <c:pt idx="324">
                  <c:v>45.782000000000011</c:v>
                </c:pt>
                <c:pt idx="325">
                  <c:v>46.094000000000001</c:v>
                </c:pt>
                <c:pt idx="326">
                  <c:v>46.422000000000011</c:v>
                </c:pt>
                <c:pt idx="327">
                  <c:v>46.75</c:v>
                </c:pt>
                <c:pt idx="328">
                  <c:v>47.063000000000002</c:v>
                </c:pt>
                <c:pt idx="329">
                  <c:v>47.391000000000005</c:v>
                </c:pt>
                <c:pt idx="330">
                  <c:v>47.703000000000003</c:v>
                </c:pt>
                <c:pt idx="331">
                  <c:v>48.032000000000011</c:v>
                </c:pt>
                <c:pt idx="332">
                  <c:v>48.36</c:v>
                </c:pt>
                <c:pt idx="333">
                  <c:v>48.688000000000002</c:v>
                </c:pt>
                <c:pt idx="334">
                  <c:v>49</c:v>
                </c:pt>
                <c:pt idx="335">
                  <c:v>49.328000000000003</c:v>
                </c:pt>
                <c:pt idx="336">
                  <c:v>49.657000000000004</c:v>
                </c:pt>
                <c:pt idx="337">
                  <c:v>49.984999999999999</c:v>
                </c:pt>
                <c:pt idx="338">
                  <c:v>50.343999999999994</c:v>
                </c:pt>
                <c:pt idx="339">
                  <c:v>50.703000000000003</c:v>
                </c:pt>
                <c:pt idx="340">
                  <c:v>51.063000000000002</c:v>
                </c:pt>
                <c:pt idx="341">
                  <c:v>51.422000000000011</c:v>
                </c:pt>
                <c:pt idx="342">
                  <c:v>51.782000000000011</c:v>
                </c:pt>
                <c:pt idx="343">
                  <c:v>52.141000000000005</c:v>
                </c:pt>
                <c:pt idx="344">
                  <c:v>52.5</c:v>
                </c:pt>
                <c:pt idx="345">
                  <c:v>52.86</c:v>
                </c:pt>
                <c:pt idx="346">
                  <c:v>53.219000000000001</c:v>
                </c:pt>
                <c:pt idx="347">
                  <c:v>53.578000000000003</c:v>
                </c:pt>
                <c:pt idx="348">
                  <c:v>53.938000000000002</c:v>
                </c:pt>
                <c:pt idx="349">
                  <c:v>54.297000000000011</c:v>
                </c:pt>
                <c:pt idx="350">
                  <c:v>54.657000000000004</c:v>
                </c:pt>
                <c:pt idx="351">
                  <c:v>55.016000000000005</c:v>
                </c:pt>
                <c:pt idx="352">
                  <c:v>55.375</c:v>
                </c:pt>
                <c:pt idx="353">
                  <c:v>55.735000000000035</c:v>
                </c:pt>
                <c:pt idx="354">
                  <c:v>56.094000000000001</c:v>
                </c:pt>
                <c:pt idx="355">
                  <c:v>56.452999999999996</c:v>
                </c:pt>
                <c:pt idx="356">
                  <c:v>56.812999999999995</c:v>
                </c:pt>
                <c:pt idx="357">
                  <c:v>57.172000000000011</c:v>
                </c:pt>
                <c:pt idx="358">
                  <c:v>57.547000000000004</c:v>
                </c:pt>
                <c:pt idx="359">
                  <c:v>57.907000000000004</c:v>
                </c:pt>
                <c:pt idx="360">
                  <c:v>58.266000000000012</c:v>
                </c:pt>
                <c:pt idx="361">
                  <c:v>58.625000000000036</c:v>
                </c:pt>
                <c:pt idx="362">
                  <c:v>58.984999999999999</c:v>
                </c:pt>
                <c:pt idx="363">
                  <c:v>59.343999999999994</c:v>
                </c:pt>
                <c:pt idx="364">
                  <c:v>59.703000000000003</c:v>
                </c:pt>
                <c:pt idx="365">
                  <c:v>60.063000000000002</c:v>
                </c:pt>
                <c:pt idx="366">
                  <c:v>60.422000000000011</c:v>
                </c:pt>
                <c:pt idx="367">
                  <c:v>60.782000000000011</c:v>
                </c:pt>
                <c:pt idx="368">
                  <c:v>61.141000000000005</c:v>
                </c:pt>
                <c:pt idx="369">
                  <c:v>61.5</c:v>
                </c:pt>
                <c:pt idx="370">
                  <c:v>61.86</c:v>
                </c:pt>
                <c:pt idx="371">
                  <c:v>62.203000000000003</c:v>
                </c:pt>
                <c:pt idx="372">
                  <c:v>62.578000000000003</c:v>
                </c:pt>
                <c:pt idx="373">
                  <c:v>62.938000000000002</c:v>
                </c:pt>
                <c:pt idx="374">
                  <c:v>63.297000000000011</c:v>
                </c:pt>
              </c:numCache>
            </c:numRef>
          </c:xVal>
          <c:yVal>
            <c:numRef>
              <c:f>Sheet7!$J$1:$J$375</c:f>
              <c:numCache>
                <c:formatCode>General</c:formatCode>
                <c:ptCount val="375"/>
                <c:pt idx="0">
                  <c:v>6045.9912989434397</c:v>
                </c:pt>
                <c:pt idx="1">
                  <c:v>6160.8613046231849</c:v>
                </c:pt>
                <c:pt idx="2">
                  <c:v>5508.4937712344254</c:v>
                </c:pt>
                <c:pt idx="3">
                  <c:v>6042.2360248447203</c:v>
                </c:pt>
                <c:pt idx="4">
                  <c:v>6288.2999353587602</c:v>
                </c:pt>
                <c:pt idx="5">
                  <c:v>5606.9164265129748</c:v>
                </c:pt>
                <c:pt idx="6">
                  <c:v>6042.2360248447203</c:v>
                </c:pt>
                <c:pt idx="7">
                  <c:v>6164.7655259822604</c:v>
                </c:pt>
                <c:pt idx="8">
                  <c:v>5712.27246036406</c:v>
                </c:pt>
                <c:pt idx="9">
                  <c:v>6164.7655259822604</c:v>
                </c:pt>
                <c:pt idx="10">
                  <c:v>6164.7655259822604</c:v>
                </c:pt>
                <c:pt idx="11">
                  <c:v>5558.8571428571404</c:v>
                </c:pt>
                <c:pt idx="12">
                  <c:v>6102.8858218318746</c:v>
                </c:pt>
                <c:pt idx="13">
                  <c:v>6223.9283429302541</c:v>
                </c:pt>
                <c:pt idx="14">
                  <c:v>5508.4937712344254</c:v>
                </c:pt>
                <c:pt idx="15">
                  <c:v>6102.8858218318746</c:v>
                </c:pt>
                <c:pt idx="16">
                  <c:v>6227.9129321382898</c:v>
                </c:pt>
                <c:pt idx="17">
                  <c:v>5659.1041303083202</c:v>
                </c:pt>
                <c:pt idx="18">
                  <c:v>6102.8858218318746</c:v>
                </c:pt>
                <c:pt idx="19">
                  <c:v>6164.7655259822604</c:v>
                </c:pt>
                <c:pt idx="20">
                  <c:v>5511.6147308781901</c:v>
                </c:pt>
                <c:pt idx="21">
                  <c:v>6106.7168863779034</c:v>
                </c:pt>
                <c:pt idx="22">
                  <c:v>6106.7168863779034</c:v>
                </c:pt>
                <c:pt idx="23">
                  <c:v>5416.4810690423201</c:v>
                </c:pt>
                <c:pt idx="24">
                  <c:v>6045.9912989434397</c:v>
                </c:pt>
                <c:pt idx="25">
                  <c:v>6164.7655259822604</c:v>
                </c:pt>
                <c:pt idx="26">
                  <c:v>5462.0999438517747</c:v>
                </c:pt>
                <c:pt idx="27">
                  <c:v>5986.4615384615481</c:v>
                </c:pt>
                <c:pt idx="28">
                  <c:v>5928.0926264472992</c:v>
                </c:pt>
                <c:pt idx="29">
                  <c:v>5321.6630196936549</c:v>
                </c:pt>
                <c:pt idx="30">
                  <c:v>5874.3961352657061</c:v>
                </c:pt>
                <c:pt idx="31">
                  <c:v>5986.4615384615481</c:v>
                </c:pt>
                <c:pt idx="32">
                  <c:v>5232.92092522862</c:v>
                </c:pt>
                <c:pt idx="33">
                  <c:v>5712.27246036406</c:v>
                </c:pt>
                <c:pt idx="34">
                  <c:v>5766.4493183165341</c:v>
                </c:pt>
                <c:pt idx="35">
                  <c:v>5144.3680592279234</c:v>
                </c:pt>
                <c:pt idx="36">
                  <c:v>5662.3981373690303</c:v>
                </c:pt>
                <c:pt idx="37">
                  <c:v>5610.1499423298701</c:v>
                </c:pt>
                <c:pt idx="38">
                  <c:v>5103.8824763903503</c:v>
                </c:pt>
                <c:pt idx="39">
                  <c:v>5606.9164265129748</c:v>
                </c:pt>
                <c:pt idx="40">
                  <c:v>5708.9201877934302</c:v>
                </c:pt>
                <c:pt idx="41">
                  <c:v>5101.2060828526501</c:v>
                </c:pt>
                <c:pt idx="42">
                  <c:v>5606.9164265129748</c:v>
                </c:pt>
                <c:pt idx="43">
                  <c:v>5558.8571428571404</c:v>
                </c:pt>
                <c:pt idx="44">
                  <c:v>4943.0894308943098</c:v>
                </c:pt>
                <c:pt idx="45">
                  <c:v>5508.4937712344254</c:v>
                </c:pt>
                <c:pt idx="46">
                  <c:v>5558.8571428571404</c:v>
                </c:pt>
                <c:pt idx="47">
                  <c:v>4943.0894308943098</c:v>
                </c:pt>
                <c:pt idx="48">
                  <c:v>5595.4285714285734</c:v>
                </c:pt>
                <c:pt idx="49">
                  <c:v>5632</c:v>
                </c:pt>
                <c:pt idx="50">
                  <c:v>4920.6349206349214</c:v>
                </c:pt>
                <c:pt idx="51">
                  <c:v>5569.9045480067398</c:v>
                </c:pt>
                <c:pt idx="52">
                  <c:v>5705.1428571428596</c:v>
                </c:pt>
                <c:pt idx="53">
                  <c:v>5070.5942102590234</c:v>
                </c:pt>
                <c:pt idx="54">
                  <c:v>5653.4541336353304</c:v>
                </c:pt>
                <c:pt idx="55">
                  <c:v>5705.1428571428596</c:v>
                </c:pt>
                <c:pt idx="56">
                  <c:v>5070.5942102590234</c:v>
                </c:pt>
                <c:pt idx="57">
                  <c:v>5653.4541336353304</c:v>
                </c:pt>
                <c:pt idx="58">
                  <c:v>5705.1428571428596</c:v>
                </c:pt>
                <c:pt idx="59">
                  <c:v>4954.8387096774204</c:v>
                </c:pt>
                <c:pt idx="60">
                  <c:v>5656.6572237960345</c:v>
                </c:pt>
                <c:pt idx="61">
                  <c:v>5705.1428571428596</c:v>
                </c:pt>
                <c:pt idx="62">
                  <c:v>5032.2580645161324</c:v>
                </c:pt>
                <c:pt idx="63">
                  <c:v>5653.4541336353304</c:v>
                </c:pt>
                <c:pt idx="64">
                  <c:v>5705.1428571428596</c:v>
                </c:pt>
                <c:pt idx="65">
                  <c:v>5112.135176651318</c:v>
                </c:pt>
                <c:pt idx="66">
                  <c:v>5808.0279232111734</c:v>
                </c:pt>
                <c:pt idx="67">
                  <c:v>5668.5714285714348</c:v>
                </c:pt>
                <c:pt idx="68">
                  <c:v>5127.9916753381895</c:v>
                </c:pt>
                <c:pt idx="69">
                  <c:v>5856.4593301435398</c:v>
                </c:pt>
                <c:pt idx="70">
                  <c:v>5178.2125859333701</c:v>
                </c:pt>
                <c:pt idx="71">
                  <c:v>5144.3680592279234</c:v>
                </c:pt>
                <c:pt idx="72">
                  <c:v>5103.8824763903503</c:v>
                </c:pt>
                <c:pt idx="73">
                  <c:v>5147.0899470899503</c:v>
                </c:pt>
                <c:pt idx="74">
                  <c:v>4577.8823529411775</c:v>
                </c:pt>
                <c:pt idx="75">
                  <c:v>5232.92092522862</c:v>
                </c:pt>
                <c:pt idx="76">
                  <c:v>5103.8824763903503</c:v>
                </c:pt>
                <c:pt idx="77">
                  <c:v>5103.8824763903503</c:v>
                </c:pt>
                <c:pt idx="78">
                  <c:v>5606.9164265129748</c:v>
                </c:pt>
                <c:pt idx="79">
                  <c:v>5275.4880694143203</c:v>
                </c:pt>
                <c:pt idx="80">
                  <c:v>5232.92092522862</c:v>
                </c:pt>
                <c:pt idx="81">
                  <c:v>5659.1041303083202</c:v>
                </c:pt>
                <c:pt idx="82">
                  <c:v>5413.4668892598847</c:v>
                </c:pt>
                <c:pt idx="83">
                  <c:v>5413.4668892598847</c:v>
                </c:pt>
                <c:pt idx="84">
                  <c:v>5659.1041303083202</c:v>
                </c:pt>
                <c:pt idx="85">
                  <c:v>5365.692222835085</c:v>
                </c:pt>
                <c:pt idx="86">
                  <c:v>5508.4937712344254</c:v>
                </c:pt>
                <c:pt idx="87">
                  <c:v>5659.1041303083202</c:v>
                </c:pt>
                <c:pt idx="88">
                  <c:v>5368.6534216335549</c:v>
                </c:pt>
                <c:pt idx="89">
                  <c:v>6164.7655259822604</c:v>
                </c:pt>
                <c:pt idx="90">
                  <c:v>5712.27246036406</c:v>
                </c:pt>
                <c:pt idx="91">
                  <c:v>5874.3961352657061</c:v>
                </c:pt>
                <c:pt idx="92">
                  <c:v>5821.6636744464449</c:v>
                </c:pt>
                <c:pt idx="93">
                  <c:v>6227.9129321382898</c:v>
                </c:pt>
                <c:pt idx="94">
                  <c:v>5818.1818181818244</c:v>
                </c:pt>
                <c:pt idx="95">
                  <c:v>5874.3961352657061</c:v>
                </c:pt>
                <c:pt idx="96">
                  <c:v>6164.7655259822604</c:v>
                </c:pt>
                <c:pt idx="97">
                  <c:v>5712.27246036406</c:v>
                </c:pt>
                <c:pt idx="98">
                  <c:v>5818.1818181818244</c:v>
                </c:pt>
                <c:pt idx="99">
                  <c:v>6164.7655259822604</c:v>
                </c:pt>
                <c:pt idx="100">
                  <c:v>5662.3981373690303</c:v>
                </c:pt>
                <c:pt idx="101">
                  <c:v>5818.1818181818244</c:v>
                </c:pt>
                <c:pt idx="102">
                  <c:v>6164.7655259822604</c:v>
                </c:pt>
                <c:pt idx="103">
                  <c:v>5712.27246036406</c:v>
                </c:pt>
                <c:pt idx="104">
                  <c:v>5818.1818181818244</c:v>
                </c:pt>
                <c:pt idx="105">
                  <c:v>6164.7655259822604</c:v>
                </c:pt>
                <c:pt idx="106">
                  <c:v>5712.27246036406</c:v>
                </c:pt>
                <c:pt idx="107">
                  <c:v>5818.1818181818244</c:v>
                </c:pt>
                <c:pt idx="108">
                  <c:v>6164.7655259822604</c:v>
                </c:pt>
                <c:pt idx="109">
                  <c:v>5708.9201877934302</c:v>
                </c:pt>
                <c:pt idx="110">
                  <c:v>5818.1818181818244</c:v>
                </c:pt>
                <c:pt idx="111">
                  <c:v>6160.8613046231849</c:v>
                </c:pt>
                <c:pt idx="112">
                  <c:v>5708.9201877934302</c:v>
                </c:pt>
                <c:pt idx="113">
                  <c:v>5763.0331753554501</c:v>
                </c:pt>
                <c:pt idx="114">
                  <c:v>6102.8858218318746</c:v>
                </c:pt>
                <c:pt idx="115">
                  <c:v>5712.27246036406</c:v>
                </c:pt>
                <c:pt idx="116">
                  <c:v>5766.4493183165341</c:v>
                </c:pt>
                <c:pt idx="117">
                  <c:v>5659.1041303083202</c:v>
                </c:pt>
                <c:pt idx="118">
                  <c:v>5278.3505154639261</c:v>
                </c:pt>
                <c:pt idx="119">
                  <c:v>5321.6630196936549</c:v>
                </c:pt>
                <c:pt idx="120">
                  <c:v>5188.2666666666792</c:v>
                </c:pt>
                <c:pt idx="121">
                  <c:v>4864</c:v>
                </c:pt>
                <c:pt idx="122">
                  <c:v>4825.3968253968314</c:v>
                </c:pt>
                <c:pt idx="123">
                  <c:v>4752.3204689789945</c:v>
                </c:pt>
                <c:pt idx="124">
                  <c:v>4446.0694698354746</c:v>
                </c:pt>
                <c:pt idx="125">
                  <c:v>4478.8213627992645</c:v>
                </c:pt>
                <c:pt idx="126">
                  <c:v>4383.9567372690399</c:v>
                </c:pt>
                <c:pt idx="127">
                  <c:v>4178.6941580756047</c:v>
                </c:pt>
                <c:pt idx="128">
                  <c:v>4178.6941580756047</c:v>
                </c:pt>
                <c:pt idx="129">
                  <c:v>4150.1706484641645</c:v>
                </c:pt>
                <c:pt idx="130">
                  <c:v>3941.65316045381</c:v>
                </c:pt>
                <c:pt idx="131">
                  <c:v>3965.7562168772924</c:v>
                </c:pt>
                <c:pt idx="132">
                  <c:v>3916.2640901771297</c:v>
                </c:pt>
                <c:pt idx="133">
                  <c:v>3773.4678044996076</c:v>
                </c:pt>
                <c:pt idx="134">
                  <c:v>3750.1927525057822</c:v>
                </c:pt>
                <c:pt idx="135">
                  <c:v>3750.1927525057822</c:v>
                </c:pt>
                <c:pt idx="136">
                  <c:v>3750.1927525057822</c:v>
                </c:pt>
                <c:pt idx="137">
                  <c:v>3772.00465296627</c:v>
                </c:pt>
                <c:pt idx="138">
                  <c:v>3750.1927525057822</c:v>
                </c:pt>
                <c:pt idx="139">
                  <c:v>3797.0335675253723</c:v>
                </c:pt>
                <c:pt idx="140">
                  <c:v>3795.5520873975802</c:v>
                </c:pt>
                <c:pt idx="141">
                  <c:v>3843.5401027262001</c:v>
                </c:pt>
                <c:pt idx="142">
                  <c:v>3820.895522388063</c:v>
                </c:pt>
                <c:pt idx="143">
                  <c:v>3891.2</c:v>
                </c:pt>
                <c:pt idx="144">
                  <c:v>3867.9920477137198</c:v>
                </c:pt>
                <c:pt idx="145">
                  <c:v>3940.0567031186697</c:v>
                </c:pt>
                <c:pt idx="146">
                  <c:v>3891.2</c:v>
                </c:pt>
                <c:pt idx="147">
                  <c:v>3891.2</c:v>
                </c:pt>
                <c:pt idx="148">
                  <c:v>3891.2</c:v>
                </c:pt>
                <c:pt idx="149">
                  <c:v>3940.0567031186697</c:v>
                </c:pt>
                <c:pt idx="150">
                  <c:v>3891.2</c:v>
                </c:pt>
                <c:pt idx="151">
                  <c:v>4096</c:v>
                </c:pt>
                <c:pt idx="152">
                  <c:v>3750.1927525057822</c:v>
                </c:pt>
                <c:pt idx="153">
                  <c:v>4122.0338983050851</c:v>
                </c:pt>
                <c:pt idx="154">
                  <c:v>3750.1927525057822</c:v>
                </c:pt>
                <c:pt idx="155">
                  <c:v>4123.7812632471414</c:v>
                </c:pt>
                <c:pt idx="156">
                  <c:v>3728.6316596397101</c:v>
                </c:pt>
                <c:pt idx="157">
                  <c:v>4096</c:v>
                </c:pt>
                <c:pt idx="158">
                  <c:v>3750.1927525057822</c:v>
                </c:pt>
                <c:pt idx="159">
                  <c:v>4096</c:v>
                </c:pt>
                <c:pt idx="160">
                  <c:v>3750.1927525057822</c:v>
                </c:pt>
                <c:pt idx="161">
                  <c:v>4122.0338983050851</c:v>
                </c:pt>
                <c:pt idx="162">
                  <c:v>4016.5152766308825</c:v>
                </c:pt>
                <c:pt idx="163">
                  <c:v>3684.84848484849</c:v>
                </c:pt>
                <c:pt idx="164">
                  <c:v>4043.2252701579387</c:v>
                </c:pt>
                <c:pt idx="165">
                  <c:v>3728.6316596397101</c:v>
                </c:pt>
                <c:pt idx="166">
                  <c:v>4122.0338983050851</c:v>
                </c:pt>
                <c:pt idx="167">
                  <c:v>3773.4678044996076</c:v>
                </c:pt>
                <c:pt idx="168">
                  <c:v>4123.7812632471414</c:v>
                </c:pt>
                <c:pt idx="169">
                  <c:v>3751.6390281527197</c:v>
                </c:pt>
                <c:pt idx="170">
                  <c:v>4123.7812632471414</c:v>
                </c:pt>
                <c:pt idx="171">
                  <c:v>3750.1927525057822</c:v>
                </c:pt>
                <c:pt idx="172">
                  <c:v>4123.7812632471414</c:v>
                </c:pt>
                <c:pt idx="173">
                  <c:v>3750.1927525057822</c:v>
                </c:pt>
                <c:pt idx="174">
                  <c:v>4123.7812632471414</c:v>
                </c:pt>
                <c:pt idx="175">
                  <c:v>3945.033372595215</c:v>
                </c:pt>
                <c:pt idx="176">
                  <c:v>3920.4057744830302</c:v>
                </c:pt>
                <c:pt idx="177">
                  <c:v>3611.7900790797999</c:v>
                </c:pt>
                <c:pt idx="178">
                  <c:v>3806.0606060606087</c:v>
                </c:pt>
                <c:pt idx="179">
                  <c:v>3533.0520393811512</c:v>
                </c:pt>
                <c:pt idx="180">
                  <c:v>3851.2840168646999</c:v>
                </c:pt>
                <c:pt idx="181">
                  <c:v>3897.5950349107802</c:v>
                </c:pt>
                <c:pt idx="182">
                  <c:v>4176.2261014131382</c:v>
                </c:pt>
                <c:pt idx="183">
                  <c:v>3827.8095238095229</c:v>
                </c:pt>
                <c:pt idx="184">
                  <c:v>3919.9057714958799</c:v>
                </c:pt>
                <c:pt idx="185">
                  <c:v>3690.4761904761922</c:v>
                </c:pt>
                <c:pt idx="186">
                  <c:v>3942.4</c:v>
                </c:pt>
                <c:pt idx="187">
                  <c:v>3685.3594279262302</c:v>
                </c:pt>
                <c:pt idx="188">
                  <c:v>4016.5152766308825</c:v>
                </c:pt>
                <c:pt idx="189">
                  <c:v>3684.84848484849</c:v>
                </c:pt>
                <c:pt idx="190">
                  <c:v>4043.2252701579387</c:v>
                </c:pt>
                <c:pt idx="191">
                  <c:v>3728.6316596397101</c:v>
                </c:pt>
                <c:pt idx="192">
                  <c:v>4122.0338983050851</c:v>
                </c:pt>
                <c:pt idx="193">
                  <c:v>3773.4678044996076</c:v>
                </c:pt>
                <c:pt idx="194">
                  <c:v>4123.7812632471414</c:v>
                </c:pt>
                <c:pt idx="195">
                  <c:v>3751.6390281527197</c:v>
                </c:pt>
                <c:pt idx="196">
                  <c:v>4123.7812632471414</c:v>
                </c:pt>
                <c:pt idx="197">
                  <c:v>3750.1927525057822</c:v>
                </c:pt>
                <c:pt idx="198">
                  <c:v>4123.7812632471414</c:v>
                </c:pt>
                <c:pt idx="199">
                  <c:v>3750.1927525057822</c:v>
                </c:pt>
                <c:pt idx="200">
                  <c:v>4122.0338983050851</c:v>
                </c:pt>
                <c:pt idx="201">
                  <c:v>3750.1927525057822</c:v>
                </c:pt>
                <c:pt idx="202">
                  <c:v>4096</c:v>
                </c:pt>
                <c:pt idx="203">
                  <c:v>3751.6390281527197</c:v>
                </c:pt>
                <c:pt idx="204">
                  <c:v>4096</c:v>
                </c:pt>
                <c:pt idx="205">
                  <c:v>3750.1927525057822</c:v>
                </c:pt>
                <c:pt idx="206">
                  <c:v>4123.7812632471414</c:v>
                </c:pt>
                <c:pt idx="207">
                  <c:v>3750.1927525057822</c:v>
                </c:pt>
                <c:pt idx="208">
                  <c:v>4096</c:v>
                </c:pt>
                <c:pt idx="209">
                  <c:v>3750.1927525057822</c:v>
                </c:pt>
                <c:pt idx="210">
                  <c:v>4096</c:v>
                </c:pt>
                <c:pt idx="211">
                  <c:v>3728.6316596397101</c:v>
                </c:pt>
                <c:pt idx="212">
                  <c:v>4096</c:v>
                </c:pt>
                <c:pt idx="213">
                  <c:v>3727.2030651340997</c:v>
                </c:pt>
                <c:pt idx="214">
                  <c:v>4122.0338983050851</c:v>
                </c:pt>
                <c:pt idx="215">
                  <c:v>3750.1927525057822</c:v>
                </c:pt>
                <c:pt idx="216">
                  <c:v>4123.7812632471414</c:v>
                </c:pt>
                <c:pt idx="217">
                  <c:v>3728.6316596397101</c:v>
                </c:pt>
                <c:pt idx="218">
                  <c:v>3990.1558654634987</c:v>
                </c:pt>
                <c:pt idx="219">
                  <c:v>3751.6390281527197</c:v>
                </c:pt>
                <c:pt idx="220">
                  <c:v>4096</c:v>
                </c:pt>
                <c:pt idx="221">
                  <c:v>3750.1927525057822</c:v>
                </c:pt>
                <c:pt idx="222">
                  <c:v>4122.0338983050851</c:v>
                </c:pt>
                <c:pt idx="223">
                  <c:v>3750.1927525057822</c:v>
                </c:pt>
                <c:pt idx="224">
                  <c:v>4123.7812632471414</c:v>
                </c:pt>
                <c:pt idx="225">
                  <c:v>3728.6316596397101</c:v>
                </c:pt>
                <c:pt idx="226">
                  <c:v>4096</c:v>
                </c:pt>
                <c:pt idx="227">
                  <c:v>3750.1927525057822</c:v>
                </c:pt>
                <c:pt idx="228">
                  <c:v>4096</c:v>
                </c:pt>
                <c:pt idx="229">
                  <c:v>3750.1927525057822</c:v>
                </c:pt>
                <c:pt idx="230">
                  <c:v>4122.0338983050851</c:v>
                </c:pt>
                <c:pt idx="231">
                  <c:v>3750.1927525057822</c:v>
                </c:pt>
                <c:pt idx="232">
                  <c:v>4123.7812632471414</c:v>
                </c:pt>
                <c:pt idx="233">
                  <c:v>3728.6316596397101</c:v>
                </c:pt>
                <c:pt idx="234">
                  <c:v>4043.2252701579387</c:v>
                </c:pt>
                <c:pt idx="235">
                  <c:v>3727.2030651340997</c:v>
                </c:pt>
                <c:pt idx="236">
                  <c:v>4122.0338983050851</c:v>
                </c:pt>
                <c:pt idx="237">
                  <c:v>3843.5401027262001</c:v>
                </c:pt>
                <c:pt idx="238">
                  <c:v>4096</c:v>
                </c:pt>
                <c:pt idx="239">
                  <c:v>3751.6390281527197</c:v>
                </c:pt>
                <c:pt idx="240">
                  <c:v>4096</c:v>
                </c:pt>
                <c:pt idx="241">
                  <c:v>3728.6316596397101</c:v>
                </c:pt>
                <c:pt idx="242">
                  <c:v>4123.7812632471414</c:v>
                </c:pt>
                <c:pt idx="243">
                  <c:v>3727.2030651340997</c:v>
                </c:pt>
                <c:pt idx="244">
                  <c:v>4122.0338983050851</c:v>
                </c:pt>
                <c:pt idx="245">
                  <c:v>3750.1927525057822</c:v>
                </c:pt>
                <c:pt idx="246">
                  <c:v>4150.1706484641645</c:v>
                </c:pt>
                <c:pt idx="247">
                  <c:v>3751.6390281527197</c:v>
                </c:pt>
                <c:pt idx="248">
                  <c:v>4123.7812632471414</c:v>
                </c:pt>
                <c:pt idx="249">
                  <c:v>3728.6316596397101</c:v>
                </c:pt>
                <c:pt idx="250">
                  <c:v>4123.7812632471414</c:v>
                </c:pt>
                <c:pt idx="251">
                  <c:v>3750.1927525057822</c:v>
                </c:pt>
                <c:pt idx="252">
                  <c:v>4122.0338983050851</c:v>
                </c:pt>
                <c:pt idx="253">
                  <c:v>3795.5520873975802</c:v>
                </c:pt>
                <c:pt idx="254">
                  <c:v>4016.5152766308825</c:v>
                </c:pt>
                <c:pt idx="255">
                  <c:v>3728.6316596397101</c:v>
                </c:pt>
                <c:pt idx="256">
                  <c:v>4096</c:v>
                </c:pt>
                <c:pt idx="257">
                  <c:v>3727.2030651340997</c:v>
                </c:pt>
                <c:pt idx="258">
                  <c:v>4096</c:v>
                </c:pt>
                <c:pt idx="259">
                  <c:v>3750.1927525057822</c:v>
                </c:pt>
                <c:pt idx="260">
                  <c:v>3705.9047619047597</c:v>
                </c:pt>
                <c:pt idx="261">
                  <c:v>3329.2265571526377</c:v>
                </c:pt>
                <c:pt idx="262">
                  <c:v>3312.22335716718</c:v>
                </c:pt>
                <c:pt idx="263">
                  <c:v>3022.9956494717198</c:v>
                </c:pt>
                <c:pt idx="264">
                  <c:v>2993.23076923077</c:v>
                </c:pt>
                <c:pt idx="265">
                  <c:v>2742.5993797575402</c:v>
                </c:pt>
                <c:pt idx="266">
                  <c:v>2730.2834689868087</c:v>
                </c:pt>
                <c:pt idx="267">
                  <c:v>2534.4872803566677</c:v>
                </c:pt>
                <c:pt idx="268">
                  <c:v>2528.3118251250999</c:v>
                </c:pt>
                <c:pt idx="269">
                  <c:v>2356.3133185075458</c:v>
                </c:pt>
                <c:pt idx="270">
                  <c:v>2340.4991351618501</c:v>
                </c:pt>
                <c:pt idx="271">
                  <c:v>2197.6173791170299</c:v>
                </c:pt>
                <c:pt idx="272">
                  <c:v>2173.7523105360424</c:v>
                </c:pt>
                <c:pt idx="273">
                  <c:v>2076.3628338115223</c:v>
                </c:pt>
                <c:pt idx="274">
                  <c:v>2033.9573356552</c:v>
                </c:pt>
                <c:pt idx="275">
                  <c:v>1922.1209610604801</c:v>
                </c:pt>
                <c:pt idx="276">
                  <c:v>1908.8649544324799</c:v>
                </c:pt>
                <c:pt idx="277">
                  <c:v>1807.6239383764582</c:v>
                </c:pt>
                <c:pt idx="278">
                  <c:v>1789.68097676251</c:v>
                </c:pt>
                <c:pt idx="279">
                  <c:v>1787.9928670497311</c:v>
                </c:pt>
                <c:pt idx="280">
                  <c:v>1792</c:v>
                </c:pt>
                <c:pt idx="281">
                  <c:v>1790.2998591265912</c:v>
                </c:pt>
                <c:pt idx="282">
                  <c:v>1788.5783718104499</c:v>
                </c:pt>
                <c:pt idx="283">
                  <c:v>1787.1993477374588</c:v>
                </c:pt>
                <c:pt idx="284">
                  <c:v>1791.3150854085211</c:v>
                </c:pt>
                <c:pt idx="285">
                  <c:v>1789.5608947804501</c:v>
                </c:pt>
                <c:pt idx="286">
                  <c:v>1795.5112219451401</c:v>
                </c:pt>
                <c:pt idx="287">
                  <c:v>1789.5608947804501</c:v>
                </c:pt>
                <c:pt idx="288">
                  <c:v>1789.5608947804501</c:v>
                </c:pt>
                <c:pt idx="289">
                  <c:v>1789.5608947804501</c:v>
                </c:pt>
                <c:pt idx="290">
                  <c:v>1789.5608947804501</c:v>
                </c:pt>
                <c:pt idx="291">
                  <c:v>1793.76699435265</c:v>
                </c:pt>
                <c:pt idx="292">
                  <c:v>1793.76699435265</c:v>
                </c:pt>
                <c:pt idx="293">
                  <c:v>1795.5112219451401</c:v>
                </c:pt>
                <c:pt idx="294">
                  <c:v>1791.3150854085211</c:v>
                </c:pt>
                <c:pt idx="295">
                  <c:v>1792.6804334491899</c:v>
                </c:pt>
                <c:pt idx="296">
                  <c:v>1796.0831819099499</c:v>
                </c:pt>
                <c:pt idx="297">
                  <c:v>1793.6791890280299</c:v>
                </c:pt>
                <c:pt idx="298">
                  <c:v>1796.6234786022799</c:v>
                </c:pt>
                <c:pt idx="299">
                  <c:v>1762.24838587163</c:v>
                </c:pt>
                <c:pt idx="300">
                  <c:v>1781.4807801552711</c:v>
                </c:pt>
                <c:pt idx="301">
                  <c:v>1779.4364620265001</c:v>
                </c:pt>
                <c:pt idx="302">
                  <c:v>1782.3681298413899</c:v>
                </c:pt>
                <c:pt idx="303">
                  <c:v>1780.3636363636399</c:v>
                </c:pt>
                <c:pt idx="304">
                  <c:v>1783.5311039194498</c:v>
                </c:pt>
                <c:pt idx="305">
                  <c:v>1776.2064698603501</c:v>
                </c:pt>
                <c:pt idx="306">
                  <c:v>1784.3240399789588</c:v>
                </c:pt>
                <c:pt idx="307">
                  <c:v>1782.39058986335</c:v>
                </c:pt>
                <c:pt idx="308">
                  <c:v>1780.5086192182998</c:v>
                </c:pt>
                <c:pt idx="309">
                  <c:v>1783.1813576494399</c:v>
                </c:pt>
                <c:pt idx="310">
                  <c:v>1781.3333333333285</c:v>
                </c:pt>
                <c:pt idx="311">
                  <c:v>1782.78892389322</c:v>
                </c:pt>
                <c:pt idx="312">
                  <c:v>1779.24000658003</c:v>
                </c:pt>
                <c:pt idx="313">
                  <c:v>1780.68739770867</c:v>
                </c:pt>
                <c:pt idx="314">
                  <c:v>1777.7777777777815</c:v>
                </c:pt>
                <c:pt idx="315">
                  <c:v>1777.7777777777815</c:v>
                </c:pt>
                <c:pt idx="316">
                  <c:v>1777.7777777777815</c:v>
                </c:pt>
                <c:pt idx="317">
                  <c:v>1773.16915100454</c:v>
                </c:pt>
                <c:pt idx="318">
                  <c:v>1800.5923000987198</c:v>
                </c:pt>
                <c:pt idx="319">
                  <c:v>1783.5385612443301</c:v>
                </c:pt>
                <c:pt idx="320">
                  <c:v>1784.9427696276011</c:v>
                </c:pt>
                <c:pt idx="321">
                  <c:v>1781.76</c:v>
                </c:pt>
                <c:pt idx="322">
                  <c:v>1783.1555484795399</c:v>
                </c:pt>
                <c:pt idx="323">
                  <c:v>1779.7440353926399</c:v>
                </c:pt>
                <c:pt idx="324">
                  <c:v>1781.4121717251112</c:v>
                </c:pt>
                <c:pt idx="325">
                  <c:v>1778.3328129878198</c:v>
                </c:pt>
                <c:pt idx="326">
                  <c:v>1779.4346070208101</c:v>
                </c:pt>
                <c:pt idx="327">
                  <c:v>1780.8007420003098</c:v>
                </c:pt>
                <c:pt idx="328">
                  <c:v>1778.0506523407512</c:v>
                </c:pt>
                <c:pt idx="329">
                  <c:v>1779.1354819001101</c:v>
                </c:pt>
                <c:pt idx="330">
                  <c:v>1776.1601455868988</c:v>
                </c:pt>
                <c:pt idx="331">
                  <c:v>1777.5094339622601</c:v>
                </c:pt>
                <c:pt idx="332">
                  <c:v>1778.8461538461511</c:v>
                </c:pt>
                <c:pt idx="333">
                  <c:v>1780.170480035888</c:v>
                </c:pt>
                <c:pt idx="334">
                  <c:v>1776.9858945805511</c:v>
                </c:pt>
                <c:pt idx="335">
                  <c:v>1778.3032811114399</c:v>
                </c:pt>
                <c:pt idx="336">
                  <c:v>1779.8705120659199</c:v>
                </c:pt>
                <c:pt idx="337">
                  <c:v>1780.9021675454001</c:v>
                </c:pt>
                <c:pt idx="338">
                  <c:v>1780.9021675454001</c:v>
                </c:pt>
                <c:pt idx="339">
                  <c:v>1776.7387492694299</c:v>
                </c:pt>
                <c:pt idx="340">
                  <c:v>1776.7387492694299</c:v>
                </c:pt>
                <c:pt idx="341">
                  <c:v>1776.7387492694299</c:v>
                </c:pt>
                <c:pt idx="342">
                  <c:v>1776.9983925178988</c:v>
                </c:pt>
                <c:pt idx="343">
                  <c:v>1776.7387492694299</c:v>
                </c:pt>
                <c:pt idx="344">
                  <c:v>1776.7387492694299</c:v>
                </c:pt>
                <c:pt idx="345">
                  <c:v>1776.9983925178988</c:v>
                </c:pt>
                <c:pt idx="346">
                  <c:v>1776.7387492694299</c:v>
                </c:pt>
                <c:pt idx="347">
                  <c:v>1776.7387492694299</c:v>
                </c:pt>
                <c:pt idx="348">
                  <c:v>1776.7387492694299</c:v>
                </c:pt>
                <c:pt idx="349">
                  <c:v>1776.7387492694299</c:v>
                </c:pt>
                <c:pt idx="350">
                  <c:v>1776.9983925178988</c:v>
                </c:pt>
                <c:pt idx="351">
                  <c:v>1776.7387492694299</c:v>
                </c:pt>
                <c:pt idx="352">
                  <c:v>1780.9021675454001</c:v>
                </c:pt>
                <c:pt idx="353">
                  <c:v>1776.9983925178988</c:v>
                </c:pt>
                <c:pt idx="354">
                  <c:v>1776.7387492694299</c:v>
                </c:pt>
                <c:pt idx="355">
                  <c:v>1776.7387492694299</c:v>
                </c:pt>
                <c:pt idx="356">
                  <c:v>1776.7387492694299</c:v>
                </c:pt>
                <c:pt idx="357">
                  <c:v>1780.9021675454001</c:v>
                </c:pt>
                <c:pt idx="358">
                  <c:v>1784.8231322471688</c:v>
                </c:pt>
                <c:pt idx="359">
                  <c:v>1785.0851438637701</c:v>
                </c:pt>
                <c:pt idx="360">
                  <c:v>1785.0851438637701</c:v>
                </c:pt>
                <c:pt idx="361">
                  <c:v>1784.8231322471688</c:v>
                </c:pt>
                <c:pt idx="362">
                  <c:v>1785.0851438637701</c:v>
                </c:pt>
                <c:pt idx="363">
                  <c:v>1784.8231322471688</c:v>
                </c:pt>
                <c:pt idx="364">
                  <c:v>1784.8231322471688</c:v>
                </c:pt>
                <c:pt idx="365">
                  <c:v>1785.0851438637701</c:v>
                </c:pt>
                <c:pt idx="366">
                  <c:v>1784.8231322471688</c:v>
                </c:pt>
                <c:pt idx="367">
                  <c:v>1785.0851438637701</c:v>
                </c:pt>
                <c:pt idx="368">
                  <c:v>1785.0851438637701</c:v>
                </c:pt>
                <c:pt idx="369">
                  <c:v>1784.8231322471688</c:v>
                </c:pt>
                <c:pt idx="370">
                  <c:v>1785.0851438637701</c:v>
                </c:pt>
                <c:pt idx="371">
                  <c:v>1780.6413823400198</c:v>
                </c:pt>
                <c:pt idx="372">
                  <c:v>1784.8231322471688</c:v>
                </c:pt>
                <c:pt idx="373">
                  <c:v>1785.0851438637701</c:v>
                </c:pt>
                <c:pt idx="374">
                  <c:v>1784.8231322471688</c:v>
                </c:pt>
              </c:numCache>
            </c:numRef>
          </c:yVal>
          <c:smooth val="1"/>
        </c:ser>
        <c:axId val="70861568"/>
        <c:axId val="70863488"/>
      </c:scatterChart>
      <c:valAx>
        <c:axId val="70861568"/>
        <c:scaling>
          <c:orientation val="minMax"/>
          <c:max val="7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  <a:r>
                  <a:rPr lang="en-US" sz="1600" baseline="0"/>
                  <a:t> (s)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863488"/>
        <c:crosses val="autoZero"/>
        <c:crossBetween val="midCat"/>
      </c:valAx>
      <c:valAx>
        <c:axId val="70863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</a:t>
                </a:r>
                <a:r>
                  <a:rPr lang="en-US" sz="1600" baseline="0"/>
                  <a:t> (last 20 frames)</a:t>
                </a:r>
              </a:p>
              <a:p>
                <a:pPr>
                  <a:defRPr sz="1600"/>
                </a:pPr>
                <a:r>
                  <a:rPr lang="en-US" sz="1600" baseline="0"/>
                  <a:t>Kbps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861568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5.1480051480051478E-3"/>
                  <c:y val="-7.4280408542247087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8314028314028284E-2"/>
                  <c:y val="-4.828226555246050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9202059202059204E-2"/>
                  <c:y val="-5.9424326833797697E-2"/>
                </c:manualLayout>
              </c:layout>
              <c:dLblPos val="r"/>
              <c:showVal val="1"/>
            </c:dLbl>
            <c:dLblPos val="r"/>
            <c:showVal val="1"/>
          </c:dLbls>
          <c:yVal>
            <c:numRef>
              <c:f>Sheet8!$A$1:$A$3</c:f>
              <c:numCache>
                <c:formatCode>General</c:formatCode>
                <c:ptCount val="3"/>
                <c:pt idx="0">
                  <c:v>3509</c:v>
                </c:pt>
                <c:pt idx="1">
                  <c:v>2395</c:v>
                </c:pt>
                <c:pt idx="2">
                  <c:v>1977</c:v>
                </c:pt>
              </c:numCache>
            </c:numRef>
          </c:yVal>
        </c:ser>
        <c:axId val="70918528"/>
        <c:axId val="70920064"/>
      </c:scatterChart>
      <c:valAx>
        <c:axId val="70918528"/>
        <c:scaling>
          <c:orientation val="minMax"/>
          <c:max val="3.2"/>
          <c:min val="1"/>
        </c:scaling>
        <c:axPos val="b"/>
        <c:tickLblPos val="none"/>
        <c:crossAx val="70920064"/>
        <c:crosses val="autoZero"/>
        <c:crossBetween val="midCat"/>
        <c:majorUnit val="1"/>
      </c:valAx>
      <c:valAx>
        <c:axId val="70920064"/>
        <c:scaling>
          <c:orientation val="minMax"/>
          <c:max val="36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Aggregate Throughput (Kbps)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91852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3B03-2BB2-45CC-AB64-04B2F20F6952}" type="datetimeFigureOut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C6D2-CB3C-456F-9480-0B31B666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C6D2-CB3C-456F-9480-0B31B666865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AC87-CA85-4507-9A4D-7655A9798352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D189-226B-4514-B0B3-540CF1E88DED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B0BF-333A-4264-AEE3-32E6A88025E5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9371-8BC0-4130-B779-6A12505415F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CC5C-E23B-484E-9B02-1FD4A29C22EC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D92-BBA5-4CEB-89A3-A527A4CB8448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5918-9BD5-46C1-9CFD-67B0E78B44CA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EDBD-79B0-460C-90CB-C1E59D7CA35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CB81-8CF8-4B6A-A038-A0A4C29CF33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C906-B33A-428D-8775-BD94376071A9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60-CDCE-4D88-A9CB-AE76D01D021B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47D5-2421-46A2-AE54-62B7028BCBF4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02AA-64FA-422A-B9BE-95D18C72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angam\Desktop\CStreamTalk\0N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angam\Desktop\CStreamTalk\1N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angam\Desktop\CStreamTalk\2N.wmv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angam\Desktop\CStreamTalk\Dynamic.wm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CStream: Neighborhood Bandwidth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Aggregation For Better Video Streaming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Thangam Vedagiri Seenivasan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Advisor: Mark Claypool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Reader: Robert Kinicki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58674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M.S.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Thesis Presentation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371600"/>
            <a:ext cx="39624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127863" y="1524000"/>
            <a:ext cx="1206137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Video Database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070866"/>
            <a:ext cx="4114800" cy="2025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81200" y="54102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3962400"/>
            <a:ext cx="2209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05600" y="48768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Helper Manager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4267200"/>
            <a:ext cx="1828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Proxy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4375666"/>
            <a:ext cx="12954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1200" y="4375666"/>
            <a:ext cx="9906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4375666"/>
            <a:ext cx="7620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6800" y="2438400"/>
            <a:ext cx="1524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 Distributor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2438400"/>
            <a:ext cx="1295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 Handler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rot="10800000">
            <a:off x="4267200" y="27432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791994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3657600"/>
            <a:ext cx="10668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 rot="5400000">
            <a:off x="6858000" y="3962400"/>
            <a:ext cx="609600" cy="1588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4953000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4600" y="3657600"/>
            <a:ext cx="27432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619500" y="5220494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247900" y="5219700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524000" y="4800600"/>
            <a:ext cx="457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5334000" y="1828800"/>
            <a:ext cx="533400" cy="1588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5562600" y="21336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705600" y="6019800"/>
            <a:ext cx="10668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048000" y="6553200"/>
            <a:ext cx="41910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2820194" y="6324600"/>
            <a:ext cx="456406" cy="794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020197" y="5181203"/>
            <a:ext cx="914400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343400" y="5638800"/>
            <a:ext cx="2133600" cy="1588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6744097" y="5600303"/>
            <a:ext cx="53340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343400" y="5867400"/>
            <a:ext cx="266700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159"/>
          <p:cNvSpPr txBox="1"/>
          <p:nvPr/>
        </p:nvSpPr>
        <p:spPr>
          <a:xfrm>
            <a:off x="3810000" y="5029200"/>
            <a:ext cx="72289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Update</a:t>
            </a:r>
          </a:p>
        </p:txBody>
      </p:sp>
      <p:sp>
        <p:nvSpPr>
          <p:cNvPr id="97" name="TextBox 99"/>
          <p:cNvSpPr txBox="1"/>
          <p:nvPr/>
        </p:nvSpPr>
        <p:spPr>
          <a:xfrm>
            <a:off x="2438400" y="50292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8" name="TextBox 99"/>
          <p:cNvSpPr txBox="1"/>
          <p:nvPr/>
        </p:nvSpPr>
        <p:spPr>
          <a:xfrm>
            <a:off x="44958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2484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81600" y="5331023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1" name="TextBox 104"/>
          <p:cNvSpPr txBox="1"/>
          <p:nvPr/>
        </p:nvSpPr>
        <p:spPr>
          <a:xfrm>
            <a:off x="3885303" y="6260068"/>
            <a:ext cx="2515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ad-hoc network</a:t>
            </a:r>
            <a:endParaRPr lang="en-US" dirty="0"/>
          </a:p>
        </p:txBody>
      </p:sp>
      <p:sp>
        <p:nvSpPr>
          <p:cNvPr id="103" name="TextBox 181"/>
          <p:cNvSpPr txBox="1"/>
          <p:nvPr/>
        </p:nvSpPr>
        <p:spPr>
          <a:xfrm>
            <a:off x="762000" y="3276600"/>
            <a:ext cx="608756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  <a:p>
            <a:pPr algn="ctr"/>
            <a:r>
              <a:rPr lang="en-US" sz="1400" dirty="0" smtClean="0"/>
              <a:t>query</a:t>
            </a:r>
          </a:p>
        </p:txBody>
      </p:sp>
      <p:cxnSp>
        <p:nvCxnSpPr>
          <p:cNvPr id="104" name="Straight Arrow Connector 103"/>
          <p:cNvCxnSpPr>
            <a:endCxn id="103" idx="2"/>
          </p:cNvCxnSpPr>
          <p:nvPr/>
        </p:nvCxnSpPr>
        <p:spPr>
          <a:xfrm rot="16200000" flipV="1">
            <a:off x="794799" y="4071399"/>
            <a:ext cx="543580" cy="422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TextBox 103"/>
          <p:cNvSpPr txBox="1"/>
          <p:nvPr/>
        </p:nvSpPr>
        <p:spPr>
          <a:xfrm>
            <a:off x="4300142" y="24384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sp>
        <p:nvSpPr>
          <p:cNvPr id="110" name="TextBox 103"/>
          <p:cNvSpPr txBox="1"/>
          <p:nvPr/>
        </p:nvSpPr>
        <p:spPr>
          <a:xfrm>
            <a:off x="5867400" y="1825823"/>
            <a:ext cx="68580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9000" y="3276600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Neighbor</a:t>
            </a:r>
            <a:endParaRPr lang="en-US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04800" y="6096000"/>
            <a:ext cx="114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Client</a:t>
            </a:r>
            <a:endParaRPr lang="en-US" sz="32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3238898" y="3695303"/>
            <a:ext cx="1295400" cy="795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103"/>
          <p:cNvSpPr txBox="1"/>
          <p:nvPr/>
        </p:nvSpPr>
        <p:spPr>
          <a:xfrm>
            <a:off x="3429000" y="32766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2781300" y="3619500"/>
            <a:ext cx="838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553891" y="3619103"/>
            <a:ext cx="837406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103"/>
          <p:cNvSpPr txBox="1"/>
          <p:nvPr/>
        </p:nvSpPr>
        <p:spPr>
          <a:xfrm>
            <a:off x="2895600" y="3733800"/>
            <a:ext cx="91440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Meta data</a:t>
            </a:r>
          </a:p>
        </p:txBody>
      </p:sp>
      <p:sp>
        <p:nvSpPr>
          <p:cNvPr id="61" name="TextBox 103"/>
          <p:cNvSpPr txBox="1"/>
          <p:nvPr/>
        </p:nvSpPr>
        <p:spPr>
          <a:xfrm>
            <a:off x="2438400" y="3304401"/>
            <a:ext cx="91440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Request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41891" y="5791200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I-CAN-HELP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8791" y="1524000"/>
            <a:ext cx="1252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Video </a:t>
            </a:r>
          </a:p>
          <a:p>
            <a:pPr algn="ctr"/>
            <a:r>
              <a:rPr lang="en-US" sz="3200" dirty="0" smtClean="0"/>
              <a:t>Server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         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Neighbor manager</a:t>
            </a:r>
          </a:p>
          <a:p>
            <a:pPr lvl="1"/>
            <a:r>
              <a:rPr lang="en-US" dirty="0" smtClean="0"/>
              <a:t>Keeps updated knowledge of active neighbors</a:t>
            </a:r>
          </a:p>
          <a:p>
            <a:pPr lvl="1"/>
            <a:r>
              <a:rPr lang="en-US" dirty="0" smtClean="0"/>
              <a:t>Informs the </a:t>
            </a:r>
            <a:r>
              <a:rPr lang="en-US" i="1" dirty="0" smtClean="0"/>
              <a:t>Video Plan Manager</a:t>
            </a:r>
            <a:r>
              <a:rPr lang="en-US" dirty="0" smtClean="0"/>
              <a:t> about change in neighborhood</a:t>
            </a:r>
          </a:p>
          <a:p>
            <a:pPr lvl="1"/>
            <a:r>
              <a:rPr lang="en-US" dirty="0" smtClean="0"/>
              <a:t>Receives frames from the neighbor and forwards to the </a:t>
            </a:r>
            <a:r>
              <a:rPr lang="en-US" i="1" dirty="0" smtClean="0"/>
              <a:t>Buffer Manager</a:t>
            </a:r>
          </a:p>
          <a:p>
            <a:r>
              <a:rPr lang="en-US" b="1" dirty="0" smtClean="0"/>
              <a:t>Video Plan Manager</a:t>
            </a:r>
          </a:p>
          <a:p>
            <a:pPr lvl="1"/>
            <a:r>
              <a:rPr lang="en-US" dirty="0" smtClean="0"/>
              <a:t>Informs the server about the active neighbors (IP Address, Port to stream) - streaming plan</a:t>
            </a:r>
          </a:p>
          <a:p>
            <a:pPr lvl="1"/>
            <a:r>
              <a:rPr lang="en-US" dirty="0" smtClean="0"/>
              <a:t>Dynamically updates streaming plan based on input from </a:t>
            </a:r>
            <a:r>
              <a:rPr lang="en-US" i="1" dirty="0" smtClean="0"/>
              <a:t>Neighbor Manager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152400"/>
            <a:ext cx="4114800" cy="2025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1491734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467600" y="457200"/>
            <a:ext cx="12954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457200"/>
            <a:ext cx="9906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0" y="457200"/>
            <a:ext cx="7620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886700" y="1302028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515100" y="1301234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1200" y="882134"/>
            <a:ext cx="457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59"/>
          <p:cNvSpPr txBox="1"/>
          <p:nvPr/>
        </p:nvSpPr>
        <p:spPr>
          <a:xfrm>
            <a:off x="8077200" y="1110734"/>
            <a:ext cx="72289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Update</a:t>
            </a:r>
          </a:p>
        </p:txBody>
      </p:sp>
      <p:sp>
        <p:nvSpPr>
          <p:cNvPr id="14" name="TextBox 99"/>
          <p:cNvSpPr txBox="1"/>
          <p:nvPr/>
        </p:nvSpPr>
        <p:spPr>
          <a:xfrm>
            <a:off x="6705600" y="1110734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45352" y="1490472"/>
            <a:ext cx="2362200" cy="53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7467600" y="457200"/>
            <a:ext cx="1295400" cy="6519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Buffer Manager</a:t>
            </a:r>
          </a:p>
          <a:p>
            <a:pPr lvl="1"/>
            <a:r>
              <a:rPr lang="en-US" dirty="0" smtClean="0"/>
              <a:t>Receives frames from the server</a:t>
            </a:r>
          </a:p>
          <a:p>
            <a:pPr lvl="1"/>
            <a:r>
              <a:rPr lang="en-US" dirty="0" smtClean="0"/>
              <a:t>Receives frames from the neighbor through the </a:t>
            </a:r>
            <a:r>
              <a:rPr lang="en-US" i="1" dirty="0" smtClean="0"/>
              <a:t>Neighbor Manager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 err="1" smtClean="0"/>
              <a:t>playout</a:t>
            </a:r>
            <a:r>
              <a:rPr lang="en-US" dirty="0" smtClean="0"/>
              <a:t> buffer</a:t>
            </a:r>
          </a:p>
          <a:p>
            <a:r>
              <a:rPr lang="en-US" b="1" dirty="0" smtClean="0"/>
              <a:t>Video Player</a:t>
            </a:r>
          </a:p>
          <a:p>
            <a:pPr lvl="1"/>
            <a:r>
              <a:rPr lang="en-US" dirty="0" smtClean="0"/>
              <a:t>Extracts frames from the </a:t>
            </a:r>
            <a:r>
              <a:rPr lang="en-US" i="1" dirty="0" smtClean="0"/>
              <a:t>Buffer Manager</a:t>
            </a:r>
            <a:r>
              <a:rPr lang="en-US" dirty="0" smtClean="0"/>
              <a:t> and plays it</a:t>
            </a:r>
          </a:p>
          <a:p>
            <a:pPr lvl="1"/>
            <a:r>
              <a:rPr lang="en-US" dirty="0" smtClean="0"/>
              <a:t>Implements E-policy (wait for late frames)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Client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152400"/>
            <a:ext cx="4114800" cy="2025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48400" y="1491734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467600" y="457200"/>
            <a:ext cx="12954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8400" y="457200"/>
            <a:ext cx="9906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0" y="457200"/>
            <a:ext cx="7620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86700" y="1302028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15100" y="1301234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882134"/>
            <a:ext cx="457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59"/>
          <p:cNvSpPr txBox="1"/>
          <p:nvPr/>
        </p:nvSpPr>
        <p:spPr>
          <a:xfrm>
            <a:off x="8077200" y="1110734"/>
            <a:ext cx="72289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Update</a:t>
            </a:r>
          </a:p>
        </p:txBody>
      </p:sp>
      <p:sp>
        <p:nvSpPr>
          <p:cNvPr id="15" name="TextBox 99"/>
          <p:cNvSpPr txBox="1"/>
          <p:nvPr/>
        </p:nvSpPr>
        <p:spPr>
          <a:xfrm>
            <a:off x="6705600" y="1110734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45352" y="1490472"/>
            <a:ext cx="2362200" cy="53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7467600" y="457200"/>
            <a:ext cx="1295400" cy="6519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48400" y="457200"/>
            <a:ext cx="990600" cy="6519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0" y="457200"/>
            <a:ext cx="76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371600"/>
            <a:ext cx="39624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127863" y="1524000"/>
            <a:ext cx="1206137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Video Database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070866"/>
            <a:ext cx="4114800" cy="2025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81200" y="54102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3962400"/>
            <a:ext cx="2209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05600" y="48768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Helper Manager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4267200"/>
            <a:ext cx="1828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Proxy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4375666"/>
            <a:ext cx="12954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1200" y="4375666"/>
            <a:ext cx="9906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4375666"/>
            <a:ext cx="7620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6800" y="2438400"/>
            <a:ext cx="1524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 Distributor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2438400"/>
            <a:ext cx="1295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 Handler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rot="10800000">
            <a:off x="4267200" y="27432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791994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3657600"/>
            <a:ext cx="10668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 rot="5400000">
            <a:off x="6858000" y="3962400"/>
            <a:ext cx="609600" cy="1588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4953000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4600" y="3657600"/>
            <a:ext cx="27432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619500" y="5220494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247900" y="5219700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524000" y="4800600"/>
            <a:ext cx="457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5334000" y="1828800"/>
            <a:ext cx="533400" cy="1588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5562600" y="21336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705600" y="6019800"/>
            <a:ext cx="10668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048000" y="6553200"/>
            <a:ext cx="41910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2820194" y="6324600"/>
            <a:ext cx="456406" cy="794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020197" y="5181203"/>
            <a:ext cx="914400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343400" y="5638800"/>
            <a:ext cx="2133600" cy="1588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6744097" y="5600303"/>
            <a:ext cx="53340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343400" y="5867400"/>
            <a:ext cx="266700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159"/>
          <p:cNvSpPr txBox="1"/>
          <p:nvPr/>
        </p:nvSpPr>
        <p:spPr>
          <a:xfrm>
            <a:off x="3810000" y="5029200"/>
            <a:ext cx="72289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Update</a:t>
            </a:r>
          </a:p>
        </p:txBody>
      </p:sp>
      <p:sp>
        <p:nvSpPr>
          <p:cNvPr id="97" name="TextBox 99"/>
          <p:cNvSpPr txBox="1"/>
          <p:nvPr/>
        </p:nvSpPr>
        <p:spPr>
          <a:xfrm>
            <a:off x="2438400" y="50292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8" name="TextBox 99"/>
          <p:cNvSpPr txBox="1"/>
          <p:nvPr/>
        </p:nvSpPr>
        <p:spPr>
          <a:xfrm>
            <a:off x="44958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2484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81600" y="5331023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1" name="TextBox 104"/>
          <p:cNvSpPr txBox="1"/>
          <p:nvPr/>
        </p:nvSpPr>
        <p:spPr>
          <a:xfrm>
            <a:off x="3885303" y="6260068"/>
            <a:ext cx="2515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ad-hoc network</a:t>
            </a:r>
            <a:endParaRPr lang="en-US" dirty="0"/>
          </a:p>
        </p:txBody>
      </p:sp>
      <p:sp>
        <p:nvSpPr>
          <p:cNvPr id="103" name="TextBox 181"/>
          <p:cNvSpPr txBox="1"/>
          <p:nvPr/>
        </p:nvSpPr>
        <p:spPr>
          <a:xfrm>
            <a:off x="762000" y="3276600"/>
            <a:ext cx="608756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  <a:p>
            <a:pPr algn="ctr"/>
            <a:r>
              <a:rPr lang="en-US" sz="1400" dirty="0" smtClean="0"/>
              <a:t>query</a:t>
            </a:r>
          </a:p>
        </p:txBody>
      </p:sp>
      <p:cxnSp>
        <p:nvCxnSpPr>
          <p:cNvPr id="104" name="Straight Arrow Connector 103"/>
          <p:cNvCxnSpPr>
            <a:endCxn id="103" idx="2"/>
          </p:cNvCxnSpPr>
          <p:nvPr/>
        </p:nvCxnSpPr>
        <p:spPr>
          <a:xfrm rot="16200000" flipV="1">
            <a:off x="794799" y="4071399"/>
            <a:ext cx="543580" cy="422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941891" y="5791200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I-CAN-HELP</a:t>
            </a:r>
          </a:p>
        </p:txBody>
      </p:sp>
      <p:sp>
        <p:nvSpPr>
          <p:cNvPr id="109" name="TextBox 103"/>
          <p:cNvSpPr txBox="1"/>
          <p:nvPr/>
        </p:nvSpPr>
        <p:spPr>
          <a:xfrm>
            <a:off x="4300142" y="24384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sp>
        <p:nvSpPr>
          <p:cNvPr id="110" name="TextBox 103"/>
          <p:cNvSpPr txBox="1"/>
          <p:nvPr/>
        </p:nvSpPr>
        <p:spPr>
          <a:xfrm>
            <a:off x="5867400" y="1825823"/>
            <a:ext cx="68580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9000" y="3276600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Neighbor</a:t>
            </a:r>
            <a:endParaRPr lang="en-US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04800" y="6096000"/>
            <a:ext cx="114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Client</a:t>
            </a:r>
            <a:endParaRPr lang="en-US" sz="32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3238898" y="3695303"/>
            <a:ext cx="1295400" cy="795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103"/>
          <p:cNvSpPr txBox="1"/>
          <p:nvPr/>
        </p:nvSpPr>
        <p:spPr>
          <a:xfrm>
            <a:off x="3429000" y="32766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38791" y="1524000"/>
            <a:ext cx="1252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Video </a:t>
            </a:r>
          </a:p>
          <a:p>
            <a:pPr algn="ctr"/>
            <a:r>
              <a:rPr lang="en-US" sz="3200" dirty="0" smtClean="0"/>
              <a:t>Server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b="1" dirty="0" smtClean="0"/>
              <a:t>Proxy</a:t>
            </a:r>
          </a:p>
          <a:p>
            <a:pPr lvl="1"/>
            <a:r>
              <a:rPr lang="en-US" dirty="0" smtClean="0"/>
              <a:t>Receives frames from the server</a:t>
            </a:r>
          </a:p>
          <a:p>
            <a:pPr lvl="1"/>
            <a:r>
              <a:rPr lang="en-US" dirty="0" smtClean="0"/>
              <a:t>Sends to the client</a:t>
            </a:r>
          </a:p>
          <a:p>
            <a:r>
              <a:rPr lang="en-US" b="1" dirty="0" smtClean="0"/>
              <a:t>Helper Manager</a:t>
            </a:r>
          </a:p>
          <a:p>
            <a:pPr lvl="1"/>
            <a:r>
              <a:rPr lang="en-US" dirty="0" smtClean="0"/>
              <a:t>Sends periodic I-CAN-HELP messages that it is willing to collaborate</a:t>
            </a:r>
          </a:p>
          <a:p>
            <a:pPr lvl="1"/>
            <a:r>
              <a:rPr lang="en-US" dirty="0" smtClean="0"/>
              <a:t>Stops when there is user and network activity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304800"/>
            <a:ext cx="2209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62800" y="12192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Helper Manager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6705600" y="609600"/>
            <a:ext cx="1828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Proxy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705600" y="609600"/>
            <a:ext cx="18288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Proxy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7162800" y="1219200"/>
            <a:ext cx="14478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Helper Manager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371600"/>
            <a:ext cx="39624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127863" y="1524000"/>
            <a:ext cx="1206137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Video Database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070866"/>
            <a:ext cx="4114800" cy="2025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81200" y="54102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Neighbor Manager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3962400"/>
            <a:ext cx="2209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05600" y="48768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Helper Manager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4267200"/>
            <a:ext cx="1828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Proxy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4375666"/>
            <a:ext cx="12954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Plan Manager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1200" y="4375666"/>
            <a:ext cx="990600" cy="6519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Buffer Manager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4375666"/>
            <a:ext cx="7620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 Player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6800" y="2438400"/>
            <a:ext cx="1524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 Distributor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2438400"/>
            <a:ext cx="1295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 Handler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rot="10800000">
            <a:off x="4267200" y="27432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791994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3657600"/>
            <a:ext cx="10668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 rot="5400000">
            <a:off x="6858000" y="3962400"/>
            <a:ext cx="609600" cy="1588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4953000" y="3352006"/>
            <a:ext cx="608806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4600" y="3657600"/>
            <a:ext cx="2743200" cy="1588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619500" y="5220494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247900" y="5219700"/>
            <a:ext cx="382588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524000" y="4800600"/>
            <a:ext cx="4572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5334000" y="1828800"/>
            <a:ext cx="533400" cy="1588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5562600" y="21336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705600" y="6019800"/>
            <a:ext cx="10668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048000" y="6553200"/>
            <a:ext cx="4191000" cy="1588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2820194" y="6324600"/>
            <a:ext cx="456406" cy="794"/>
          </a:xfrm>
          <a:prstGeom prst="straightConnector1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020197" y="5181203"/>
            <a:ext cx="914400" cy="794"/>
          </a:xfrm>
          <a:prstGeom prst="straightConnector1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343400" y="5638800"/>
            <a:ext cx="2133600" cy="1588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6744097" y="5600303"/>
            <a:ext cx="53340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343400" y="5867400"/>
            <a:ext cx="266700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159"/>
          <p:cNvSpPr txBox="1"/>
          <p:nvPr/>
        </p:nvSpPr>
        <p:spPr>
          <a:xfrm>
            <a:off x="3810000" y="5029200"/>
            <a:ext cx="72289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Update</a:t>
            </a:r>
          </a:p>
        </p:txBody>
      </p:sp>
      <p:sp>
        <p:nvSpPr>
          <p:cNvPr id="97" name="TextBox 99"/>
          <p:cNvSpPr txBox="1"/>
          <p:nvPr/>
        </p:nvSpPr>
        <p:spPr>
          <a:xfrm>
            <a:off x="2438400" y="50292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8" name="TextBox 99"/>
          <p:cNvSpPr txBox="1"/>
          <p:nvPr/>
        </p:nvSpPr>
        <p:spPr>
          <a:xfrm>
            <a:off x="44958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248400" y="3276600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81600" y="5331023"/>
            <a:ext cx="71481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Frames</a:t>
            </a:r>
          </a:p>
        </p:txBody>
      </p:sp>
      <p:sp>
        <p:nvSpPr>
          <p:cNvPr id="101" name="TextBox 104"/>
          <p:cNvSpPr txBox="1"/>
          <p:nvPr/>
        </p:nvSpPr>
        <p:spPr>
          <a:xfrm>
            <a:off x="3885303" y="6260068"/>
            <a:ext cx="2515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ad-hoc network</a:t>
            </a:r>
            <a:endParaRPr lang="en-US" dirty="0"/>
          </a:p>
        </p:txBody>
      </p:sp>
      <p:sp>
        <p:nvSpPr>
          <p:cNvPr id="103" name="TextBox 181"/>
          <p:cNvSpPr txBox="1"/>
          <p:nvPr/>
        </p:nvSpPr>
        <p:spPr>
          <a:xfrm>
            <a:off x="762000" y="3276600"/>
            <a:ext cx="608756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  <a:p>
            <a:pPr algn="ctr"/>
            <a:r>
              <a:rPr lang="en-US" sz="1400" dirty="0" smtClean="0"/>
              <a:t>query</a:t>
            </a:r>
          </a:p>
        </p:txBody>
      </p:sp>
      <p:cxnSp>
        <p:nvCxnSpPr>
          <p:cNvPr id="104" name="Straight Arrow Connector 103"/>
          <p:cNvCxnSpPr>
            <a:endCxn id="103" idx="2"/>
          </p:cNvCxnSpPr>
          <p:nvPr/>
        </p:nvCxnSpPr>
        <p:spPr>
          <a:xfrm rot="16200000" flipV="1">
            <a:off x="794799" y="4071399"/>
            <a:ext cx="543580" cy="422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TextBox 103"/>
          <p:cNvSpPr txBox="1"/>
          <p:nvPr/>
        </p:nvSpPr>
        <p:spPr>
          <a:xfrm>
            <a:off x="4300142" y="24384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sp>
        <p:nvSpPr>
          <p:cNvPr id="110" name="TextBox 103"/>
          <p:cNvSpPr txBox="1"/>
          <p:nvPr/>
        </p:nvSpPr>
        <p:spPr>
          <a:xfrm>
            <a:off x="5867400" y="1825823"/>
            <a:ext cx="68580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38791" y="1524000"/>
            <a:ext cx="1252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Video </a:t>
            </a:r>
          </a:p>
          <a:p>
            <a:pPr algn="ctr"/>
            <a:r>
              <a:rPr lang="en-US" sz="3200" dirty="0" smtClean="0"/>
              <a:t>Server</a:t>
            </a:r>
            <a:endParaRPr lang="en-US" sz="3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239000" y="3276600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Neighbor</a:t>
            </a:r>
            <a:endParaRPr lang="en-US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04800" y="6096000"/>
            <a:ext cx="114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Client</a:t>
            </a:r>
            <a:endParaRPr lang="en-US" sz="32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3238898" y="3695303"/>
            <a:ext cx="1295400" cy="795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103"/>
          <p:cNvSpPr txBox="1"/>
          <p:nvPr/>
        </p:nvSpPr>
        <p:spPr>
          <a:xfrm>
            <a:off x="3429000" y="32766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2170906" y="4000500"/>
            <a:ext cx="686594" cy="7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41891" y="5791200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I-CAN-HELP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/>
              <a:t>Video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Frame Distributor</a:t>
            </a:r>
          </a:p>
          <a:p>
            <a:pPr lvl="1"/>
            <a:r>
              <a:rPr lang="en-US" dirty="0" smtClean="0"/>
              <a:t>Runs a frame assignment module </a:t>
            </a:r>
          </a:p>
          <a:p>
            <a:pPr lvl="1"/>
            <a:r>
              <a:rPr lang="en-US" dirty="0" smtClean="0"/>
              <a:t>Sends assigned frames to client and neighbors</a:t>
            </a:r>
          </a:p>
          <a:p>
            <a:pPr lvl="1"/>
            <a:r>
              <a:rPr lang="en-US" dirty="0" smtClean="0"/>
              <a:t>Assignment adapts to the bandwidth of each client</a:t>
            </a:r>
          </a:p>
          <a:p>
            <a:r>
              <a:rPr lang="en-US" b="1" dirty="0" smtClean="0"/>
              <a:t>Plan Handler</a:t>
            </a:r>
          </a:p>
          <a:p>
            <a:pPr lvl="1"/>
            <a:r>
              <a:rPr lang="en-US" dirty="0" smtClean="0"/>
              <a:t>Receives dynamic plan about active neighbors from the client</a:t>
            </a:r>
          </a:p>
          <a:p>
            <a:pPr lvl="1"/>
            <a:r>
              <a:rPr lang="en-US" dirty="0" smtClean="0"/>
              <a:t>Updates the </a:t>
            </a:r>
            <a:r>
              <a:rPr lang="en-US" i="1" dirty="0" smtClean="0"/>
              <a:t>Frame Distributor</a:t>
            </a:r>
            <a:r>
              <a:rPr lang="en-US" dirty="0" smtClean="0"/>
              <a:t> to adapt streaming to the changing neighborhood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53000" y="152400"/>
            <a:ext cx="39624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337663" y="304800"/>
            <a:ext cx="1206137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Video Database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86600" y="1219200"/>
            <a:ext cx="1524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 Distributor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1219200"/>
            <a:ext cx="1295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 Handler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6477000" y="15240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543800" y="609600"/>
            <a:ext cx="533400" cy="1588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772400" y="914400"/>
            <a:ext cx="609600" cy="1588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03"/>
          <p:cNvSpPr txBox="1"/>
          <p:nvPr/>
        </p:nvSpPr>
        <p:spPr>
          <a:xfrm>
            <a:off x="6509942" y="1219200"/>
            <a:ext cx="50045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</a:t>
            </a:r>
          </a:p>
        </p:txBody>
      </p:sp>
      <p:sp>
        <p:nvSpPr>
          <p:cNvPr id="13" name="TextBox 103"/>
          <p:cNvSpPr txBox="1"/>
          <p:nvPr/>
        </p:nvSpPr>
        <p:spPr>
          <a:xfrm>
            <a:off x="8077200" y="606623"/>
            <a:ext cx="68580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Video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86600" y="1219200"/>
            <a:ext cx="15240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Frame Distributor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1219200"/>
            <a:ext cx="12954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Plan Handler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077200" cy="4525963"/>
          </a:xfrm>
        </p:spPr>
        <p:txBody>
          <a:bodyPr/>
          <a:lstStyle/>
          <a:p>
            <a:r>
              <a:rPr lang="en-US" dirty="0" smtClean="0"/>
              <a:t>Neighbor Management</a:t>
            </a:r>
          </a:p>
          <a:p>
            <a:r>
              <a:rPr lang="en-US" dirty="0" smtClean="0"/>
              <a:t>Frame Distribution</a:t>
            </a:r>
          </a:p>
          <a:p>
            <a:r>
              <a:rPr lang="en-US" dirty="0" smtClean="0"/>
              <a:t>Adapting to changing neighborhood</a:t>
            </a:r>
          </a:p>
          <a:p>
            <a:pPr lvl="1"/>
            <a:r>
              <a:rPr lang="en-US" dirty="0" smtClean="0"/>
              <a:t>Neighbor joining</a:t>
            </a:r>
          </a:p>
          <a:p>
            <a:pPr lvl="1"/>
            <a:r>
              <a:rPr lang="en-US" dirty="0" smtClean="0"/>
              <a:t>Neighbor leaving</a:t>
            </a:r>
          </a:p>
          <a:p>
            <a:r>
              <a:rPr lang="en-US" dirty="0" smtClean="0"/>
              <a:t>Buffering and Playing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3"/>
            <a:ext cx="8229600" cy="914397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popularity of video streaming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676400"/>
          <a:ext cx="3200400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191000" y="167640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2205335"/>
            <a:ext cx="8382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 smtClean="0"/>
              <a:t>2009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2098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 smtClean="0"/>
              <a:t>2012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114800"/>
            <a:ext cx="8229600" cy="91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Clients still have limited Internet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bandwidth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ap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766686"/>
            <a:ext cx="1524000" cy="128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4766686"/>
            <a:ext cx="1676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 smtClean="0"/>
              <a:t>Dialup, DSL</a:t>
            </a:r>
            <a:endParaRPr lang="en-US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690486"/>
            <a:ext cx="783378" cy="13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10400" y="4842886"/>
            <a:ext cx="6858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 smtClean="0"/>
              <a:t>3G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223886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Kbps to 3 Mbps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223886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384 Kbps to 2 Mbps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6182380"/>
            <a:ext cx="50292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Video streaming still a challenge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57437" y="1673423"/>
            <a:ext cx="14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[Cisco survey 09’]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3429003"/>
            <a:ext cx="8229600" cy="83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definition videos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581400"/>
            <a:ext cx="340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 rate: 8 Mbps to 20 Mbps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905000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Video traffic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1828800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Video traffic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3329" y="2971800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Other traffic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2438400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Other traffic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32751" y="2514600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[Internet traffic]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2514600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[Internet traffic]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  <p:bldP spid="18" grpId="0" build="p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Management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378187"/>
            <a:ext cx="1600200" cy="147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181290"/>
            <a:ext cx="752638" cy="13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ghtning Bolt 5"/>
          <p:cNvSpPr/>
          <p:nvPr/>
        </p:nvSpPr>
        <p:spPr>
          <a:xfrm rot="19584549">
            <a:off x="5406858" y="4259967"/>
            <a:ext cx="1987884" cy="685568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800" y="3920987"/>
            <a:ext cx="168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SSID: CStream</a:t>
            </a:r>
            <a:endParaRPr lang="en-US" sz="2000" b="1" dirty="0"/>
          </a:p>
        </p:txBody>
      </p:sp>
      <p:sp>
        <p:nvSpPr>
          <p:cNvPr id="8" name="Lightning Bolt 7"/>
          <p:cNvSpPr/>
          <p:nvPr/>
        </p:nvSpPr>
        <p:spPr>
          <a:xfrm rot="21344139">
            <a:off x="1570778" y="4244849"/>
            <a:ext cx="1987884" cy="685568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58987"/>
            <a:ext cx="752638" cy="13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10" idx="2"/>
            <a:endCxn id="4" idx="1"/>
          </p:cNvCxnSpPr>
          <p:nvPr/>
        </p:nvCxnSpPr>
        <p:spPr>
          <a:xfrm rot="16200000" flipH="1">
            <a:off x="2167323" y="3394362"/>
            <a:ext cx="613672" cy="2824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4" idx="3"/>
          </p:cNvCxnSpPr>
          <p:nvPr/>
        </p:nvCxnSpPr>
        <p:spPr>
          <a:xfrm rot="5400000">
            <a:off x="6483776" y="3524495"/>
            <a:ext cx="591369" cy="25861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5219580"/>
            <a:ext cx="1892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Ad-hoc network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5162490"/>
            <a:ext cx="1892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Ad-hoc network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-228600" y="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71600" y="348609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4724400" y="3486090"/>
            <a:ext cx="2895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76400" y="318129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I-CAN-HELP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311675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I-CAN-HELP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3543300" y="367659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3124200"/>
            <a:ext cx="58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53000" y="16572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Server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5848290"/>
            <a:ext cx="78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pic>
        <p:nvPicPr>
          <p:cNvPr id="26" name="Picture 2" descr="C:\Users\thangam\AppData\Local\Microsoft\Windows\Temporary Internet Files\Content.IE5\T23W1OU9\MC90043524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04890"/>
            <a:ext cx="990600" cy="195997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flipV="1">
            <a:off x="4648201" y="3790890"/>
            <a:ext cx="1524001" cy="51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743200" y="379089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76600" y="3638490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3924300" y="3695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1219200" y="251460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6" idx="3"/>
          </p:cNvCxnSpPr>
          <p:nvPr/>
        </p:nvCxnSpPr>
        <p:spPr>
          <a:xfrm>
            <a:off x="4800600" y="2484875"/>
            <a:ext cx="2971800" cy="56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36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18" grpId="0"/>
      <p:bldP spid="19" grpId="0"/>
      <p:bldP spid="37" grpId="0"/>
      <p:bldP spid="37" grpId="1"/>
      <p:bldP spid="38" grpId="0"/>
      <p:bldP spid="38" grpId="1"/>
      <p:bldP spid="41" grpId="0"/>
      <p:bldP spid="41" grpId="1"/>
      <p:bldP spid="31" grpId="0"/>
      <p:bldP spid="24" grpId="0"/>
      <p:bldP spid="40" grpId="0"/>
      <p:bldP spid="40" grpId="1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Distribution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1670"/>
            <a:ext cx="1219200" cy="11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05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91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8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26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98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77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91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rot="5400000">
            <a:off x="18669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847306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677694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812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912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9624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812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19057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38107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57157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1524000"/>
            <a:ext cx="8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2971800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N1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3800" y="2971800"/>
            <a:ext cx="92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2923401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N2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71600" y="4659868"/>
            <a:ext cx="65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228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2704011" y="6217920"/>
            <a:ext cx="1162595" cy="265611"/>
          </a:xfrm>
          <a:custGeom>
            <a:avLst/>
            <a:gdLst>
              <a:gd name="connsiteX0" fmla="*/ 0 w 1162595"/>
              <a:gd name="connsiteY0" fmla="*/ 0 h 265611"/>
              <a:gd name="connsiteX1" fmla="*/ 561703 w 1162595"/>
              <a:gd name="connsiteY1" fmla="*/ 261257 h 265611"/>
              <a:gd name="connsiteX2" fmla="*/ 1162595 w 1162595"/>
              <a:gd name="connsiteY2" fmla="*/ 26126 h 26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595" h="265611">
                <a:moveTo>
                  <a:pt x="0" y="0"/>
                </a:moveTo>
                <a:cubicBezTo>
                  <a:pt x="183968" y="128451"/>
                  <a:pt x="367937" y="256903"/>
                  <a:pt x="561703" y="261257"/>
                </a:cubicBezTo>
                <a:cubicBezTo>
                  <a:pt x="755469" y="265611"/>
                  <a:pt x="959032" y="145868"/>
                  <a:pt x="1162595" y="2612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924697" y="6152606"/>
            <a:ext cx="731520" cy="206829"/>
          </a:xfrm>
          <a:custGeom>
            <a:avLst/>
            <a:gdLst>
              <a:gd name="connsiteX0" fmla="*/ 731520 w 731520"/>
              <a:gd name="connsiteY0" fmla="*/ 0 h 206829"/>
              <a:gd name="connsiteX1" fmla="*/ 326572 w 731520"/>
              <a:gd name="connsiteY1" fmla="*/ 182880 h 206829"/>
              <a:gd name="connsiteX2" fmla="*/ 0 w 731520"/>
              <a:gd name="connsiteY2" fmla="*/ 143691 h 2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6829">
                <a:moveTo>
                  <a:pt x="731520" y="0"/>
                </a:moveTo>
                <a:cubicBezTo>
                  <a:pt x="590006" y="79466"/>
                  <a:pt x="448492" y="158932"/>
                  <a:pt x="326572" y="182880"/>
                </a:cubicBezTo>
                <a:cubicBezTo>
                  <a:pt x="204652" y="206829"/>
                  <a:pt x="102326" y="175260"/>
                  <a:pt x="0" y="14369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04606" y="2312126"/>
            <a:ext cx="592183" cy="3252651"/>
          </a:xfrm>
          <a:custGeom>
            <a:avLst/>
            <a:gdLst>
              <a:gd name="connsiteX0" fmla="*/ 592183 w 592183"/>
              <a:gd name="connsiteY0" fmla="*/ 3252651 h 3252651"/>
              <a:gd name="connsiteX1" fmla="*/ 30480 w 592183"/>
              <a:gd name="connsiteY1" fmla="*/ 1397725 h 3252651"/>
              <a:gd name="connsiteX2" fmla="*/ 409303 w 592183"/>
              <a:gd name="connsiteY2" fmla="*/ 0 h 325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183" h="3252651">
                <a:moveTo>
                  <a:pt x="592183" y="3252651"/>
                </a:moveTo>
                <a:cubicBezTo>
                  <a:pt x="326571" y="2596242"/>
                  <a:pt x="60960" y="1939833"/>
                  <a:pt x="30480" y="1397725"/>
                </a:cubicBezTo>
                <a:cubicBezTo>
                  <a:pt x="0" y="855617"/>
                  <a:pt x="335280" y="235131"/>
                  <a:pt x="409303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61204" y="2057400"/>
            <a:ext cx="21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Neighbors N1 and N2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240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276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76600" y="56388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276600" y="59436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895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9" grpId="0"/>
      <p:bldP spid="50" grpId="0"/>
      <p:bldP spid="51" grpId="0"/>
      <p:bldP spid="52" grpId="0"/>
      <p:bldP spid="55" grpId="0" animBg="1"/>
      <p:bldP spid="56" grpId="0"/>
      <p:bldP spid="60" grpId="2" animBg="1"/>
      <p:bldP spid="61" grpId="0" animBg="1"/>
      <p:bldP spid="61" grpId="1" animBg="1"/>
      <p:bldP spid="63" grpId="0" animBg="1"/>
      <p:bldP spid="63" grpId="1" animBg="1"/>
      <p:bldP spid="64" grpId="2" animBg="1"/>
      <p:bldP spid="64" grpId="3" animBg="1"/>
      <p:bldP spid="65" grpId="2"/>
      <p:bldP spid="65" grpId="3"/>
      <p:bldP spid="54" grpId="0" animBg="1"/>
      <p:bldP spid="54" grpId="1" animBg="1"/>
      <p:bldP spid="58" grpId="0" animBg="1"/>
      <p:bldP spid="59" grpId="0" animBg="1"/>
      <p:bldP spid="62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Neighbor Joining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Joining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1670"/>
            <a:ext cx="1219200" cy="11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8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26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98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77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91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rot="5400000">
            <a:off x="18669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847306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677694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1524000"/>
            <a:ext cx="8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2971800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N1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3800" y="2971800"/>
            <a:ext cx="92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2923401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N2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71600" y="4659868"/>
            <a:ext cx="65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228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71628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7354094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7724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162800" y="2923401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– N3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73159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4676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3104606" y="2312126"/>
            <a:ext cx="592183" cy="3252651"/>
          </a:xfrm>
          <a:custGeom>
            <a:avLst/>
            <a:gdLst>
              <a:gd name="connsiteX0" fmla="*/ 592183 w 592183"/>
              <a:gd name="connsiteY0" fmla="*/ 3252651 h 3252651"/>
              <a:gd name="connsiteX1" fmla="*/ 30480 w 592183"/>
              <a:gd name="connsiteY1" fmla="*/ 1397725 h 3252651"/>
              <a:gd name="connsiteX2" fmla="*/ 409303 w 592183"/>
              <a:gd name="connsiteY2" fmla="*/ 0 h 325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183" h="3252651">
                <a:moveTo>
                  <a:pt x="592183" y="3252651"/>
                </a:moveTo>
                <a:cubicBezTo>
                  <a:pt x="326571" y="2596242"/>
                  <a:pt x="60960" y="1939833"/>
                  <a:pt x="30480" y="1397725"/>
                </a:cubicBezTo>
                <a:cubicBezTo>
                  <a:pt x="0" y="855617"/>
                  <a:pt x="335280" y="235131"/>
                  <a:pt x="409303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361204" y="2057400"/>
            <a:ext cx="18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neighbor N3</a:t>
            </a:r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4689566" y="6439989"/>
            <a:ext cx="2795451" cy="237308"/>
          </a:xfrm>
          <a:custGeom>
            <a:avLst/>
            <a:gdLst>
              <a:gd name="connsiteX0" fmla="*/ 2795451 w 2795451"/>
              <a:gd name="connsiteY0" fmla="*/ 91440 h 237308"/>
              <a:gd name="connsiteX1" fmla="*/ 1123405 w 2795451"/>
              <a:gd name="connsiteY1" fmla="*/ 222068 h 237308"/>
              <a:gd name="connsiteX2" fmla="*/ 0 w 2795451"/>
              <a:gd name="connsiteY2" fmla="*/ 0 h 2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451" h="237308">
                <a:moveTo>
                  <a:pt x="2795451" y="91440"/>
                </a:moveTo>
                <a:cubicBezTo>
                  <a:pt x="2192382" y="164374"/>
                  <a:pt x="1589313" y="237308"/>
                  <a:pt x="1123405" y="222068"/>
                </a:cubicBezTo>
                <a:cubicBezTo>
                  <a:pt x="657497" y="206828"/>
                  <a:pt x="328748" y="10341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76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276600" y="56388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76600" y="59436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895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8" grpId="0" animBg="1"/>
      <p:bldP spid="54" grpId="0" animBg="1"/>
      <p:bldP spid="57" grpId="0"/>
      <p:bldP spid="59" grpId="0" animBg="1"/>
      <p:bldP spid="59" grpId="1" animBg="1"/>
      <p:bldP spid="62" grpId="0" animBg="1"/>
      <p:bldP spid="62" grpId="1" animBg="1"/>
      <p:bldP spid="63" grpId="0"/>
      <p:bldP spid="63" grpId="1"/>
      <p:bldP spid="64" grpId="0" animBg="1"/>
      <p:bldP spid="64" grpId="1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Neighbor Leaving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Leaving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1670"/>
            <a:ext cx="1219200" cy="11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26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98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77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2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914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rot="5400000">
            <a:off x="18669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847306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677694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1524000"/>
            <a:ext cx="8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2971800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N1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3800" y="2971800"/>
            <a:ext cx="92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2923401"/>
            <a:ext cx="103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- N2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71600" y="4659868"/>
            <a:ext cx="65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22860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55470"/>
            <a:ext cx="685800" cy="12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7162800" y="2819400"/>
            <a:ext cx="10668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7354094" y="4837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7724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162800" y="2923401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 – N3</a:t>
            </a:r>
            <a:endParaRPr lang="en-US" sz="1400" dirty="0"/>
          </a:p>
        </p:txBody>
      </p:sp>
      <p:sp>
        <p:nvSpPr>
          <p:cNvPr id="62" name="Freeform 61"/>
          <p:cNvSpPr/>
          <p:nvPr/>
        </p:nvSpPr>
        <p:spPr>
          <a:xfrm>
            <a:off x="3104606" y="2312126"/>
            <a:ext cx="592183" cy="3252651"/>
          </a:xfrm>
          <a:custGeom>
            <a:avLst/>
            <a:gdLst>
              <a:gd name="connsiteX0" fmla="*/ 592183 w 592183"/>
              <a:gd name="connsiteY0" fmla="*/ 3252651 h 3252651"/>
              <a:gd name="connsiteX1" fmla="*/ 30480 w 592183"/>
              <a:gd name="connsiteY1" fmla="*/ 1397725 h 3252651"/>
              <a:gd name="connsiteX2" fmla="*/ 409303 w 592183"/>
              <a:gd name="connsiteY2" fmla="*/ 0 h 325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183" h="3252651">
                <a:moveTo>
                  <a:pt x="592183" y="3252651"/>
                </a:moveTo>
                <a:cubicBezTo>
                  <a:pt x="326571" y="2596242"/>
                  <a:pt x="60960" y="1939833"/>
                  <a:pt x="30480" y="1397725"/>
                </a:cubicBezTo>
                <a:cubicBezTo>
                  <a:pt x="0" y="855617"/>
                  <a:pt x="335280" y="235131"/>
                  <a:pt x="409303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29971" y="2020669"/>
            <a:ext cx="2389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Neighbor N1 left</a:t>
            </a:r>
          </a:p>
          <a:p>
            <a:r>
              <a:rPr lang="en-US" dirty="0" smtClean="0"/>
              <a:t>Last Frame Received - 1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2704011" y="6296297"/>
            <a:ext cx="1110343" cy="178526"/>
          </a:xfrm>
          <a:custGeom>
            <a:avLst/>
            <a:gdLst>
              <a:gd name="connsiteX0" fmla="*/ 0 w 1110343"/>
              <a:gd name="connsiteY0" fmla="*/ 52252 h 178526"/>
              <a:gd name="connsiteX1" fmla="*/ 522515 w 1110343"/>
              <a:gd name="connsiteY1" fmla="*/ 169817 h 178526"/>
              <a:gd name="connsiteX2" fmla="*/ 1110343 w 1110343"/>
              <a:gd name="connsiteY2" fmla="*/ 0 h 1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178526">
                <a:moveTo>
                  <a:pt x="0" y="52252"/>
                </a:moveTo>
                <a:cubicBezTo>
                  <a:pt x="168729" y="115389"/>
                  <a:pt x="337458" y="178526"/>
                  <a:pt x="522515" y="169817"/>
                </a:cubicBezTo>
                <a:cubicBezTo>
                  <a:pt x="707572" y="161108"/>
                  <a:pt x="1018903" y="34834"/>
                  <a:pt x="1110343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2971800" y="6172200"/>
            <a:ext cx="5334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1000" y="14478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38107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962400" y="3810000"/>
            <a:ext cx="45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67200" y="4724400"/>
            <a:ext cx="304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76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276600" y="56388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276600" y="59436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895600" y="5334000"/>
            <a:ext cx="228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2514600" y="3048000"/>
            <a:ext cx="4419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CStream is fault-tolerant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/>
      <p:bldP spid="55" grpId="0" animBg="1"/>
      <p:bldP spid="56" grpId="0"/>
      <p:bldP spid="60" grpId="0" animBg="1"/>
      <p:bldP spid="62" grpId="0" animBg="1"/>
      <p:bldP spid="62" grpId="1" animBg="1"/>
      <p:bldP spid="63" grpId="0"/>
      <p:bldP spid="63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2" animBg="1"/>
      <p:bldP spid="4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Policy (E-policy)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/>
          </a:bodyPr>
          <a:lstStyle/>
          <a:p>
            <a:r>
              <a:rPr lang="en-US" dirty="0" smtClean="0"/>
              <a:t>Initial Buffering before first frame played</a:t>
            </a:r>
          </a:p>
          <a:p>
            <a:pPr lvl="1"/>
            <a:r>
              <a:rPr lang="en-US" dirty="0" smtClean="0"/>
              <a:t>Playout buffer: n seconds (2 sec in our implementation)</a:t>
            </a:r>
          </a:p>
          <a:p>
            <a:pPr lvl="1"/>
            <a:r>
              <a:rPr lang="en-US" dirty="0" smtClean="0"/>
              <a:t>Wait till (n * encodedFrameRate) frames buffered</a:t>
            </a:r>
          </a:p>
          <a:p>
            <a:r>
              <a:rPr lang="en-US" dirty="0" smtClean="0"/>
              <a:t>Stop and Rebuffering</a:t>
            </a:r>
          </a:p>
          <a:p>
            <a:pPr lvl="1"/>
            <a:r>
              <a:rPr lang="en-US" dirty="0" smtClean="0"/>
              <a:t>frame to be played, not arrived</a:t>
            </a:r>
          </a:p>
          <a:p>
            <a:r>
              <a:rPr lang="en-US" dirty="0" smtClean="0"/>
              <a:t>Resume video after </a:t>
            </a:r>
            <a:r>
              <a:rPr lang="en-US" dirty="0" err="1" smtClean="0"/>
              <a:t>rebuffering</a:t>
            </a:r>
            <a:endParaRPr lang="en-US" dirty="0" smtClean="0"/>
          </a:p>
          <a:p>
            <a:pPr lvl="1"/>
            <a:r>
              <a:rPr lang="en-US" dirty="0" smtClean="0"/>
              <a:t>2 seconds of frames from the current frame to be played received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the complete system</a:t>
            </a:r>
          </a:p>
          <a:p>
            <a:pPr lvl="1"/>
            <a:r>
              <a:rPr lang="en-US" dirty="0" smtClean="0"/>
              <a:t>Video Server, Neighbor, Client Video Player</a:t>
            </a:r>
          </a:p>
          <a:p>
            <a:r>
              <a:rPr lang="en-US" dirty="0" smtClean="0"/>
              <a:t>C# .NET</a:t>
            </a:r>
          </a:p>
          <a:p>
            <a:pPr lvl="1"/>
            <a:r>
              <a:rPr lang="en-US" dirty="0" smtClean="0"/>
              <a:t>3000 lines of code</a:t>
            </a:r>
          </a:p>
          <a:p>
            <a:r>
              <a:rPr lang="en-US" dirty="0" smtClean="0"/>
              <a:t>AVI Video Library</a:t>
            </a:r>
          </a:p>
          <a:p>
            <a:pPr lvl="1"/>
            <a:r>
              <a:rPr lang="en-US" dirty="0" smtClean="0"/>
              <a:t>Extract frame by frame from avi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3974068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[C. John, </a:t>
            </a:r>
            <a:r>
              <a:rPr lang="en-US" dirty="0" err="1" smtClean="0"/>
              <a:t>CodeProject</a:t>
            </a:r>
            <a:r>
              <a:rPr lang="en-US" dirty="0" smtClean="0"/>
              <a:t>]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1600200" cy="983239"/>
          </a:xfrm>
          <a:prstGeom prst="rect">
            <a:avLst/>
          </a:prstGeom>
          <a:noFill/>
        </p:spPr>
      </p:pic>
      <p:pic>
        <p:nvPicPr>
          <p:cNvPr id="6" name="Picture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1268560" cy="779463"/>
          </a:xfrm>
          <a:prstGeom prst="rect">
            <a:avLst/>
          </a:prstGeom>
          <a:noFill/>
        </p:spPr>
      </p:pic>
      <p:pic>
        <p:nvPicPr>
          <p:cNvPr id="7" name="Picture 6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876802"/>
            <a:ext cx="1292826" cy="1288473"/>
          </a:xfrm>
          <a:prstGeom prst="rect">
            <a:avLst/>
          </a:prstGeom>
        </p:spPr>
      </p:pic>
      <p:pic>
        <p:nvPicPr>
          <p:cNvPr id="8" name="Picture 7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76802"/>
            <a:ext cx="1292826" cy="1288473"/>
          </a:xfrm>
          <a:prstGeom prst="rect">
            <a:avLst/>
          </a:prstGeom>
        </p:spPr>
      </p:pic>
      <p:pic>
        <p:nvPicPr>
          <p:cNvPr id="9" name="Picture 8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876802"/>
            <a:ext cx="1292826" cy="128847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90600" y="4191000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305302" y="4533900"/>
            <a:ext cx="68579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277101" y="4533903"/>
            <a:ext cx="68579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561612" y="2694710"/>
            <a:ext cx="693161" cy="13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ightning Bolt 13"/>
          <p:cNvSpPr/>
          <p:nvPr/>
        </p:nvSpPr>
        <p:spPr>
          <a:xfrm>
            <a:off x="2667000" y="5410200"/>
            <a:ext cx="1447800" cy="381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20415757">
            <a:off x="5401241" y="5267746"/>
            <a:ext cx="1447800" cy="457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485902" y="4533898"/>
            <a:ext cx="68579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762501" y="4000499"/>
            <a:ext cx="381000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2" y="3124202"/>
            <a:ext cx="112883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BRIDGE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2" y="1600202"/>
            <a:ext cx="113101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3048000"/>
            <a:ext cx="171694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 smtClean="0"/>
              <a:t>Netem, CBQ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2" y="6248402"/>
            <a:ext cx="105509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6172202"/>
            <a:ext cx="153439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NEIGHBOR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6172202"/>
            <a:ext cx="153439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NEIGHBOR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39903" y="3657602"/>
            <a:ext cx="126989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WPI LAN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4876802"/>
            <a:ext cx="135223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dirty="0" smtClean="0"/>
              <a:t>Ad-hoc network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4876802"/>
            <a:ext cx="135223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dirty="0" smtClean="0"/>
              <a:t>Ad-hoc network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62202" y="3810002"/>
            <a:ext cx="822789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dirty="0" smtClean="0"/>
              <a:t>Ethernet</a:t>
            </a:r>
            <a:endParaRPr lang="en-US" sz="1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High density of Internet connections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1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09801"/>
            <a:ext cx="451794" cy="450273"/>
          </a:xfrm>
          <a:prstGeom prst="rect">
            <a:avLst/>
          </a:prstGeom>
        </p:spPr>
      </p:pic>
      <p:pic>
        <p:nvPicPr>
          <p:cNvPr id="6" name="Picture 5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819501"/>
            <a:ext cx="762000" cy="759435"/>
          </a:xfrm>
          <a:prstGeom prst="rect">
            <a:avLst/>
          </a:prstGeom>
        </p:spPr>
      </p:pic>
      <p:pic>
        <p:nvPicPr>
          <p:cNvPr id="7" name="Picture 6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052627"/>
            <a:ext cx="609600" cy="607548"/>
          </a:xfrm>
          <a:prstGeom prst="rect">
            <a:avLst/>
          </a:prstGeom>
        </p:spPr>
      </p:pic>
      <p:pic>
        <p:nvPicPr>
          <p:cNvPr id="8" name="Picture 7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971901"/>
            <a:ext cx="533400" cy="531604"/>
          </a:xfrm>
          <a:prstGeom prst="rect">
            <a:avLst/>
          </a:prstGeom>
        </p:spPr>
      </p:pic>
      <p:pic>
        <p:nvPicPr>
          <p:cNvPr id="9" name="Picture 8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451794" cy="450273"/>
          </a:xfrm>
          <a:prstGeom prst="rect">
            <a:avLst/>
          </a:prstGeom>
        </p:spPr>
      </p:pic>
      <p:pic>
        <p:nvPicPr>
          <p:cNvPr id="10" name="Picture 9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95501"/>
            <a:ext cx="451794" cy="450273"/>
          </a:xfrm>
          <a:prstGeom prst="rect">
            <a:avLst/>
          </a:prstGeom>
        </p:spPr>
      </p:pic>
      <p:pic>
        <p:nvPicPr>
          <p:cNvPr id="11" name="Picture 10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667101"/>
            <a:ext cx="451794" cy="45027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2209800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29101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1" y="4038600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24101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200400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200501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304800" cy="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429101"/>
            <a:ext cx="451794" cy="450273"/>
          </a:xfrm>
          <a:prstGeom prst="rect">
            <a:avLst/>
          </a:prstGeom>
        </p:spPr>
      </p:pic>
      <p:pic>
        <p:nvPicPr>
          <p:cNvPr id="21" name="Picture 20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747571"/>
            <a:ext cx="533400" cy="531604"/>
          </a:xfrm>
          <a:prstGeom prst="rect">
            <a:avLst/>
          </a:prstGeom>
        </p:spPr>
      </p:pic>
      <p:pic>
        <p:nvPicPr>
          <p:cNvPr id="22" name="Picture 21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752701"/>
            <a:ext cx="451794" cy="450273"/>
          </a:xfrm>
          <a:prstGeom prst="rect">
            <a:avLst/>
          </a:prstGeom>
        </p:spPr>
      </p:pic>
      <p:pic>
        <p:nvPicPr>
          <p:cNvPr id="23" name="Picture 22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95701"/>
            <a:ext cx="609600" cy="607548"/>
          </a:xfrm>
          <a:prstGeom prst="rect">
            <a:avLst/>
          </a:prstGeom>
        </p:spPr>
      </p:pic>
      <p:pic>
        <p:nvPicPr>
          <p:cNvPr id="24" name="Picture 23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514701"/>
            <a:ext cx="451794" cy="450273"/>
          </a:xfrm>
          <a:prstGeom prst="rect">
            <a:avLst/>
          </a:prstGeom>
        </p:spPr>
      </p:pic>
      <p:pic>
        <p:nvPicPr>
          <p:cNvPr id="25" name="Picture 24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667101"/>
            <a:ext cx="451794" cy="4502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7732" y="5715000"/>
            <a:ext cx="681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Potential unused bandwidth most of the time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72200" y="1828800"/>
            <a:ext cx="13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 in this room!!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0" y="5029200"/>
            <a:ext cx="3468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Idle users = spare bandwidth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2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Bandwidth from the video server</a:t>
            </a:r>
          </a:p>
          <a:p>
            <a:pPr lvl="1"/>
            <a:r>
              <a:rPr lang="en-US" sz="2400" dirty="0" smtClean="0"/>
              <a:t>Class based queuing discipline, Netem</a:t>
            </a:r>
          </a:p>
          <a:p>
            <a:pPr lvl="1"/>
            <a:r>
              <a:rPr lang="en-US" sz="2400" dirty="0" smtClean="0"/>
              <a:t>250 Kbps, 500 Kbps, 1 Mbps, 2 Mbps, 3 Mbps, 5 Mbps</a:t>
            </a:r>
          </a:p>
          <a:p>
            <a:pPr lvl="1"/>
            <a:r>
              <a:rPr lang="en-US" sz="2400" dirty="0" smtClean="0"/>
              <a:t>Equal bandwidth, Unequal bandwidth for nodes</a:t>
            </a:r>
          </a:p>
          <a:p>
            <a:r>
              <a:rPr lang="en-US" dirty="0" smtClean="0"/>
              <a:t>Number of neighbor nodes</a:t>
            </a:r>
          </a:p>
          <a:p>
            <a:pPr lvl="1"/>
            <a:r>
              <a:rPr lang="en-US" sz="2400" dirty="0" smtClean="0"/>
              <a:t>0, 1, 2</a:t>
            </a:r>
          </a:p>
          <a:p>
            <a:r>
              <a:rPr lang="en-US" dirty="0" smtClean="0"/>
              <a:t>Location of neighbor nodes</a:t>
            </a:r>
          </a:p>
          <a:p>
            <a:pPr lvl="1"/>
            <a:r>
              <a:rPr lang="en-US" sz="2400" dirty="0" smtClean="0"/>
              <a:t>Signal Strength: Excellent, Good, Weak</a:t>
            </a:r>
          </a:p>
          <a:p>
            <a:r>
              <a:rPr lang="en-US" dirty="0" smtClean="0"/>
              <a:t>Video Content</a:t>
            </a:r>
          </a:p>
          <a:p>
            <a:pPr lvl="1"/>
            <a:r>
              <a:rPr lang="en-US" sz="2400" dirty="0" smtClean="0"/>
              <a:t>Short Video</a:t>
            </a:r>
          </a:p>
          <a:p>
            <a:pPr lvl="1"/>
            <a:r>
              <a:rPr lang="en-US" sz="2400" dirty="0" smtClean="0"/>
              <a:t>Long Video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Content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179320"/>
          <a:ext cx="69342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/>
                <a:gridCol w="2311400"/>
                <a:gridCol w="23114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Short Video</a:t>
                      </a:r>
                    </a:p>
                    <a:p>
                      <a:pPr algn="ctr"/>
                      <a:r>
                        <a:rPr lang="en-US" sz="2000" dirty="0" smtClean="0"/>
                        <a:t>cartoon_dog.avi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Long Video</a:t>
                      </a:r>
                    </a:p>
                    <a:p>
                      <a:pPr algn="ctr"/>
                      <a:r>
                        <a:rPr lang="en-US" sz="2000" dirty="0" smtClean="0"/>
                        <a:t>foreman.avi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Length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 seconds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 seconds</a:t>
                      </a:r>
                      <a:endParaRPr lang="en-US" sz="2000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Size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r>
                        <a:rPr lang="en-US" sz="2000" baseline="0" dirty="0" smtClean="0"/>
                        <a:t> MB</a:t>
                      </a:r>
                      <a:endParaRPr lang="en-US" sz="2000" dirty="0" smtClean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Encoded bitrate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10Mbps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6.3Mbps</a:t>
                      </a:r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Frames per second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Average</a:t>
                      </a:r>
                      <a:r>
                        <a:rPr lang="en-US" sz="2000" b="1" baseline="0" dirty="0" smtClean="0"/>
                        <a:t> Frame Size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85 KB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 KB</a:t>
                      </a:r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 Frames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Resolution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320×240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176×144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Aggregate Throughput (Kbps)</a:t>
            </a:r>
          </a:p>
          <a:p>
            <a:pPr lvl="1"/>
            <a:r>
              <a:rPr lang="en-US" dirty="0" smtClean="0"/>
              <a:t>Application throughput at the client node</a:t>
            </a:r>
          </a:p>
          <a:p>
            <a:r>
              <a:rPr lang="en-US" dirty="0" smtClean="0"/>
              <a:t>Playout Time</a:t>
            </a:r>
          </a:p>
          <a:p>
            <a:pPr lvl="1"/>
            <a:r>
              <a:rPr lang="en-US" dirty="0" smtClean="0"/>
              <a:t>Total time to play the entire video</a:t>
            </a:r>
          </a:p>
          <a:p>
            <a:r>
              <a:rPr lang="en-US" dirty="0" smtClean="0"/>
              <a:t>Startup Delay</a:t>
            </a:r>
          </a:p>
          <a:p>
            <a:pPr lvl="1"/>
            <a:r>
              <a:rPr lang="en-US" dirty="0" smtClean="0"/>
              <a:t>Time taken to play the first frame</a:t>
            </a:r>
          </a:p>
          <a:p>
            <a:r>
              <a:rPr lang="en-US" dirty="0" smtClean="0"/>
              <a:t>Rebuffer Events</a:t>
            </a:r>
          </a:p>
          <a:p>
            <a:pPr lvl="1"/>
            <a:r>
              <a:rPr lang="en-US" dirty="0" smtClean="0"/>
              <a:t>Number of stop and buffer events</a:t>
            </a:r>
          </a:p>
          <a:p>
            <a:r>
              <a:rPr lang="en-US" dirty="0" smtClean="0"/>
              <a:t>Frame Distribution</a:t>
            </a:r>
          </a:p>
          <a:p>
            <a:pPr lvl="1"/>
            <a:r>
              <a:rPr lang="en-US" dirty="0" smtClean="0"/>
              <a:t>Contribution of each node vs. ratio of bandwidth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447800" y="1295400"/>
          <a:ext cx="6786563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(Short Video)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7162800" y="1981200"/>
            <a:ext cx="1143000" cy="914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Per Host Capacity Constraint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2895600"/>
            <a:ext cx="84582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Almost 2x improvement with 1 neighbor</a:t>
            </a:r>
          </a:p>
          <a:p>
            <a:pPr algn="ctr"/>
            <a:r>
              <a:rPr lang="en-US" sz="2400" dirty="0" smtClean="0"/>
              <a:t>Almost 3x improvement with 2 neighbors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258580"/>
            <a:ext cx="405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 and Neighbors have same bandwidth</a:t>
            </a:r>
          </a:p>
          <a:p>
            <a:pPr algn="ctr"/>
            <a:r>
              <a:rPr lang="en-US" sz="1400" dirty="0" smtClean="0"/>
              <a:t>Neighbors had excellent signal strength  to the client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295400" y="1371600"/>
          <a:ext cx="6934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(Long Video)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7086600" y="2057400"/>
            <a:ext cx="1143000" cy="914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Per Host Capacity Constraint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6258580"/>
            <a:ext cx="405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 and Neighbors have same bandwidth</a:t>
            </a:r>
          </a:p>
          <a:p>
            <a:pPr algn="ctr"/>
            <a:r>
              <a:rPr lang="en-US" sz="1400" dirty="0" smtClean="0"/>
              <a:t>Neighbors had excellent signal strength  to the client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Playout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295400" y="13716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Delay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1371600"/>
          <a:ext cx="6934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Rebuffer Events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88068"/>
          <a:ext cx="6019800" cy="370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6452"/>
                <a:gridCol w="954548"/>
                <a:gridCol w="990600"/>
                <a:gridCol w="838200"/>
              </a:tblGrid>
              <a:tr h="457199">
                <a:tc rowSpan="2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Bandwidth</a:t>
                      </a:r>
                      <a:endParaRPr lang="en-US" sz="1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Neighbors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57199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250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500 Kbps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4644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295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Maximum Rebuffer Events - 15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5638800"/>
            <a:ext cx="7772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Need three 3 Mbps links or two 5Mbps links </a:t>
            </a:r>
          </a:p>
          <a:p>
            <a:pPr algn="ctr"/>
            <a:r>
              <a:rPr lang="en-US" sz="2400" dirty="0" smtClean="0"/>
              <a:t>to stream without </a:t>
            </a:r>
            <a:r>
              <a:rPr lang="en-US" sz="2400" dirty="0" err="1" smtClean="0"/>
              <a:t>rebuffering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03402"/>
            <a:ext cx="6019800" cy="424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2636" y="1351002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144318" y="1351002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351004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351004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3436" y="1351004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318" y="1351004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8836" y="1351004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06718" y="1351004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5694402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 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Neighbor– 2 Mbps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694402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Neighbor– 1 Mbps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5694402"/>
            <a:ext cx="1396653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Neighbor1 – 2 Mbps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Neighbor2– 2 Mbps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5694402"/>
            <a:ext cx="1320453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Client – 3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Neighbor1– 2 Mbps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Neighbor2 – 1 Mbps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– 0 Neighbors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0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1619250"/>
            <a:ext cx="4495800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0515" y="5486400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Experiment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Client – 2 Mbps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14600" y="3867090"/>
            <a:ext cx="3657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893"/>
            <a:ext cx="8001000" cy="990598"/>
          </a:xfrm>
        </p:spPr>
        <p:txBody>
          <a:bodyPr/>
          <a:lstStyle/>
          <a:p>
            <a:r>
              <a:rPr lang="en-US" dirty="0" smtClean="0"/>
              <a:t>Devices have multiple network interfaces</a:t>
            </a:r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48090"/>
            <a:ext cx="902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48090"/>
            <a:ext cx="1219200" cy="54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24809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1949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190690"/>
            <a:ext cx="783378" cy="13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apt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343090"/>
            <a:ext cx="1524000" cy="128016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5" idx="0"/>
          </p:cNvCxnSpPr>
          <p:nvPr/>
        </p:nvCxnSpPr>
        <p:spPr>
          <a:xfrm rot="10800000" flipV="1">
            <a:off x="1517940" y="3409890"/>
            <a:ext cx="107286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8" idx="0"/>
          </p:cNvCxnSpPr>
          <p:nvPr/>
        </p:nvCxnSpPr>
        <p:spPr>
          <a:xfrm rot="16200000" flipH="1">
            <a:off x="2950911" y="3770001"/>
            <a:ext cx="433466" cy="65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>
            <a:off x="3505200" y="340989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800600" y="356229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0"/>
          </p:cNvCxnSpPr>
          <p:nvPr/>
        </p:nvCxnSpPr>
        <p:spPr>
          <a:xfrm>
            <a:off x="6019800" y="3257490"/>
            <a:ext cx="12573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352800" y="325749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95400" y="5562600"/>
            <a:ext cx="6500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Device can connect to nearby nodes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at the same time it is connected to Internet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8669" y="5105400"/>
            <a:ext cx="2996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Can form ad-hoc networks</a:t>
            </a:r>
            <a:endParaRPr lang="en-US" sz="20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– 1 Neighbor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1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1619250"/>
            <a:ext cx="44958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7866" y="5486400"/>
            <a:ext cx="1878015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Experiment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Client – 2 Mbps</a:t>
            </a:r>
          </a:p>
          <a:p>
            <a:pPr algn="ctr"/>
            <a:r>
              <a:rPr lang="en-US" sz="1600" dirty="0" smtClean="0"/>
              <a:t>Neighbor1 – 2 Mbps</a:t>
            </a:r>
          </a:p>
          <a:p>
            <a:pPr algn="ctr"/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– 2 Neighbors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2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1619250"/>
            <a:ext cx="44958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7866" y="5486400"/>
            <a:ext cx="1878014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Experiment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Client – 2 Mbps</a:t>
            </a:r>
          </a:p>
          <a:p>
            <a:pPr algn="ctr"/>
            <a:r>
              <a:rPr lang="en-US" sz="1600" dirty="0" smtClean="0"/>
              <a:t>Neighbor1 – 2 Mbps</a:t>
            </a:r>
          </a:p>
          <a:p>
            <a:pPr algn="ctr"/>
            <a:r>
              <a:rPr lang="en-US" sz="1600" dirty="0" smtClean="0"/>
              <a:t>Neighbor2 – 2Mbps</a:t>
            </a:r>
          </a:p>
          <a:p>
            <a:pPr algn="ctr"/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1295400" y="1371600"/>
          <a:ext cx="70866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Neighbors Joining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1079" y="2754868"/>
            <a:ext cx="1978298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Neighbor joined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202668"/>
            <a:ext cx="2028119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Neighbor joined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944771" y="3335178"/>
            <a:ext cx="108442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6095998" y="3669268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6172200"/>
            <a:ext cx="628281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dirty="0" smtClean="0"/>
              <a:t>Experiment: Long Video, Client – 2 Mbps, Neighbor1 – 2 Mbps, Neighbor2 – 2 Mbps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038600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1787 kbps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2895600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3576 kbps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1600200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5747 kbps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219200" y="1524000"/>
          <a:ext cx="7162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Leaving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447800"/>
            <a:ext cx="175740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Neighbor left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81400" y="18288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2514599"/>
            <a:ext cx="175355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Neighbor left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105400" y="2895599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1676400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5653 kbps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743200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3773 kbps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886200"/>
            <a:ext cx="789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1781kbps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96000"/>
            <a:ext cx="628281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dirty="0" smtClean="0"/>
              <a:t>Experiment: Long Video, Client – 2 Mbps, Neighbor1 – 2 Mbps, Neighbor2 – 2 Mbps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Joining and Leaving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Dynami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1619250"/>
            <a:ext cx="44958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7865" y="5486400"/>
            <a:ext cx="1878015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Experiment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Client – 3 Mbps</a:t>
            </a:r>
          </a:p>
          <a:p>
            <a:pPr algn="ctr"/>
            <a:r>
              <a:rPr lang="en-US" sz="1600" dirty="0" smtClean="0"/>
              <a:t>Neighbor1 – 3 Mbps</a:t>
            </a:r>
          </a:p>
          <a:p>
            <a:pPr algn="ctr"/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Wireless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295400"/>
          <a:ext cx="5943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5029200"/>
            <a:ext cx="2240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Wireless Signal Strength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6254" y="4495800"/>
            <a:ext cx="11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Excellent</a:t>
            </a:r>
          </a:p>
          <a:p>
            <a:pPr algn="ctr"/>
            <a:r>
              <a:rPr lang="en-US" sz="1200" dirty="0" smtClean="0"/>
              <a:t>Iperf – 13 Mbps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4491335"/>
            <a:ext cx="119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Good</a:t>
            </a:r>
          </a:p>
          <a:p>
            <a:pPr algn="ctr"/>
            <a:r>
              <a:rPr lang="en-US" sz="1200" dirty="0" smtClean="0"/>
              <a:t>Iperf – 980 Kbps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491335"/>
            <a:ext cx="119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Poor</a:t>
            </a:r>
          </a:p>
          <a:p>
            <a:pPr algn="ctr"/>
            <a:r>
              <a:rPr lang="en-US" sz="1200" dirty="0" smtClean="0"/>
              <a:t>Iperf – 520 Kbps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967" y="5562600"/>
            <a:ext cx="241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Bandwidth contributed </a:t>
            </a:r>
          </a:p>
          <a:p>
            <a:pPr algn="ctr"/>
            <a:r>
              <a:rPr lang="en-US" dirty="0" smtClean="0"/>
              <a:t>by Neighbor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6438" y="5715000"/>
            <a:ext cx="51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Min (Internet Bandwidth, Wireless Bandwidth)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71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1371600"/>
            <a:ext cx="1878015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Experiment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Client – 2 Mbps</a:t>
            </a:r>
          </a:p>
          <a:p>
            <a:pPr algn="ctr"/>
            <a:r>
              <a:rPr lang="en-US" sz="1600" dirty="0" smtClean="0"/>
              <a:t>Neighbor1 – 2 Mbps</a:t>
            </a:r>
          </a:p>
          <a:p>
            <a:pPr algn="ctr"/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frame distribution algorithm</a:t>
            </a:r>
          </a:p>
          <a:p>
            <a:pPr lvl="1"/>
            <a:r>
              <a:rPr lang="en-US" dirty="0" smtClean="0"/>
              <a:t>Solve out of order frame reception</a:t>
            </a:r>
          </a:p>
          <a:p>
            <a:r>
              <a:rPr lang="en-US" dirty="0" smtClean="0"/>
              <a:t>Other video types (MPEG)</a:t>
            </a:r>
          </a:p>
          <a:p>
            <a:r>
              <a:rPr lang="en-US" dirty="0" smtClean="0"/>
              <a:t>Include audio stream </a:t>
            </a:r>
          </a:p>
          <a:p>
            <a:r>
              <a:rPr lang="en-US" dirty="0" smtClean="0"/>
              <a:t>Extend CStream to support video scaling</a:t>
            </a:r>
          </a:p>
          <a:p>
            <a:r>
              <a:rPr lang="en-US" dirty="0" smtClean="0"/>
              <a:t>CStream system for smart phones </a:t>
            </a:r>
          </a:p>
          <a:p>
            <a:pPr lvl="1"/>
            <a:r>
              <a:rPr lang="en-US" dirty="0" smtClean="0"/>
              <a:t>Aggregate the 3G internet bandwidth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and built CStream</a:t>
            </a:r>
          </a:p>
          <a:p>
            <a:pPr lvl="1"/>
            <a:r>
              <a:rPr lang="en-US" dirty="0" smtClean="0"/>
              <a:t>Aggregate bandwidth from neighbors for better video streaming</a:t>
            </a:r>
          </a:p>
          <a:p>
            <a:r>
              <a:rPr lang="en-US" dirty="0" smtClean="0"/>
              <a:t>Effectively utilizes </a:t>
            </a:r>
            <a:r>
              <a:rPr lang="en-US" dirty="0" smtClean="0"/>
              <a:t>available bandwidth</a:t>
            </a:r>
          </a:p>
          <a:p>
            <a:r>
              <a:rPr lang="en-US" dirty="0" smtClean="0"/>
              <a:t>Dynamically handles changes in neighborhood</a:t>
            </a:r>
          </a:p>
          <a:p>
            <a:r>
              <a:rPr lang="en-US" dirty="0" smtClean="0"/>
              <a:t>Detailed evaluation</a:t>
            </a:r>
          </a:p>
          <a:p>
            <a:pPr lvl="1"/>
            <a:r>
              <a:rPr lang="en-US" dirty="0" smtClean="0"/>
              <a:t>Throughput, Playout Time, Startup Delay, Rebuffer Events, Frame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CStream – Collaborative Streaming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9600" y="11502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Aggregates bandwidth from multiple clients in a neighborhood for video streaming</a:t>
            </a:r>
            <a:endParaRPr lang="en-US" sz="2400" dirty="0"/>
          </a:p>
        </p:txBody>
      </p: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3124200" y="2057400"/>
            <a:ext cx="2895600" cy="144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" name="Picture 29" descr="lap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267200"/>
            <a:ext cx="1451765" cy="990600"/>
          </a:xfrm>
          <a:prstGeom prst="rect">
            <a:avLst/>
          </a:prstGeom>
        </p:spPr>
      </p:pic>
      <p:pic>
        <p:nvPicPr>
          <p:cNvPr id="31" name="Picture 30" descr="lap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5010932"/>
            <a:ext cx="1600200" cy="123746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562" y="4114800"/>
            <a:ext cx="752638" cy="13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886200" y="2219980"/>
            <a:ext cx="16764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smtClean="0"/>
              <a:t>Internet</a:t>
            </a:r>
            <a:endParaRPr lang="en-US" sz="2800" b="1" dirty="0"/>
          </a:p>
        </p:txBody>
      </p:sp>
      <p:sp>
        <p:nvSpPr>
          <p:cNvPr id="34" name="Left-Right Arrow 33"/>
          <p:cNvSpPr/>
          <p:nvPr/>
        </p:nvSpPr>
        <p:spPr>
          <a:xfrm rot="9000219">
            <a:off x="1739523" y="3736638"/>
            <a:ext cx="1879580" cy="14642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 rot="5400000">
            <a:off x="3937289" y="4216111"/>
            <a:ext cx="1421822" cy="1524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rot="2016183">
            <a:off x="5522272" y="3612897"/>
            <a:ext cx="1879580" cy="14642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81400"/>
            <a:ext cx="114300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114300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429000"/>
            <a:ext cx="609599" cy="3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ghtning Bolt 39"/>
          <p:cNvSpPr/>
          <p:nvPr/>
        </p:nvSpPr>
        <p:spPr>
          <a:xfrm>
            <a:off x="1905000" y="5029200"/>
            <a:ext cx="2057400" cy="609600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41" name="Lightning Bolt 40"/>
          <p:cNvSpPr/>
          <p:nvPr/>
        </p:nvSpPr>
        <p:spPr>
          <a:xfrm rot="19283584">
            <a:off x="5473385" y="4933911"/>
            <a:ext cx="1862024" cy="609600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032271"/>
            <a:ext cx="838200" cy="3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032271"/>
            <a:ext cx="838200" cy="3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hangam\AppData\Local\Microsoft\Windows\Temporary Internet Files\Content.IE5\T23W1OU9\MC90043524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667000"/>
            <a:ext cx="394755" cy="78105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3733800" y="2667000"/>
            <a:ext cx="18288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b="1" dirty="0" smtClean="0"/>
              <a:t>CStream Video Server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715000"/>
            <a:ext cx="99722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57200" y="6096000"/>
            <a:ext cx="24384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000" dirty="0" smtClean="0"/>
              <a:t>CStream Video Player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962400"/>
            <a:ext cx="957262" cy="7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2819400"/>
            <a:ext cx="931477" cy="6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2765054"/>
            <a:ext cx="990600" cy="7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295400" y="2450068"/>
            <a:ext cx="1143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 smtClean="0"/>
              <a:t>Frame 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553200" y="2526268"/>
            <a:ext cx="1143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 smtClean="0"/>
              <a:t>Frame 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724400" y="3669268"/>
            <a:ext cx="1143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 smtClean="0"/>
              <a:t>Frame 1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24600" y="670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737360" y="3148149"/>
            <a:ext cx="1881051" cy="1815737"/>
          </a:xfrm>
          <a:custGeom>
            <a:avLst/>
            <a:gdLst>
              <a:gd name="connsiteX0" fmla="*/ 1410789 w 1881051"/>
              <a:gd name="connsiteY0" fmla="*/ 0 h 1815737"/>
              <a:gd name="connsiteX1" fmla="*/ 78377 w 1881051"/>
              <a:gd name="connsiteY1" fmla="*/ 731520 h 1815737"/>
              <a:gd name="connsiteX2" fmla="*/ 1881051 w 1881051"/>
              <a:gd name="connsiteY2" fmla="*/ 1815737 h 181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051" h="1815737">
                <a:moveTo>
                  <a:pt x="1410789" y="0"/>
                </a:moveTo>
                <a:cubicBezTo>
                  <a:pt x="705394" y="214448"/>
                  <a:pt x="0" y="428897"/>
                  <a:pt x="78377" y="731520"/>
                </a:cubicBezTo>
                <a:cubicBezTo>
                  <a:pt x="156754" y="1034143"/>
                  <a:pt x="1018902" y="1424940"/>
                  <a:pt x="1881051" y="181573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747657" y="3056709"/>
            <a:ext cx="1484812" cy="1998617"/>
          </a:xfrm>
          <a:custGeom>
            <a:avLst/>
            <a:gdLst>
              <a:gd name="connsiteX0" fmla="*/ 130629 w 1484812"/>
              <a:gd name="connsiteY0" fmla="*/ 0 h 1998617"/>
              <a:gd name="connsiteX1" fmla="*/ 1463040 w 1484812"/>
              <a:gd name="connsiteY1" fmla="*/ 862148 h 1998617"/>
              <a:gd name="connsiteX2" fmla="*/ 0 w 1484812"/>
              <a:gd name="connsiteY2" fmla="*/ 1998617 h 199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812" h="1998617">
                <a:moveTo>
                  <a:pt x="130629" y="0"/>
                </a:moveTo>
                <a:cubicBezTo>
                  <a:pt x="807720" y="264522"/>
                  <a:pt x="1484812" y="529045"/>
                  <a:pt x="1463040" y="862148"/>
                </a:cubicBezTo>
                <a:cubicBezTo>
                  <a:pt x="1441269" y="1195251"/>
                  <a:pt x="280851" y="1783080"/>
                  <a:pt x="0" y="199861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5" grpId="0" animBg="1"/>
      <p:bldP spid="36" grpId="0" animBg="1"/>
      <p:bldP spid="40" grpId="0" animBg="1"/>
      <p:bldP spid="41" grpId="0" animBg="1"/>
      <p:bldP spid="45" grpId="0"/>
      <p:bldP spid="48" grpId="0"/>
      <p:bldP spid="52" grpId="0"/>
      <p:bldP spid="53" grpId="0"/>
      <p:bldP spid="54" grpId="0"/>
      <p:bldP spid="55" grpId="0" animBg="1"/>
      <p:bldP spid="5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Short Video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219200" y="1447800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7086600" y="2057400"/>
            <a:ext cx="1143000" cy="914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Per Host Capacity Constraint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Playout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447800"/>
          <a:ext cx="648176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Delay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524000" y="1524000"/>
          <a:ext cx="632936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Rebuffer Events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905000"/>
          <a:ext cx="6324601" cy="335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1"/>
                <a:gridCol w="1355202"/>
                <a:gridCol w="1040757"/>
                <a:gridCol w="880641"/>
              </a:tblGrid>
              <a:tr h="414147">
                <a:tc rowSpan="2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Bandwidth</a:t>
                      </a:r>
                      <a:endParaRPr lang="en-US" sz="1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Neighbors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14147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250</a:t>
                      </a:r>
                      <a:r>
                        <a:rPr lang="en-US" sz="1800" b="1" baseline="0" dirty="0" smtClean="0"/>
                        <a:t> Kbps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500 Kbps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420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 Mbps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5562600"/>
            <a:ext cx="29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Rebuffer Events - 3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96601"/>
            <a:ext cx="6019800" cy="409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2636" y="1524000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144318" y="1524000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524002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524002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3436" y="1524002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318" y="1524002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8836" y="1524002"/>
            <a:ext cx="663964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06718" y="1524002"/>
            <a:ext cx="513282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000" dirty="0" smtClean="0"/>
              <a:t>Actual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58674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 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Neighbor– 2 Mbps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8674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Neighbor– 1 Mbps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5867400"/>
            <a:ext cx="1396653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Client– 2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Neighbor1 – 2 Mbps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Neighbor2– 2 Mbps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5867400"/>
            <a:ext cx="1320453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Client – 3 Mbps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Neighbor1– 2 Mbps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Neighbor2 – 1 Mbps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Download Accelerators </a:t>
            </a:r>
            <a:r>
              <a:rPr lang="en-US" sz="1400" dirty="0" smtClean="0"/>
              <a:t>[Rodriguez et al. 00’]</a:t>
            </a:r>
          </a:p>
          <a:p>
            <a:pPr lvl="1"/>
            <a:r>
              <a:rPr lang="en-US" dirty="0" smtClean="0"/>
              <a:t>Multiple connections to mirrored servers</a:t>
            </a:r>
          </a:p>
          <a:p>
            <a:r>
              <a:rPr lang="en-US" dirty="0" smtClean="0"/>
              <a:t>Multi-homing </a:t>
            </a:r>
            <a:r>
              <a:rPr lang="en-US" sz="1400" dirty="0" smtClean="0"/>
              <a:t>[</a:t>
            </a:r>
            <a:r>
              <a:rPr lang="en-US" sz="1400" dirty="0" err="1" smtClean="0"/>
              <a:t>Chebrolu</a:t>
            </a:r>
            <a:r>
              <a:rPr lang="en-US" sz="1400" dirty="0" smtClean="0"/>
              <a:t> et al. 06’]</a:t>
            </a:r>
          </a:p>
          <a:p>
            <a:pPr lvl="1"/>
            <a:r>
              <a:rPr lang="en-US" dirty="0" smtClean="0"/>
              <a:t>Multi-homed devices, with multiple interfaces</a:t>
            </a:r>
          </a:p>
          <a:p>
            <a:pPr lvl="1"/>
            <a:r>
              <a:rPr lang="en-US" dirty="0" smtClean="0"/>
              <a:t>Aggregate bandwidth from multiple interfaces</a:t>
            </a:r>
          </a:p>
          <a:p>
            <a:r>
              <a:rPr lang="en-US" dirty="0" smtClean="0"/>
              <a:t>COMBINE </a:t>
            </a:r>
            <a:r>
              <a:rPr lang="en-US" sz="1400" dirty="0" smtClean="0"/>
              <a:t>[</a:t>
            </a:r>
            <a:r>
              <a:rPr lang="en-US" sz="1400" dirty="0" err="1" smtClean="0"/>
              <a:t>Ananthanarayanan</a:t>
            </a:r>
            <a:r>
              <a:rPr lang="en-US" sz="1400" dirty="0" smtClean="0"/>
              <a:t> et al. 07’]</a:t>
            </a:r>
          </a:p>
          <a:p>
            <a:pPr lvl="1"/>
            <a:r>
              <a:rPr lang="en-US" dirty="0" smtClean="0"/>
              <a:t>Aggregate bandwidth in phones for HTTP download of large files</a:t>
            </a:r>
          </a:p>
          <a:p>
            <a:r>
              <a:rPr lang="en-US" dirty="0" smtClean="0"/>
              <a:t>Link Alike </a:t>
            </a:r>
            <a:r>
              <a:rPr lang="en-US" sz="1400" dirty="0" smtClean="0"/>
              <a:t>[</a:t>
            </a:r>
            <a:r>
              <a:rPr lang="en-US" sz="1400" dirty="0" err="1" smtClean="0"/>
              <a:t>Jakubczak</a:t>
            </a:r>
            <a:r>
              <a:rPr lang="en-US" sz="1400" dirty="0" smtClean="0"/>
              <a:t> et al. 08’]</a:t>
            </a:r>
          </a:p>
          <a:p>
            <a:pPr lvl="1"/>
            <a:r>
              <a:rPr lang="en-US" dirty="0" smtClean="0"/>
              <a:t>Improve client upload capacity for file 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Challenges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 discovery and maintenance</a:t>
            </a:r>
          </a:p>
          <a:p>
            <a:pPr lvl="1"/>
            <a:r>
              <a:rPr lang="en-US" dirty="0" smtClean="0"/>
              <a:t>Find and connect to neighbors</a:t>
            </a:r>
          </a:p>
          <a:p>
            <a:pPr lvl="1"/>
            <a:r>
              <a:rPr lang="en-US" dirty="0" smtClean="0"/>
              <a:t>Updated knowledge of neighbor status</a:t>
            </a:r>
          </a:p>
          <a:p>
            <a:endParaRPr lang="en-US" dirty="0" smtClean="0"/>
          </a:p>
          <a:p>
            <a:r>
              <a:rPr lang="en-US" dirty="0" smtClean="0"/>
              <a:t>Multi-path streaming</a:t>
            </a:r>
          </a:p>
          <a:p>
            <a:pPr lvl="1"/>
            <a:r>
              <a:rPr lang="en-US" dirty="0" smtClean="0"/>
              <a:t>Stream through multiple nodes</a:t>
            </a:r>
          </a:p>
          <a:p>
            <a:pPr lvl="1"/>
            <a:r>
              <a:rPr lang="en-US" dirty="0" smtClean="0"/>
              <a:t>Frame distribution across links</a:t>
            </a:r>
          </a:p>
          <a:p>
            <a:pPr lvl="1"/>
            <a:r>
              <a:rPr lang="en-US" dirty="0" smtClean="0"/>
              <a:t>Effectively utilize available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Handle dynamically changing neighborhood</a:t>
            </a:r>
          </a:p>
          <a:p>
            <a:pPr lvl="1"/>
            <a:r>
              <a:rPr lang="en-US" dirty="0" smtClean="0"/>
              <a:t>Adapt to neighbors joining and leaving</a:t>
            </a:r>
          </a:p>
          <a:p>
            <a:pPr lvl="1"/>
            <a:r>
              <a:rPr lang="en-US" dirty="0" smtClean="0"/>
              <a:t>Use the bandwidth of new neighbors joining</a:t>
            </a:r>
          </a:p>
          <a:p>
            <a:pPr lvl="1"/>
            <a:r>
              <a:rPr lang="en-US" dirty="0" smtClean="0"/>
              <a:t>Tolerant to neighbors leaving abruptly</a:t>
            </a:r>
          </a:p>
          <a:p>
            <a:endParaRPr lang="en-US" dirty="0" smtClean="0"/>
          </a:p>
          <a:p>
            <a:r>
              <a:rPr lang="en-US" dirty="0" smtClean="0"/>
              <a:t>Buffering and Playing</a:t>
            </a:r>
          </a:p>
          <a:p>
            <a:pPr lvl="1"/>
            <a:r>
              <a:rPr lang="en-US" dirty="0" smtClean="0"/>
              <a:t>Buffering mechanism</a:t>
            </a:r>
          </a:p>
          <a:p>
            <a:pPr lvl="1"/>
            <a:r>
              <a:rPr lang="en-US" dirty="0" smtClean="0"/>
              <a:t>Discard late frames (I-policy) or Wait for late frames (E-policy)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02AA-64FA-422A-B9BE-95D18C72C5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1856</Words>
  <Application>Microsoft Office PowerPoint</Application>
  <PresentationFormat>On-screen Show (4:3)</PresentationFormat>
  <Paragraphs>788</Paragraphs>
  <Slides>55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Motivation</vt:lpstr>
      <vt:lpstr>Motivation</vt:lpstr>
      <vt:lpstr>Motivation</vt:lpstr>
      <vt:lpstr>CStream – Collaborative Streaming</vt:lpstr>
      <vt:lpstr>Related Work</vt:lpstr>
      <vt:lpstr>Outline</vt:lpstr>
      <vt:lpstr>Challenges</vt:lpstr>
      <vt:lpstr>Challenges</vt:lpstr>
      <vt:lpstr>Outline</vt:lpstr>
      <vt:lpstr>Design</vt:lpstr>
      <vt:lpstr>                   Client</vt:lpstr>
      <vt:lpstr>Slide 13</vt:lpstr>
      <vt:lpstr>Design</vt:lpstr>
      <vt:lpstr>Neighbor</vt:lpstr>
      <vt:lpstr>Design</vt:lpstr>
      <vt:lpstr>Video Server</vt:lpstr>
      <vt:lpstr>Outline</vt:lpstr>
      <vt:lpstr>Implementation</vt:lpstr>
      <vt:lpstr>Neighbor Management</vt:lpstr>
      <vt:lpstr>Frame Distribution</vt:lpstr>
      <vt:lpstr>Neighbor Joining</vt:lpstr>
      <vt:lpstr>Neighbor Joining</vt:lpstr>
      <vt:lpstr>Neighbor Leaving</vt:lpstr>
      <vt:lpstr>Neighbor Leaving</vt:lpstr>
      <vt:lpstr>Buffering Policy (E-policy)</vt:lpstr>
      <vt:lpstr>Outline</vt:lpstr>
      <vt:lpstr>CStream</vt:lpstr>
      <vt:lpstr>Experimental Setup</vt:lpstr>
      <vt:lpstr>Experiment Parameters</vt:lpstr>
      <vt:lpstr>Video Content</vt:lpstr>
      <vt:lpstr>Performance Metrics</vt:lpstr>
      <vt:lpstr>Throughput (Short Video)</vt:lpstr>
      <vt:lpstr>Throughput (Long Video)</vt:lpstr>
      <vt:lpstr>Playout Time</vt:lpstr>
      <vt:lpstr>Startup Delay</vt:lpstr>
      <vt:lpstr>Rebuffer Events</vt:lpstr>
      <vt:lpstr>Frame Distribution</vt:lpstr>
      <vt:lpstr>Short Video – 0 Neighbors</vt:lpstr>
      <vt:lpstr>Short Video – 1 Neighbor</vt:lpstr>
      <vt:lpstr>Short Video – 2 Neighbors</vt:lpstr>
      <vt:lpstr>Neighbors Joining</vt:lpstr>
      <vt:lpstr>Neighbor Leaving</vt:lpstr>
      <vt:lpstr>Neighbor Joining and Leaving</vt:lpstr>
      <vt:lpstr>Impact of Wireless</vt:lpstr>
      <vt:lpstr>Future Work</vt:lpstr>
      <vt:lpstr>Conclusion</vt:lpstr>
      <vt:lpstr>Slide 48</vt:lpstr>
      <vt:lpstr>Backup</vt:lpstr>
      <vt:lpstr>Short Video</vt:lpstr>
      <vt:lpstr>Throughput</vt:lpstr>
      <vt:lpstr>Playout Time</vt:lpstr>
      <vt:lpstr>Startup Delay</vt:lpstr>
      <vt:lpstr>Rebuffer Events</vt:lpstr>
      <vt:lpstr>Frame Distribution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thangam</dc:creator>
  <cp:lastModifiedBy>thangam</cp:lastModifiedBy>
  <cp:revision>1159</cp:revision>
  <dcterms:created xsi:type="dcterms:W3CDTF">2010-05-10T00:26:08Z</dcterms:created>
  <dcterms:modified xsi:type="dcterms:W3CDTF">2010-05-18T03:14:47Z</dcterms:modified>
</cp:coreProperties>
</file>