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9" r:id="rId4"/>
    <p:sldId id="311" r:id="rId5"/>
    <p:sldId id="259" r:id="rId6"/>
    <p:sldId id="284" r:id="rId7"/>
    <p:sldId id="286" r:id="rId8"/>
    <p:sldId id="317" r:id="rId9"/>
    <p:sldId id="333" r:id="rId10"/>
    <p:sldId id="337" r:id="rId11"/>
    <p:sldId id="340" r:id="rId12"/>
    <p:sldId id="350" r:id="rId13"/>
    <p:sldId id="334" r:id="rId14"/>
    <p:sldId id="352" r:id="rId15"/>
    <p:sldId id="341" r:id="rId16"/>
    <p:sldId id="347" r:id="rId17"/>
    <p:sldId id="346" r:id="rId18"/>
    <p:sldId id="348" r:id="rId19"/>
    <p:sldId id="308" r:id="rId20"/>
    <p:sldId id="351" r:id="rId2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700"/>
    <a:srgbClr val="0A64A4"/>
    <a:srgbClr val="FF9A00"/>
    <a:srgbClr val="05507C"/>
    <a:srgbClr val="C80200"/>
    <a:srgbClr val="00BD02"/>
    <a:srgbClr val="00C90E"/>
    <a:srgbClr val="C87C64"/>
    <a:srgbClr val="00960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6" autoAdjust="0"/>
    <p:restoredTop sz="92500" autoAdjust="0"/>
  </p:normalViewPr>
  <p:slideViewPr>
    <p:cSldViewPr>
      <p:cViewPr varScale="1">
        <p:scale>
          <a:sx n="43" d="100"/>
          <a:sy n="43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minator\Desktop\graphs%20for%20mmsy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minator\Desktop\graphs%20for%20mmsy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minator\Desktop\graphs%20for%20mmsy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minator\Desktop\My%20Dropbox\CHAP-MMSys\graphs%20for%20mmsy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minator\Desktop\graphs%20for%20mmsy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minator\Desktop\graphs%20for%20mmsy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Helvetica" pitchFamily="34" charset="0"/>
                <a:cs typeface="Helvetica" pitchFamily="34" charset="0"/>
              </a:defRPr>
            </a:pPr>
            <a:r>
              <a:rPr lang="en-US">
                <a:latin typeface="Helvetica" pitchFamily="34" charset="0"/>
                <a:cs typeface="Helvetica" pitchFamily="34" charset="0"/>
              </a:rPr>
              <a:t>DropTail</a:t>
            </a:r>
          </a:p>
        </c:rich>
      </c:tx>
    </c:title>
    <c:plotArea>
      <c:layout/>
      <c:scatterChart>
        <c:scatterStyle val="lineMarker"/>
        <c:ser>
          <c:idx val="0"/>
          <c:order val="0"/>
          <c:tx>
            <c:v>FTP 1</c:v>
          </c:tx>
          <c:spPr>
            <a:ln>
              <a:solidFill>
                <a:srgbClr val="0A64A4"/>
              </a:solidFill>
            </a:ln>
          </c:spPr>
          <c:marker>
            <c:symbol val="none"/>
          </c:marker>
          <c:xVal>
            <c:numRef>
              <c:f>Sheet1!$A$1:$A$299</c:f>
              <c:numCache>
                <c:formatCode>General</c:formatCode>
                <c:ptCount val="299"/>
                <c:pt idx="0">
                  <c:v>31</c:v>
                </c:pt>
                <c:pt idx="1">
                  <c:v>32</c:v>
                </c:pt>
                <c:pt idx="2">
                  <c:v>33</c:v>
                </c:pt>
                <c:pt idx="3">
                  <c:v>34</c:v>
                </c:pt>
                <c:pt idx="4">
                  <c:v>35</c:v>
                </c:pt>
                <c:pt idx="5">
                  <c:v>36</c:v>
                </c:pt>
                <c:pt idx="6">
                  <c:v>37</c:v>
                </c:pt>
                <c:pt idx="7">
                  <c:v>38</c:v>
                </c:pt>
                <c:pt idx="8">
                  <c:v>39</c:v>
                </c:pt>
                <c:pt idx="9">
                  <c:v>40</c:v>
                </c:pt>
                <c:pt idx="10">
                  <c:v>41</c:v>
                </c:pt>
                <c:pt idx="11">
                  <c:v>42</c:v>
                </c:pt>
                <c:pt idx="12">
                  <c:v>43</c:v>
                </c:pt>
                <c:pt idx="13">
                  <c:v>44</c:v>
                </c:pt>
                <c:pt idx="14">
                  <c:v>45</c:v>
                </c:pt>
                <c:pt idx="15">
                  <c:v>46</c:v>
                </c:pt>
                <c:pt idx="16">
                  <c:v>47</c:v>
                </c:pt>
                <c:pt idx="17">
                  <c:v>48</c:v>
                </c:pt>
                <c:pt idx="18">
                  <c:v>49</c:v>
                </c:pt>
                <c:pt idx="19">
                  <c:v>50</c:v>
                </c:pt>
                <c:pt idx="20">
                  <c:v>51</c:v>
                </c:pt>
                <c:pt idx="21">
                  <c:v>52</c:v>
                </c:pt>
                <c:pt idx="22">
                  <c:v>53</c:v>
                </c:pt>
                <c:pt idx="23">
                  <c:v>54</c:v>
                </c:pt>
                <c:pt idx="24">
                  <c:v>55</c:v>
                </c:pt>
                <c:pt idx="25">
                  <c:v>56</c:v>
                </c:pt>
                <c:pt idx="26">
                  <c:v>57</c:v>
                </c:pt>
                <c:pt idx="27">
                  <c:v>58</c:v>
                </c:pt>
                <c:pt idx="28">
                  <c:v>59</c:v>
                </c:pt>
                <c:pt idx="29">
                  <c:v>60</c:v>
                </c:pt>
                <c:pt idx="30">
                  <c:v>61</c:v>
                </c:pt>
                <c:pt idx="31">
                  <c:v>62</c:v>
                </c:pt>
                <c:pt idx="32">
                  <c:v>63</c:v>
                </c:pt>
                <c:pt idx="33">
                  <c:v>64</c:v>
                </c:pt>
                <c:pt idx="34">
                  <c:v>65</c:v>
                </c:pt>
                <c:pt idx="35">
                  <c:v>66</c:v>
                </c:pt>
                <c:pt idx="36">
                  <c:v>67</c:v>
                </c:pt>
                <c:pt idx="37">
                  <c:v>68</c:v>
                </c:pt>
                <c:pt idx="38">
                  <c:v>69</c:v>
                </c:pt>
                <c:pt idx="39">
                  <c:v>70</c:v>
                </c:pt>
                <c:pt idx="40">
                  <c:v>71</c:v>
                </c:pt>
                <c:pt idx="41">
                  <c:v>72</c:v>
                </c:pt>
                <c:pt idx="42">
                  <c:v>73</c:v>
                </c:pt>
                <c:pt idx="43">
                  <c:v>74</c:v>
                </c:pt>
                <c:pt idx="44">
                  <c:v>75</c:v>
                </c:pt>
                <c:pt idx="45">
                  <c:v>76</c:v>
                </c:pt>
                <c:pt idx="46">
                  <c:v>77</c:v>
                </c:pt>
                <c:pt idx="47">
                  <c:v>78</c:v>
                </c:pt>
                <c:pt idx="48">
                  <c:v>79</c:v>
                </c:pt>
                <c:pt idx="49">
                  <c:v>80</c:v>
                </c:pt>
                <c:pt idx="50">
                  <c:v>81</c:v>
                </c:pt>
                <c:pt idx="51">
                  <c:v>82</c:v>
                </c:pt>
                <c:pt idx="52">
                  <c:v>83</c:v>
                </c:pt>
                <c:pt idx="53">
                  <c:v>84</c:v>
                </c:pt>
                <c:pt idx="54">
                  <c:v>85</c:v>
                </c:pt>
                <c:pt idx="55">
                  <c:v>86</c:v>
                </c:pt>
                <c:pt idx="56">
                  <c:v>87</c:v>
                </c:pt>
                <c:pt idx="57">
                  <c:v>88</c:v>
                </c:pt>
                <c:pt idx="58">
                  <c:v>89</c:v>
                </c:pt>
                <c:pt idx="59">
                  <c:v>90</c:v>
                </c:pt>
                <c:pt idx="60">
                  <c:v>91</c:v>
                </c:pt>
                <c:pt idx="61">
                  <c:v>92</c:v>
                </c:pt>
                <c:pt idx="62">
                  <c:v>93</c:v>
                </c:pt>
                <c:pt idx="63">
                  <c:v>94</c:v>
                </c:pt>
                <c:pt idx="64">
                  <c:v>95</c:v>
                </c:pt>
                <c:pt idx="65">
                  <c:v>96</c:v>
                </c:pt>
                <c:pt idx="66">
                  <c:v>97</c:v>
                </c:pt>
                <c:pt idx="67">
                  <c:v>98</c:v>
                </c:pt>
                <c:pt idx="68">
                  <c:v>99</c:v>
                </c:pt>
                <c:pt idx="69">
                  <c:v>100</c:v>
                </c:pt>
                <c:pt idx="70">
                  <c:v>101</c:v>
                </c:pt>
                <c:pt idx="71">
                  <c:v>102</c:v>
                </c:pt>
                <c:pt idx="72">
                  <c:v>103</c:v>
                </c:pt>
                <c:pt idx="73">
                  <c:v>104</c:v>
                </c:pt>
                <c:pt idx="74">
                  <c:v>105</c:v>
                </c:pt>
                <c:pt idx="75">
                  <c:v>106</c:v>
                </c:pt>
                <c:pt idx="76">
                  <c:v>107</c:v>
                </c:pt>
                <c:pt idx="77">
                  <c:v>108</c:v>
                </c:pt>
                <c:pt idx="78">
                  <c:v>109</c:v>
                </c:pt>
                <c:pt idx="79">
                  <c:v>110</c:v>
                </c:pt>
                <c:pt idx="80">
                  <c:v>111</c:v>
                </c:pt>
                <c:pt idx="81">
                  <c:v>112</c:v>
                </c:pt>
                <c:pt idx="82">
                  <c:v>113</c:v>
                </c:pt>
                <c:pt idx="83">
                  <c:v>114</c:v>
                </c:pt>
                <c:pt idx="84">
                  <c:v>115</c:v>
                </c:pt>
                <c:pt idx="85">
                  <c:v>116</c:v>
                </c:pt>
                <c:pt idx="86">
                  <c:v>117</c:v>
                </c:pt>
                <c:pt idx="87">
                  <c:v>118</c:v>
                </c:pt>
                <c:pt idx="88">
                  <c:v>119</c:v>
                </c:pt>
                <c:pt idx="89">
                  <c:v>120</c:v>
                </c:pt>
                <c:pt idx="90">
                  <c:v>121</c:v>
                </c:pt>
                <c:pt idx="91">
                  <c:v>122</c:v>
                </c:pt>
                <c:pt idx="92">
                  <c:v>123</c:v>
                </c:pt>
                <c:pt idx="93">
                  <c:v>124</c:v>
                </c:pt>
                <c:pt idx="94">
                  <c:v>125</c:v>
                </c:pt>
                <c:pt idx="95">
                  <c:v>126</c:v>
                </c:pt>
                <c:pt idx="96">
                  <c:v>127</c:v>
                </c:pt>
                <c:pt idx="97">
                  <c:v>128</c:v>
                </c:pt>
                <c:pt idx="98">
                  <c:v>129</c:v>
                </c:pt>
                <c:pt idx="99">
                  <c:v>130</c:v>
                </c:pt>
                <c:pt idx="100">
                  <c:v>131</c:v>
                </c:pt>
                <c:pt idx="101">
                  <c:v>132</c:v>
                </c:pt>
                <c:pt idx="102">
                  <c:v>133</c:v>
                </c:pt>
                <c:pt idx="103">
                  <c:v>134</c:v>
                </c:pt>
                <c:pt idx="104">
                  <c:v>135</c:v>
                </c:pt>
                <c:pt idx="105">
                  <c:v>136</c:v>
                </c:pt>
                <c:pt idx="106">
                  <c:v>137</c:v>
                </c:pt>
                <c:pt idx="107">
                  <c:v>138</c:v>
                </c:pt>
                <c:pt idx="108">
                  <c:v>139</c:v>
                </c:pt>
                <c:pt idx="109">
                  <c:v>140</c:v>
                </c:pt>
                <c:pt idx="110">
                  <c:v>141</c:v>
                </c:pt>
                <c:pt idx="111">
                  <c:v>142</c:v>
                </c:pt>
                <c:pt idx="112">
                  <c:v>143</c:v>
                </c:pt>
                <c:pt idx="113">
                  <c:v>144</c:v>
                </c:pt>
                <c:pt idx="114">
                  <c:v>145</c:v>
                </c:pt>
                <c:pt idx="115">
                  <c:v>146</c:v>
                </c:pt>
                <c:pt idx="116">
                  <c:v>147</c:v>
                </c:pt>
                <c:pt idx="117">
                  <c:v>148</c:v>
                </c:pt>
                <c:pt idx="118">
                  <c:v>149</c:v>
                </c:pt>
                <c:pt idx="119">
                  <c:v>150</c:v>
                </c:pt>
                <c:pt idx="120">
                  <c:v>151</c:v>
                </c:pt>
                <c:pt idx="121">
                  <c:v>152</c:v>
                </c:pt>
                <c:pt idx="122">
                  <c:v>153</c:v>
                </c:pt>
                <c:pt idx="123">
                  <c:v>154</c:v>
                </c:pt>
                <c:pt idx="124">
                  <c:v>155</c:v>
                </c:pt>
                <c:pt idx="125">
                  <c:v>156</c:v>
                </c:pt>
                <c:pt idx="126">
                  <c:v>157</c:v>
                </c:pt>
                <c:pt idx="127">
                  <c:v>158</c:v>
                </c:pt>
                <c:pt idx="128">
                  <c:v>159</c:v>
                </c:pt>
                <c:pt idx="129">
                  <c:v>160</c:v>
                </c:pt>
                <c:pt idx="130">
                  <c:v>161</c:v>
                </c:pt>
                <c:pt idx="131">
                  <c:v>162</c:v>
                </c:pt>
                <c:pt idx="132">
                  <c:v>163</c:v>
                </c:pt>
                <c:pt idx="133">
                  <c:v>164</c:v>
                </c:pt>
                <c:pt idx="134">
                  <c:v>165</c:v>
                </c:pt>
                <c:pt idx="135">
                  <c:v>166</c:v>
                </c:pt>
                <c:pt idx="136">
                  <c:v>167</c:v>
                </c:pt>
                <c:pt idx="137">
                  <c:v>168</c:v>
                </c:pt>
                <c:pt idx="138">
                  <c:v>169</c:v>
                </c:pt>
                <c:pt idx="139">
                  <c:v>170</c:v>
                </c:pt>
                <c:pt idx="140">
                  <c:v>171</c:v>
                </c:pt>
                <c:pt idx="141">
                  <c:v>172</c:v>
                </c:pt>
                <c:pt idx="142">
                  <c:v>173</c:v>
                </c:pt>
                <c:pt idx="143">
                  <c:v>174</c:v>
                </c:pt>
                <c:pt idx="144">
                  <c:v>175</c:v>
                </c:pt>
                <c:pt idx="145">
                  <c:v>176</c:v>
                </c:pt>
                <c:pt idx="146">
                  <c:v>177</c:v>
                </c:pt>
                <c:pt idx="147">
                  <c:v>178</c:v>
                </c:pt>
                <c:pt idx="148">
                  <c:v>179</c:v>
                </c:pt>
                <c:pt idx="149">
                  <c:v>180</c:v>
                </c:pt>
                <c:pt idx="150">
                  <c:v>181</c:v>
                </c:pt>
                <c:pt idx="151">
                  <c:v>182</c:v>
                </c:pt>
                <c:pt idx="152">
                  <c:v>183</c:v>
                </c:pt>
                <c:pt idx="153">
                  <c:v>184</c:v>
                </c:pt>
                <c:pt idx="154">
                  <c:v>185</c:v>
                </c:pt>
                <c:pt idx="155">
                  <c:v>186</c:v>
                </c:pt>
                <c:pt idx="156">
                  <c:v>187</c:v>
                </c:pt>
                <c:pt idx="157">
                  <c:v>188</c:v>
                </c:pt>
                <c:pt idx="158">
                  <c:v>189</c:v>
                </c:pt>
                <c:pt idx="159">
                  <c:v>190</c:v>
                </c:pt>
                <c:pt idx="160">
                  <c:v>191</c:v>
                </c:pt>
                <c:pt idx="161">
                  <c:v>192</c:v>
                </c:pt>
                <c:pt idx="162">
                  <c:v>193</c:v>
                </c:pt>
                <c:pt idx="163">
                  <c:v>194</c:v>
                </c:pt>
                <c:pt idx="164">
                  <c:v>195</c:v>
                </c:pt>
                <c:pt idx="165">
                  <c:v>196</c:v>
                </c:pt>
                <c:pt idx="166">
                  <c:v>197</c:v>
                </c:pt>
                <c:pt idx="167">
                  <c:v>198</c:v>
                </c:pt>
                <c:pt idx="168">
                  <c:v>199</c:v>
                </c:pt>
                <c:pt idx="169">
                  <c:v>200</c:v>
                </c:pt>
                <c:pt idx="170">
                  <c:v>201</c:v>
                </c:pt>
                <c:pt idx="171">
                  <c:v>202</c:v>
                </c:pt>
                <c:pt idx="172">
                  <c:v>203</c:v>
                </c:pt>
                <c:pt idx="173">
                  <c:v>204</c:v>
                </c:pt>
                <c:pt idx="174">
                  <c:v>205</c:v>
                </c:pt>
                <c:pt idx="175">
                  <c:v>206</c:v>
                </c:pt>
                <c:pt idx="176">
                  <c:v>207</c:v>
                </c:pt>
                <c:pt idx="177">
                  <c:v>208</c:v>
                </c:pt>
                <c:pt idx="178">
                  <c:v>209</c:v>
                </c:pt>
                <c:pt idx="179">
                  <c:v>210</c:v>
                </c:pt>
                <c:pt idx="180">
                  <c:v>211</c:v>
                </c:pt>
                <c:pt idx="181">
                  <c:v>212</c:v>
                </c:pt>
                <c:pt idx="182">
                  <c:v>213</c:v>
                </c:pt>
                <c:pt idx="183">
                  <c:v>214</c:v>
                </c:pt>
                <c:pt idx="184">
                  <c:v>215</c:v>
                </c:pt>
                <c:pt idx="185">
                  <c:v>216</c:v>
                </c:pt>
                <c:pt idx="186">
                  <c:v>217</c:v>
                </c:pt>
                <c:pt idx="187">
                  <c:v>218</c:v>
                </c:pt>
                <c:pt idx="188">
                  <c:v>219</c:v>
                </c:pt>
                <c:pt idx="189">
                  <c:v>220</c:v>
                </c:pt>
                <c:pt idx="190">
                  <c:v>221</c:v>
                </c:pt>
                <c:pt idx="191">
                  <c:v>222</c:v>
                </c:pt>
                <c:pt idx="192">
                  <c:v>223</c:v>
                </c:pt>
                <c:pt idx="193">
                  <c:v>224</c:v>
                </c:pt>
                <c:pt idx="194">
                  <c:v>225</c:v>
                </c:pt>
                <c:pt idx="195">
                  <c:v>226</c:v>
                </c:pt>
                <c:pt idx="196">
                  <c:v>227</c:v>
                </c:pt>
                <c:pt idx="197">
                  <c:v>228</c:v>
                </c:pt>
                <c:pt idx="198">
                  <c:v>229</c:v>
                </c:pt>
                <c:pt idx="199">
                  <c:v>230</c:v>
                </c:pt>
                <c:pt idx="200">
                  <c:v>231</c:v>
                </c:pt>
                <c:pt idx="201">
                  <c:v>232</c:v>
                </c:pt>
                <c:pt idx="202">
                  <c:v>233</c:v>
                </c:pt>
                <c:pt idx="203">
                  <c:v>234</c:v>
                </c:pt>
                <c:pt idx="204">
                  <c:v>235</c:v>
                </c:pt>
                <c:pt idx="205">
                  <c:v>236</c:v>
                </c:pt>
                <c:pt idx="206">
                  <c:v>237</c:v>
                </c:pt>
                <c:pt idx="207">
                  <c:v>238</c:v>
                </c:pt>
                <c:pt idx="208">
                  <c:v>239</c:v>
                </c:pt>
                <c:pt idx="209">
                  <c:v>240</c:v>
                </c:pt>
                <c:pt idx="210">
                  <c:v>241</c:v>
                </c:pt>
                <c:pt idx="211">
                  <c:v>242</c:v>
                </c:pt>
                <c:pt idx="212">
                  <c:v>243</c:v>
                </c:pt>
                <c:pt idx="213">
                  <c:v>244</c:v>
                </c:pt>
                <c:pt idx="214">
                  <c:v>245</c:v>
                </c:pt>
                <c:pt idx="215">
                  <c:v>246</c:v>
                </c:pt>
                <c:pt idx="216">
                  <c:v>247</c:v>
                </c:pt>
                <c:pt idx="217">
                  <c:v>248</c:v>
                </c:pt>
                <c:pt idx="218">
                  <c:v>249</c:v>
                </c:pt>
                <c:pt idx="219">
                  <c:v>250</c:v>
                </c:pt>
                <c:pt idx="220">
                  <c:v>251</c:v>
                </c:pt>
                <c:pt idx="221">
                  <c:v>252</c:v>
                </c:pt>
                <c:pt idx="222">
                  <c:v>253</c:v>
                </c:pt>
                <c:pt idx="223">
                  <c:v>254</c:v>
                </c:pt>
                <c:pt idx="224">
                  <c:v>255</c:v>
                </c:pt>
                <c:pt idx="225">
                  <c:v>256</c:v>
                </c:pt>
                <c:pt idx="226">
                  <c:v>257</c:v>
                </c:pt>
                <c:pt idx="227">
                  <c:v>258</c:v>
                </c:pt>
                <c:pt idx="228">
                  <c:v>259</c:v>
                </c:pt>
                <c:pt idx="229">
                  <c:v>260</c:v>
                </c:pt>
                <c:pt idx="230">
                  <c:v>261</c:v>
                </c:pt>
                <c:pt idx="231">
                  <c:v>262</c:v>
                </c:pt>
                <c:pt idx="232">
                  <c:v>263</c:v>
                </c:pt>
                <c:pt idx="233">
                  <c:v>264</c:v>
                </c:pt>
                <c:pt idx="234">
                  <c:v>265</c:v>
                </c:pt>
                <c:pt idx="235">
                  <c:v>266</c:v>
                </c:pt>
                <c:pt idx="236">
                  <c:v>267</c:v>
                </c:pt>
                <c:pt idx="237">
                  <c:v>268</c:v>
                </c:pt>
                <c:pt idx="238">
                  <c:v>269</c:v>
                </c:pt>
                <c:pt idx="239">
                  <c:v>270</c:v>
                </c:pt>
                <c:pt idx="240">
                  <c:v>271</c:v>
                </c:pt>
                <c:pt idx="241">
                  <c:v>272</c:v>
                </c:pt>
                <c:pt idx="242">
                  <c:v>273</c:v>
                </c:pt>
                <c:pt idx="243">
                  <c:v>274</c:v>
                </c:pt>
                <c:pt idx="244">
                  <c:v>275</c:v>
                </c:pt>
                <c:pt idx="245">
                  <c:v>276</c:v>
                </c:pt>
                <c:pt idx="246">
                  <c:v>277</c:v>
                </c:pt>
                <c:pt idx="247">
                  <c:v>278</c:v>
                </c:pt>
                <c:pt idx="248">
                  <c:v>279</c:v>
                </c:pt>
                <c:pt idx="249">
                  <c:v>280</c:v>
                </c:pt>
                <c:pt idx="250">
                  <c:v>281</c:v>
                </c:pt>
                <c:pt idx="251">
                  <c:v>282</c:v>
                </c:pt>
                <c:pt idx="252">
                  <c:v>283</c:v>
                </c:pt>
                <c:pt idx="253">
                  <c:v>284</c:v>
                </c:pt>
                <c:pt idx="254">
                  <c:v>285</c:v>
                </c:pt>
                <c:pt idx="255">
                  <c:v>286</c:v>
                </c:pt>
                <c:pt idx="256">
                  <c:v>287</c:v>
                </c:pt>
                <c:pt idx="257">
                  <c:v>288</c:v>
                </c:pt>
                <c:pt idx="258">
                  <c:v>289</c:v>
                </c:pt>
                <c:pt idx="259">
                  <c:v>290</c:v>
                </c:pt>
                <c:pt idx="260">
                  <c:v>291</c:v>
                </c:pt>
                <c:pt idx="261">
                  <c:v>292</c:v>
                </c:pt>
                <c:pt idx="262">
                  <c:v>293</c:v>
                </c:pt>
                <c:pt idx="263">
                  <c:v>294</c:v>
                </c:pt>
                <c:pt idx="264">
                  <c:v>295</c:v>
                </c:pt>
                <c:pt idx="265">
                  <c:v>296</c:v>
                </c:pt>
                <c:pt idx="266">
                  <c:v>297</c:v>
                </c:pt>
                <c:pt idx="267">
                  <c:v>298</c:v>
                </c:pt>
                <c:pt idx="268">
                  <c:v>299</c:v>
                </c:pt>
                <c:pt idx="269">
                  <c:v>300</c:v>
                </c:pt>
                <c:pt idx="270">
                  <c:v>301</c:v>
                </c:pt>
                <c:pt idx="271">
                  <c:v>302</c:v>
                </c:pt>
                <c:pt idx="272">
                  <c:v>303</c:v>
                </c:pt>
                <c:pt idx="273">
                  <c:v>304</c:v>
                </c:pt>
                <c:pt idx="274">
                  <c:v>305</c:v>
                </c:pt>
                <c:pt idx="275">
                  <c:v>306</c:v>
                </c:pt>
                <c:pt idx="276">
                  <c:v>307</c:v>
                </c:pt>
                <c:pt idx="277">
                  <c:v>308</c:v>
                </c:pt>
                <c:pt idx="278">
                  <c:v>309</c:v>
                </c:pt>
                <c:pt idx="279">
                  <c:v>310</c:v>
                </c:pt>
                <c:pt idx="280">
                  <c:v>311</c:v>
                </c:pt>
                <c:pt idx="281">
                  <c:v>312</c:v>
                </c:pt>
                <c:pt idx="282">
                  <c:v>313</c:v>
                </c:pt>
                <c:pt idx="283">
                  <c:v>314</c:v>
                </c:pt>
                <c:pt idx="284">
                  <c:v>315</c:v>
                </c:pt>
                <c:pt idx="285">
                  <c:v>316</c:v>
                </c:pt>
                <c:pt idx="286">
                  <c:v>317</c:v>
                </c:pt>
                <c:pt idx="287">
                  <c:v>318</c:v>
                </c:pt>
                <c:pt idx="288">
                  <c:v>319</c:v>
                </c:pt>
                <c:pt idx="289">
                  <c:v>320</c:v>
                </c:pt>
                <c:pt idx="290">
                  <c:v>321</c:v>
                </c:pt>
                <c:pt idx="291">
                  <c:v>322</c:v>
                </c:pt>
                <c:pt idx="292">
                  <c:v>323</c:v>
                </c:pt>
                <c:pt idx="293">
                  <c:v>324</c:v>
                </c:pt>
                <c:pt idx="294">
                  <c:v>325</c:v>
                </c:pt>
                <c:pt idx="295">
                  <c:v>326</c:v>
                </c:pt>
                <c:pt idx="296">
                  <c:v>327</c:v>
                </c:pt>
                <c:pt idx="297">
                  <c:v>328</c:v>
                </c:pt>
                <c:pt idx="298">
                  <c:v>329</c:v>
                </c:pt>
              </c:numCache>
            </c:numRef>
          </c:xVal>
          <c:yVal>
            <c:numRef>
              <c:f>Sheet1!$F$1:$F$299</c:f>
              <c:numCache>
                <c:formatCode>General</c:formatCode>
                <c:ptCount val="2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20.906719999999918</c:v>
                </c:pt>
                <c:pt idx="61">
                  <c:v>25.965599999999885</c:v>
                </c:pt>
                <c:pt idx="62">
                  <c:v>26.0276</c:v>
                </c:pt>
                <c:pt idx="63">
                  <c:v>25.816800000000057</c:v>
                </c:pt>
                <c:pt idx="64">
                  <c:v>25.878799999999938</c:v>
                </c:pt>
                <c:pt idx="65">
                  <c:v>26.04</c:v>
                </c:pt>
                <c:pt idx="66">
                  <c:v>25.767199999999946</c:v>
                </c:pt>
                <c:pt idx="67">
                  <c:v>25.767199999999946</c:v>
                </c:pt>
                <c:pt idx="68">
                  <c:v>25.4572</c:v>
                </c:pt>
                <c:pt idx="69">
                  <c:v>25.8292</c:v>
                </c:pt>
                <c:pt idx="70">
                  <c:v>25.916</c:v>
                </c:pt>
                <c:pt idx="71">
                  <c:v>25.494399999999946</c:v>
                </c:pt>
                <c:pt idx="72">
                  <c:v>26.0276</c:v>
                </c:pt>
                <c:pt idx="73">
                  <c:v>25.891200000000001</c:v>
                </c:pt>
                <c:pt idx="74">
                  <c:v>25.816800000000057</c:v>
                </c:pt>
                <c:pt idx="75">
                  <c:v>25.916</c:v>
                </c:pt>
                <c:pt idx="76">
                  <c:v>25.965599999999885</c:v>
                </c:pt>
                <c:pt idx="77">
                  <c:v>25.940799999999896</c:v>
                </c:pt>
                <c:pt idx="78">
                  <c:v>25.717600000000001</c:v>
                </c:pt>
                <c:pt idx="79">
                  <c:v>25.953199999999946</c:v>
                </c:pt>
                <c:pt idx="80">
                  <c:v>25.953199999999946</c:v>
                </c:pt>
                <c:pt idx="81">
                  <c:v>25.99039999999993</c:v>
                </c:pt>
                <c:pt idx="82">
                  <c:v>26.04</c:v>
                </c:pt>
                <c:pt idx="83">
                  <c:v>25.866399999999945</c:v>
                </c:pt>
                <c:pt idx="84">
                  <c:v>26.0276</c:v>
                </c:pt>
                <c:pt idx="85">
                  <c:v>25.99039999999993</c:v>
                </c:pt>
                <c:pt idx="86">
                  <c:v>25.804400000000001</c:v>
                </c:pt>
                <c:pt idx="87">
                  <c:v>25.903599999999923</c:v>
                </c:pt>
                <c:pt idx="88">
                  <c:v>26.0276</c:v>
                </c:pt>
                <c:pt idx="89">
                  <c:v>25.878799999999938</c:v>
                </c:pt>
                <c:pt idx="90">
                  <c:v>25.978000000000002</c:v>
                </c:pt>
                <c:pt idx="91">
                  <c:v>25.866399999999945</c:v>
                </c:pt>
                <c:pt idx="92">
                  <c:v>25.878799999999938</c:v>
                </c:pt>
                <c:pt idx="93">
                  <c:v>26.052399999999945</c:v>
                </c:pt>
                <c:pt idx="94">
                  <c:v>25.779599999999945</c:v>
                </c:pt>
                <c:pt idx="95">
                  <c:v>25.978000000000002</c:v>
                </c:pt>
                <c:pt idx="96">
                  <c:v>25.804400000000001</c:v>
                </c:pt>
                <c:pt idx="97">
                  <c:v>26.052399999999945</c:v>
                </c:pt>
                <c:pt idx="98">
                  <c:v>25.742399999999918</c:v>
                </c:pt>
                <c:pt idx="99">
                  <c:v>25.928399999999918</c:v>
                </c:pt>
                <c:pt idx="100">
                  <c:v>25.792000000000002</c:v>
                </c:pt>
                <c:pt idx="101">
                  <c:v>25.742399999999918</c:v>
                </c:pt>
                <c:pt idx="102">
                  <c:v>26.002800000000001</c:v>
                </c:pt>
                <c:pt idx="103">
                  <c:v>25.928399999999918</c:v>
                </c:pt>
                <c:pt idx="104">
                  <c:v>26.002800000000001</c:v>
                </c:pt>
                <c:pt idx="105">
                  <c:v>26.176400000000001</c:v>
                </c:pt>
                <c:pt idx="106">
                  <c:v>26.139199999999999</c:v>
                </c:pt>
                <c:pt idx="107">
                  <c:v>26.002800000000001</c:v>
                </c:pt>
                <c:pt idx="108">
                  <c:v>25.878799999999938</c:v>
                </c:pt>
                <c:pt idx="109">
                  <c:v>25.8292</c:v>
                </c:pt>
                <c:pt idx="110">
                  <c:v>25.99039999999993</c:v>
                </c:pt>
                <c:pt idx="111">
                  <c:v>25.940799999999896</c:v>
                </c:pt>
                <c:pt idx="112">
                  <c:v>26.0152</c:v>
                </c:pt>
                <c:pt idx="113">
                  <c:v>26.114400000000035</c:v>
                </c:pt>
                <c:pt idx="114">
                  <c:v>25.8292</c:v>
                </c:pt>
                <c:pt idx="115">
                  <c:v>25.953199999999946</c:v>
                </c:pt>
                <c:pt idx="116">
                  <c:v>26.0152</c:v>
                </c:pt>
                <c:pt idx="117">
                  <c:v>25.8292</c:v>
                </c:pt>
                <c:pt idx="118">
                  <c:v>26.089599999999923</c:v>
                </c:pt>
                <c:pt idx="119">
                  <c:v>25.965599999999885</c:v>
                </c:pt>
                <c:pt idx="120">
                  <c:v>23.001999999999999</c:v>
                </c:pt>
                <c:pt idx="121">
                  <c:v>18.835599999999989</c:v>
                </c:pt>
                <c:pt idx="122">
                  <c:v>14.5328</c:v>
                </c:pt>
                <c:pt idx="123">
                  <c:v>11.4452</c:v>
                </c:pt>
                <c:pt idx="124">
                  <c:v>9.7463999999999995</c:v>
                </c:pt>
                <c:pt idx="125">
                  <c:v>12.424800000000001</c:v>
                </c:pt>
                <c:pt idx="126">
                  <c:v>13.2308</c:v>
                </c:pt>
                <c:pt idx="127">
                  <c:v>15.872000000000028</c:v>
                </c:pt>
                <c:pt idx="128">
                  <c:v>14.805600000000029</c:v>
                </c:pt>
                <c:pt idx="129">
                  <c:v>13.64</c:v>
                </c:pt>
                <c:pt idx="130">
                  <c:v>13.516</c:v>
                </c:pt>
                <c:pt idx="131">
                  <c:v>12.6356</c:v>
                </c:pt>
                <c:pt idx="132">
                  <c:v>11.036</c:v>
                </c:pt>
                <c:pt idx="133">
                  <c:v>12.1768</c:v>
                </c:pt>
                <c:pt idx="134">
                  <c:v>13.7392</c:v>
                </c:pt>
                <c:pt idx="135">
                  <c:v>15.0288</c:v>
                </c:pt>
                <c:pt idx="136">
                  <c:v>15.425600000000006</c:v>
                </c:pt>
                <c:pt idx="137">
                  <c:v>15.512400000000024</c:v>
                </c:pt>
                <c:pt idx="138">
                  <c:v>13.714399999999999</c:v>
                </c:pt>
                <c:pt idx="139">
                  <c:v>16.591200000000001</c:v>
                </c:pt>
                <c:pt idx="140">
                  <c:v>15.698399999999999</c:v>
                </c:pt>
                <c:pt idx="141">
                  <c:v>13.144</c:v>
                </c:pt>
                <c:pt idx="142">
                  <c:v>12.524000000000001</c:v>
                </c:pt>
                <c:pt idx="143">
                  <c:v>13.392000000000024</c:v>
                </c:pt>
                <c:pt idx="144">
                  <c:v>11.16</c:v>
                </c:pt>
                <c:pt idx="145">
                  <c:v>11.693200000000001</c:v>
                </c:pt>
                <c:pt idx="146">
                  <c:v>11.482400000000029</c:v>
                </c:pt>
                <c:pt idx="147">
                  <c:v>12.4992</c:v>
                </c:pt>
                <c:pt idx="148">
                  <c:v>13.999600000000004</c:v>
                </c:pt>
                <c:pt idx="149">
                  <c:v>12.524000000000001</c:v>
                </c:pt>
                <c:pt idx="150">
                  <c:v>10.688800000000001</c:v>
                </c:pt>
                <c:pt idx="151">
                  <c:v>12.586</c:v>
                </c:pt>
                <c:pt idx="152">
                  <c:v>15.7852</c:v>
                </c:pt>
                <c:pt idx="153">
                  <c:v>18.153600000000001</c:v>
                </c:pt>
                <c:pt idx="154">
                  <c:v>16.764800000000001</c:v>
                </c:pt>
                <c:pt idx="155">
                  <c:v>14.731199999999999</c:v>
                </c:pt>
                <c:pt idx="156">
                  <c:v>15.0908</c:v>
                </c:pt>
                <c:pt idx="157">
                  <c:v>15.847200000000001</c:v>
                </c:pt>
                <c:pt idx="158">
                  <c:v>13.6028</c:v>
                </c:pt>
                <c:pt idx="159">
                  <c:v>11.7552</c:v>
                </c:pt>
                <c:pt idx="160">
                  <c:v>15.103200000000001</c:v>
                </c:pt>
                <c:pt idx="161">
                  <c:v>14.892400000000031</c:v>
                </c:pt>
                <c:pt idx="162">
                  <c:v>12.623200000000001</c:v>
                </c:pt>
                <c:pt idx="163">
                  <c:v>15.797600000000001</c:v>
                </c:pt>
                <c:pt idx="164">
                  <c:v>14.793200000000001</c:v>
                </c:pt>
                <c:pt idx="165">
                  <c:v>14.26</c:v>
                </c:pt>
                <c:pt idx="166">
                  <c:v>16.864000000000001</c:v>
                </c:pt>
                <c:pt idx="167">
                  <c:v>17.012799999999945</c:v>
                </c:pt>
                <c:pt idx="168">
                  <c:v>15.0288</c:v>
                </c:pt>
                <c:pt idx="169">
                  <c:v>13.590400000000002</c:v>
                </c:pt>
                <c:pt idx="170">
                  <c:v>11.953600000000026</c:v>
                </c:pt>
                <c:pt idx="171">
                  <c:v>9.7836000000000034</c:v>
                </c:pt>
                <c:pt idx="172">
                  <c:v>11.4948</c:v>
                </c:pt>
                <c:pt idx="173">
                  <c:v>9.7960000000000012</c:v>
                </c:pt>
                <c:pt idx="174">
                  <c:v>8.6056000000000008</c:v>
                </c:pt>
                <c:pt idx="175">
                  <c:v>10.2796</c:v>
                </c:pt>
                <c:pt idx="176">
                  <c:v>11.742800000000001</c:v>
                </c:pt>
                <c:pt idx="177">
                  <c:v>11.904</c:v>
                </c:pt>
                <c:pt idx="178">
                  <c:v>12.1768</c:v>
                </c:pt>
                <c:pt idx="179">
                  <c:v>13.206</c:v>
                </c:pt>
                <c:pt idx="180">
                  <c:v>26.04</c:v>
                </c:pt>
                <c:pt idx="181">
                  <c:v>26.3004</c:v>
                </c:pt>
                <c:pt idx="182">
                  <c:v>25.940799999999896</c:v>
                </c:pt>
                <c:pt idx="183">
                  <c:v>26.002800000000001</c:v>
                </c:pt>
                <c:pt idx="184">
                  <c:v>26.102</c:v>
                </c:pt>
                <c:pt idx="185">
                  <c:v>26.0152</c:v>
                </c:pt>
                <c:pt idx="186">
                  <c:v>26.0276</c:v>
                </c:pt>
                <c:pt idx="187">
                  <c:v>25.779599999999945</c:v>
                </c:pt>
                <c:pt idx="188">
                  <c:v>25.953199999999946</c:v>
                </c:pt>
                <c:pt idx="189">
                  <c:v>25.940799999999896</c:v>
                </c:pt>
                <c:pt idx="190">
                  <c:v>26.0276</c:v>
                </c:pt>
                <c:pt idx="191">
                  <c:v>26.052399999999945</c:v>
                </c:pt>
                <c:pt idx="192">
                  <c:v>25.742399999999918</c:v>
                </c:pt>
                <c:pt idx="193">
                  <c:v>25.792000000000002</c:v>
                </c:pt>
                <c:pt idx="194">
                  <c:v>25.5688</c:v>
                </c:pt>
                <c:pt idx="195">
                  <c:v>25.878799999999938</c:v>
                </c:pt>
                <c:pt idx="196">
                  <c:v>26.052399999999945</c:v>
                </c:pt>
                <c:pt idx="197">
                  <c:v>26.089599999999923</c:v>
                </c:pt>
                <c:pt idx="198">
                  <c:v>26.102</c:v>
                </c:pt>
                <c:pt idx="199">
                  <c:v>25.618400000000001</c:v>
                </c:pt>
                <c:pt idx="200">
                  <c:v>25.940799999999896</c:v>
                </c:pt>
                <c:pt idx="201">
                  <c:v>26.077200000000001</c:v>
                </c:pt>
                <c:pt idx="202">
                  <c:v>25.940799999999896</c:v>
                </c:pt>
                <c:pt idx="203">
                  <c:v>25.978000000000002</c:v>
                </c:pt>
                <c:pt idx="204">
                  <c:v>25.754799999999989</c:v>
                </c:pt>
                <c:pt idx="205">
                  <c:v>26.064800000000005</c:v>
                </c:pt>
                <c:pt idx="206">
                  <c:v>26.176400000000001</c:v>
                </c:pt>
                <c:pt idx="207">
                  <c:v>26.04</c:v>
                </c:pt>
                <c:pt idx="208">
                  <c:v>25.978000000000002</c:v>
                </c:pt>
                <c:pt idx="209">
                  <c:v>26.102</c:v>
                </c:pt>
                <c:pt idx="210">
                  <c:v>25.8416</c:v>
                </c:pt>
                <c:pt idx="211">
                  <c:v>25.953199999999946</c:v>
                </c:pt>
                <c:pt idx="212">
                  <c:v>26.04</c:v>
                </c:pt>
                <c:pt idx="213">
                  <c:v>26.064800000000005</c:v>
                </c:pt>
                <c:pt idx="214">
                  <c:v>26.176400000000001</c:v>
                </c:pt>
                <c:pt idx="215">
                  <c:v>25.940799999999896</c:v>
                </c:pt>
                <c:pt idx="216">
                  <c:v>26.164000000000001</c:v>
                </c:pt>
                <c:pt idx="217">
                  <c:v>25.8416</c:v>
                </c:pt>
                <c:pt idx="218">
                  <c:v>25.903599999999923</c:v>
                </c:pt>
                <c:pt idx="219">
                  <c:v>26.139199999999999</c:v>
                </c:pt>
                <c:pt idx="220">
                  <c:v>25.965599999999885</c:v>
                </c:pt>
                <c:pt idx="221">
                  <c:v>26.077200000000001</c:v>
                </c:pt>
                <c:pt idx="222">
                  <c:v>25.965599999999885</c:v>
                </c:pt>
                <c:pt idx="223">
                  <c:v>26.102</c:v>
                </c:pt>
                <c:pt idx="224">
                  <c:v>25.692799999999938</c:v>
                </c:pt>
                <c:pt idx="225">
                  <c:v>26.126799999999989</c:v>
                </c:pt>
                <c:pt idx="226">
                  <c:v>26.077200000000001</c:v>
                </c:pt>
                <c:pt idx="227">
                  <c:v>26.089599999999923</c:v>
                </c:pt>
                <c:pt idx="228">
                  <c:v>25.853999999999999</c:v>
                </c:pt>
                <c:pt idx="229">
                  <c:v>25.891200000000001</c:v>
                </c:pt>
                <c:pt idx="230">
                  <c:v>26.102</c:v>
                </c:pt>
                <c:pt idx="231">
                  <c:v>26.077200000000001</c:v>
                </c:pt>
                <c:pt idx="232">
                  <c:v>25.99039999999993</c:v>
                </c:pt>
                <c:pt idx="233">
                  <c:v>26.064800000000005</c:v>
                </c:pt>
                <c:pt idx="234">
                  <c:v>25.916</c:v>
                </c:pt>
                <c:pt idx="235">
                  <c:v>25.891200000000001</c:v>
                </c:pt>
                <c:pt idx="236">
                  <c:v>26.151599999999988</c:v>
                </c:pt>
                <c:pt idx="237">
                  <c:v>25.928399999999918</c:v>
                </c:pt>
                <c:pt idx="238">
                  <c:v>25.866399999999945</c:v>
                </c:pt>
                <c:pt idx="239">
                  <c:v>25.891200000000001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</c:numCache>
            </c:numRef>
          </c:yVal>
        </c:ser>
        <c:ser>
          <c:idx val="1"/>
          <c:order val="1"/>
          <c:tx>
            <c:v>FTP 2</c:v>
          </c:tx>
          <c:spPr>
            <a:ln>
              <a:solidFill>
                <a:srgbClr val="FF9A00"/>
              </a:solidFill>
            </a:ln>
          </c:spPr>
          <c:marker>
            <c:symbol val="none"/>
          </c:marker>
          <c:xVal>
            <c:numRef>
              <c:f>Sheet1!$A$1:$A$299</c:f>
              <c:numCache>
                <c:formatCode>General</c:formatCode>
                <c:ptCount val="299"/>
                <c:pt idx="0">
                  <c:v>31</c:v>
                </c:pt>
                <c:pt idx="1">
                  <c:v>32</c:v>
                </c:pt>
                <c:pt idx="2">
                  <c:v>33</c:v>
                </c:pt>
                <c:pt idx="3">
                  <c:v>34</c:v>
                </c:pt>
                <c:pt idx="4">
                  <c:v>35</c:v>
                </c:pt>
                <c:pt idx="5">
                  <c:v>36</c:v>
                </c:pt>
                <c:pt idx="6">
                  <c:v>37</c:v>
                </c:pt>
                <c:pt idx="7">
                  <c:v>38</c:v>
                </c:pt>
                <c:pt idx="8">
                  <c:v>39</c:v>
                </c:pt>
                <c:pt idx="9">
                  <c:v>40</c:v>
                </c:pt>
                <c:pt idx="10">
                  <c:v>41</c:v>
                </c:pt>
                <c:pt idx="11">
                  <c:v>42</c:v>
                </c:pt>
                <c:pt idx="12">
                  <c:v>43</c:v>
                </c:pt>
                <c:pt idx="13">
                  <c:v>44</c:v>
                </c:pt>
                <c:pt idx="14">
                  <c:v>45</c:v>
                </c:pt>
                <c:pt idx="15">
                  <c:v>46</c:v>
                </c:pt>
                <c:pt idx="16">
                  <c:v>47</c:v>
                </c:pt>
                <c:pt idx="17">
                  <c:v>48</c:v>
                </c:pt>
                <c:pt idx="18">
                  <c:v>49</c:v>
                </c:pt>
                <c:pt idx="19">
                  <c:v>50</c:v>
                </c:pt>
                <c:pt idx="20">
                  <c:v>51</c:v>
                </c:pt>
                <c:pt idx="21">
                  <c:v>52</c:v>
                </c:pt>
                <c:pt idx="22">
                  <c:v>53</c:v>
                </c:pt>
                <c:pt idx="23">
                  <c:v>54</c:v>
                </c:pt>
                <c:pt idx="24">
                  <c:v>55</c:v>
                </c:pt>
                <c:pt idx="25">
                  <c:v>56</c:v>
                </c:pt>
                <c:pt idx="26">
                  <c:v>57</c:v>
                </c:pt>
                <c:pt idx="27">
                  <c:v>58</c:v>
                </c:pt>
                <c:pt idx="28">
                  <c:v>59</c:v>
                </c:pt>
                <c:pt idx="29">
                  <c:v>60</c:v>
                </c:pt>
                <c:pt idx="30">
                  <c:v>61</c:v>
                </c:pt>
                <c:pt idx="31">
                  <c:v>62</c:v>
                </c:pt>
                <c:pt idx="32">
                  <c:v>63</c:v>
                </c:pt>
                <c:pt idx="33">
                  <c:v>64</c:v>
                </c:pt>
                <c:pt idx="34">
                  <c:v>65</c:v>
                </c:pt>
                <c:pt idx="35">
                  <c:v>66</c:v>
                </c:pt>
                <c:pt idx="36">
                  <c:v>67</c:v>
                </c:pt>
                <c:pt idx="37">
                  <c:v>68</c:v>
                </c:pt>
                <c:pt idx="38">
                  <c:v>69</c:v>
                </c:pt>
                <c:pt idx="39">
                  <c:v>70</c:v>
                </c:pt>
                <c:pt idx="40">
                  <c:v>71</c:v>
                </c:pt>
                <c:pt idx="41">
                  <c:v>72</c:v>
                </c:pt>
                <c:pt idx="42">
                  <c:v>73</c:v>
                </c:pt>
                <c:pt idx="43">
                  <c:v>74</c:v>
                </c:pt>
                <c:pt idx="44">
                  <c:v>75</c:v>
                </c:pt>
                <c:pt idx="45">
                  <c:v>76</c:v>
                </c:pt>
                <c:pt idx="46">
                  <c:v>77</c:v>
                </c:pt>
                <c:pt idx="47">
                  <c:v>78</c:v>
                </c:pt>
                <c:pt idx="48">
                  <c:v>79</c:v>
                </c:pt>
                <c:pt idx="49">
                  <c:v>80</c:v>
                </c:pt>
                <c:pt idx="50">
                  <c:v>81</c:v>
                </c:pt>
                <c:pt idx="51">
                  <c:v>82</c:v>
                </c:pt>
                <c:pt idx="52">
                  <c:v>83</c:v>
                </c:pt>
                <c:pt idx="53">
                  <c:v>84</c:v>
                </c:pt>
                <c:pt idx="54">
                  <c:v>85</c:v>
                </c:pt>
                <c:pt idx="55">
                  <c:v>86</c:v>
                </c:pt>
                <c:pt idx="56">
                  <c:v>87</c:v>
                </c:pt>
                <c:pt idx="57">
                  <c:v>88</c:v>
                </c:pt>
                <c:pt idx="58">
                  <c:v>89</c:v>
                </c:pt>
                <c:pt idx="59">
                  <c:v>90</c:v>
                </c:pt>
                <c:pt idx="60">
                  <c:v>91</c:v>
                </c:pt>
                <c:pt idx="61">
                  <c:v>92</c:v>
                </c:pt>
                <c:pt idx="62">
                  <c:v>93</c:v>
                </c:pt>
                <c:pt idx="63">
                  <c:v>94</c:v>
                </c:pt>
                <c:pt idx="64">
                  <c:v>95</c:v>
                </c:pt>
                <c:pt idx="65">
                  <c:v>96</c:v>
                </c:pt>
                <c:pt idx="66">
                  <c:v>97</c:v>
                </c:pt>
                <c:pt idx="67">
                  <c:v>98</c:v>
                </c:pt>
                <c:pt idx="68">
                  <c:v>99</c:v>
                </c:pt>
                <c:pt idx="69">
                  <c:v>100</c:v>
                </c:pt>
                <c:pt idx="70">
                  <c:v>101</c:v>
                </c:pt>
                <c:pt idx="71">
                  <c:v>102</c:v>
                </c:pt>
                <c:pt idx="72">
                  <c:v>103</c:v>
                </c:pt>
                <c:pt idx="73">
                  <c:v>104</c:v>
                </c:pt>
                <c:pt idx="74">
                  <c:v>105</c:v>
                </c:pt>
                <c:pt idx="75">
                  <c:v>106</c:v>
                </c:pt>
                <c:pt idx="76">
                  <c:v>107</c:v>
                </c:pt>
                <c:pt idx="77">
                  <c:v>108</c:v>
                </c:pt>
                <c:pt idx="78">
                  <c:v>109</c:v>
                </c:pt>
                <c:pt idx="79">
                  <c:v>110</c:v>
                </c:pt>
                <c:pt idx="80">
                  <c:v>111</c:v>
                </c:pt>
                <c:pt idx="81">
                  <c:v>112</c:v>
                </c:pt>
                <c:pt idx="82">
                  <c:v>113</c:v>
                </c:pt>
                <c:pt idx="83">
                  <c:v>114</c:v>
                </c:pt>
                <c:pt idx="84">
                  <c:v>115</c:v>
                </c:pt>
                <c:pt idx="85">
                  <c:v>116</c:v>
                </c:pt>
                <c:pt idx="86">
                  <c:v>117</c:v>
                </c:pt>
                <c:pt idx="87">
                  <c:v>118</c:v>
                </c:pt>
                <c:pt idx="88">
                  <c:v>119</c:v>
                </c:pt>
                <c:pt idx="89">
                  <c:v>120</c:v>
                </c:pt>
                <c:pt idx="90">
                  <c:v>121</c:v>
                </c:pt>
                <c:pt idx="91">
                  <c:v>122</c:v>
                </c:pt>
                <c:pt idx="92">
                  <c:v>123</c:v>
                </c:pt>
                <c:pt idx="93">
                  <c:v>124</c:v>
                </c:pt>
                <c:pt idx="94">
                  <c:v>125</c:v>
                </c:pt>
                <c:pt idx="95">
                  <c:v>126</c:v>
                </c:pt>
                <c:pt idx="96">
                  <c:v>127</c:v>
                </c:pt>
                <c:pt idx="97">
                  <c:v>128</c:v>
                </c:pt>
                <c:pt idx="98">
                  <c:v>129</c:v>
                </c:pt>
                <c:pt idx="99">
                  <c:v>130</c:v>
                </c:pt>
                <c:pt idx="100">
                  <c:v>131</c:v>
                </c:pt>
                <c:pt idx="101">
                  <c:v>132</c:v>
                </c:pt>
                <c:pt idx="102">
                  <c:v>133</c:v>
                </c:pt>
                <c:pt idx="103">
                  <c:v>134</c:v>
                </c:pt>
                <c:pt idx="104">
                  <c:v>135</c:v>
                </c:pt>
                <c:pt idx="105">
                  <c:v>136</c:v>
                </c:pt>
                <c:pt idx="106">
                  <c:v>137</c:v>
                </c:pt>
                <c:pt idx="107">
                  <c:v>138</c:v>
                </c:pt>
                <c:pt idx="108">
                  <c:v>139</c:v>
                </c:pt>
                <c:pt idx="109">
                  <c:v>140</c:v>
                </c:pt>
                <c:pt idx="110">
                  <c:v>141</c:v>
                </c:pt>
                <c:pt idx="111">
                  <c:v>142</c:v>
                </c:pt>
                <c:pt idx="112">
                  <c:v>143</c:v>
                </c:pt>
                <c:pt idx="113">
                  <c:v>144</c:v>
                </c:pt>
                <c:pt idx="114">
                  <c:v>145</c:v>
                </c:pt>
                <c:pt idx="115">
                  <c:v>146</c:v>
                </c:pt>
                <c:pt idx="116">
                  <c:v>147</c:v>
                </c:pt>
                <c:pt idx="117">
                  <c:v>148</c:v>
                </c:pt>
                <c:pt idx="118">
                  <c:v>149</c:v>
                </c:pt>
                <c:pt idx="119">
                  <c:v>150</c:v>
                </c:pt>
                <c:pt idx="120">
                  <c:v>151</c:v>
                </c:pt>
                <c:pt idx="121">
                  <c:v>152</c:v>
                </c:pt>
                <c:pt idx="122">
                  <c:v>153</c:v>
                </c:pt>
                <c:pt idx="123">
                  <c:v>154</c:v>
                </c:pt>
                <c:pt idx="124">
                  <c:v>155</c:v>
                </c:pt>
                <c:pt idx="125">
                  <c:v>156</c:v>
                </c:pt>
                <c:pt idx="126">
                  <c:v>157</c:v>
                </c:pt>
                <c:pt idx="127">
                  <c:v>158</c:v>
                </c:pt>
                <c:pt idx="128">
                  <c:v>159</c:v>
                </c:pt>
                <c:pt idx="129">
                  <c:v>160</c:v>
                </c:pt>
                <c:pt idx="130">
                  <c:v>161</c:v>
                </c:pt>
                <c:pt idx="131">
                  <c:v>162</c:v>
                </c:pt>
                <c:pt idx="132">
                  <c:v>163</c:v>
                </c:pt>
                <c:pt idx="133">
                  <c:v>164</c:v>
                </c:pt>
                <c:pt idx="134">
                  <c:v>165</c:v>
                </c:pt>
                <c:pt idx="135">
                  <c:v>166</c:v>
                </c:pt>
                <c:pt idx="136">
                  <c:v>167</c:v>
                </c:pt>
                <c:pt idx="137">
                  <c:v>168</c:v>
                </c:pt>
                <c:pt idx="138">
                  <c:v>169</c:v>
                </c:pt>
                <c:pt idx="139">
                  <c:v>170</c:v>
                </c:pt>
                <c:pt idx="140">
                  <c:v>171</c:v>
                </c:pt>
                <c:pt idx="141">
                  <c:v>172</c:v>
                </c:pt>
                <c:pt idx="142">
                  <c:v>173</c:v>
                </c:pt>
                <c:pt idx="143">
                  <c:v>174</c:v>
                </c:pt>
                <c:pt idx="144">
                  <c:v>175</c:v>
                </c:pt>
                <c:pt idx="145">
                  <c:v>176</c:v>
                </c:pt>
                <c:pt idx="146">
                  <c:v>177</c:v>
                </c:pt>
                <c:pt idx="147">
                  <c:v>178</c:v>
                </c:pt>
                <c:pt idx="148">
                  <c:v>179</c:v>
                </c:pt>
                <c:pt idx="149">
                  <c:v>180</c:v>
                </c:pt>
                <c:pt idx="150">
                  <c:v>181</c:v>
                </c:pt>
                <c:pt idx="151">
                  <c:v>182</c:v>
                </c:pt>
                <c:pt idx="152">
                  <c:v>183</c:v>
                </c:pt>
                <c:pt idx="153">
                  <c:v>184</c:v>
                </c:pt>
                <c:pt idx="154">
                  <c:v>185</c:v>
                </c:pt>
                <c:pt idx="155">
                  <c:v>186</c:v>
                </c:pt>
                <c:pt idx="156">
                  <c:v>187</c:v>
                </c:pt>
                <c:pt idx="157">
                  <c:v>188</c:v>
                </c:pt>
                <c:pt idx="158">
                  <c:v>189</c:v>
                </c:pt>
                <c:pt idx="159">
                  <c:v>190</c:v>
                </c:pt>
                <c:pt idx="160">
                  <c:v>191</c:v>
                </c:pt>
                <c:pt idx="161">
                  <c:v>192</c:v>
                </c:pt>
                <c:pt idx="162">
                  <c:v>193</c:v>
                </c:pt>
                <c:pt idx="163">
                  <c:v>194</c:v>
                </c:pt>
                <c:pt idx="164">
                  <c:v>195</c:v>
                </c:pt>
                <c:pt idx="165">
                  <c:v>196</c:v>
                </c:pt>
                <c:pt idx="166">
                  <c:v>197</c:v>
                </c:pt>
                <c:pt idx="167">
                  <c:v>198</c:v>
                </c:pt>
                <c:pt idx="168">
                  <c:v>199</c:v>
                </c:pt>
                <c:pt idx="169">
                  <c:v>200</c:v>
                </c:pt>
                <c:pt idx="170">
                  <c:v>201</c:v>
                </c:pt>
                <c:pt idx="171">
                  <c:v>202</c:v>
                </c:pt>
                <c:pt idx="172">
                  <c:v>203</c:v>
                </c:pt>
                <c:pt idx="173">
                  <c:v>204</c:v>
                </c:pt>
                <c:pt idx="174">
                  <c:v>205</c:v>
                </c:pt>
                <c:pt idx="175">
                  <c:v>206</c:v>
                </c:pt>
                <c:pt idx="176">
                  <c:v>207</c:v>
                </c:pt>
                <c:pt idx="177">
                  <c:v>208</c:v>
                </c:pt>
                <c:pt idx="178">
                  <c:v>209</c:v>
                </c:pt>
                <c:pt idx="179">
                  <c:v>210</c:v>
                </c:pt>
                <c:pt idx="180">
                  <c:v>211</c:v>
                </c:pt>
                <c:pt idx="181">
                  <c:v>212</c:v>
                </c:pt>
                <c:pt idx="182">
                  <c:v>213</c:v>
                </c:pt>
                <c:pt idx="183">
                  <c:v>214</c:v>
                </c:pt>
                <c:pt idx="184">
                  <c:v>215</c:v>
                </c:pt>
                <c:pt idx="185">
                  <c:v>216</c:v>
                </c:pt>
                <c:pt idx="186">
                  <c:v>217</c:v>
                </c:pt>
                <c:pt idx="187">
                  <c:v>218</c:v>
                </c:pt>
                <c:pt idx="188">
                  <c:v>219</c:v>
                </c:pt>
                <c:pt idx="189">
                  <c:v>220</c:v>
                </c:pt>
                <c:pt idx="190">
                  <c:v>221</c:v>
                </c:pt>
                <c:pt idx="191">
                  <c:v>222</c:v>
                </c:pt>
                <c:pt idx="192">
                  <c:v>223</c:v>
                </c:pt>
                <c:pt idx="193">
                  <c:v>224</c:v>
                </c:pt>
                <c:pt idx="194">
                  <c:v>225</c:v>
                </c:pt>
                <c:pt idx="195">
                  <c:v>226</c:v>
                </c:pt>
                <c:pt idx="196">
                  <c:v>227</c:v>
                </c:pt>
                <c:pt idx="197">
                  <c:v>228</c:v>
                </c:pt>
                <c:pt idx="198">
                  <c:v>229</c:v>
                </c:pt>
                <c:pt idx="199">
                  <c:v>230</c:v>
                </c:pt>
                <c:pt idx="200">
                  <c:v>231</c:v>
                </c:pt>
                <c:pt idx="201">
                  <c:v>232</c:v>
                </c:pt>
                <c:pt idx="202">
                  <c:v>233</c:v>
                </c:pt>
                <c:pt idx="203">
                  <c:v>234</c:v>
                </c:pt>
                <c:pt idx="204">
                  <c:v>235</c:v>
                </c:pt>
                <c:pt idx="205">
                  <c:v>236</c:v>
                </c:pt>
                <c:pt idx="206">
                  <c:v>237</c:v>
                </c:pt>
                <c:pt idx="207">
                  <c:v>238</c:v>
                </c:pt>
                <c:pt idx="208">
                  <c:v>239</c:v>
                </c:pt>
                <c:pt idx="209">
                  <c:v>240</c:v>
                </c:pt>
                <c:pt idx="210">
                  <c:v>241</c:v>
                </c:pt>
                <c:pt idx="211">
                  <c:v>242</c:v>
                </c:pt>
                <c:pt idx="212">
                  <c:v>243</c:v>
                </c:pt>
                <c:pt idx="213">
                  <c:v>244</c:v>
                </c:pt>
                <c:pt idx="214">
                  <c:v>245</c:v>
                </c:pt>
                <c:pt idx="215">
                  <c:v>246</c:v>
                </c:pt>
                <c:pt idx="216">
                  <c:v>247</c:v>
                </c:pt>
                <c:pt idx="217">
                  <c:v>248</c:v>
                </c:pt>
                <c:pt idx="218">
                  <c:v>249</c:v>
                </c:pt>
                <c:pt idx="219">
                  <c:v>250</c:v>
                </c:pt>
                <c:pt idx="220">
                  <c:v>251</c:v>
                </c:pt>
                <c:pt idx="221">
                  <c:v>252</c:v>
                </c:pt>
                <c:pt idx="222">
                  <c:v>253</c:v>
                </c:pt>
                <c:pt idx="223">
                  <c:v>254</c:v>
                </c:pt>
                <c:pt idx="224">
                  <c:v>255</c:v>
                </c:pt>
                <c:pt idx="225">
                  <c:v>256</c:v>
                </c:pt>
                <c:pt idx="226">
                  <c:v>257</c:v>
                </c:pt>
                <c:pt idx="227">
                  <c:v>258</c:v>
                </c:pt>
                <c:pt idx="228">
                  <c:v>259</c:v>
                </c:pt>
                <c:pt idx="229">
                  <c:v>260</c:v>
                </c:pt>
                <c:pt idx="230">
                  <c:v>261</c:v>
                </c:pt>
                <c:pt idx="231">
                  <c:v>262</c:v>
                </c:pt>
                <c:pt idx="232">
                  <c:v>263</c:v>
                </c:pt>
                <c:pt idx="233">
                  <c:v>264</c:v>
                </c:pt>
                <c:pt idx="234">
                  <c:v>265</c:v>
                </c:pt>
                <c:pt idx="235">
                  <c:v>266</c:v>
                </c:pt>
                <c:pt idx="236">
                  <c:v>267</c:v>
                </c:pt>
                <c:pt idx="237">
                  <c:v>268</c:v>
                </c:pt>
                <c:pt idx="238">
                  <c:v>269</c:v>
                </c:pt>
                <c:pt idx="239">
                  <c:v>270</c:v>
                </c:pt>
                <c:pt idx="240">
                  <c:v>271</c:v>
                </c:pt>
                <c:pt idx="241">
                  <c:v>272</c:v>
                </c:pt>
                <c:pt idx="242">
                  <c:v>273</c:v>
                </c:pt>
                <c:pt idx="243">
                  <c:v>274</c:v>
                </c:pt>
                <c:pt idx="244">
                  <c:v>275</c:v>
                </c:pt>
                <c:pt idx="245">
                  <c:v>276</c:v>
                </c:pt>
                <c:pt idx="246">
                  <c:v>277</c:v>
                </c:pt>
                <c:pt idx="247">
                  <c:v>278</c:v>
                </c:pt>
                <c:pt idx="248">
                  <c:v>279</c:v>
                </c:pt>
                <c:pt idx="249">
                  <c:v>280</c:v>
                </c:pt>
                <c:pt idx="250">
                  <c:v>281</c:v>
                </c:pt>
                <c:pt idx="251">
                  <c:v>282</c:v>
                </c:pt>
                <c:pt idx="252">
                  <c:v>283</c:v>
                </c:pt>
                <c:pt idx="253">
                  <c:v>284</c:v>
                </c:pt>
                <c:pt idx="254">
                  <c:v>285</c:v>
                </c:pt>
                <c:pt idx="255">
                  <c:v>286</c:v>
                </c:pt>
                <c:pt idx="256">
                  <c:v>287</c:v>
                </c:pt>
                <c:pt idx="257">
                  <c:v>288</c:v>
                </c:pt>
                <c:pt idx="258">
                  <c:v>289</c:v>
                </c:pt>
                <c:pt idx="259">
                  <c:v>290</c:v>
                </c:pt>
                <c:pt idx="260">
                  <c:v>291</c:v>
                </c:pt>
                <c:pt idx="261">
                  <c:v>292</c:v>
                </c:pt>
                <c:pt idx="262">
                  <c:v>293</c:v>
                </c:pt>
                <c:pt idx="263">
                  <c:v>294</c:v>
                </c:pt>
                <c:pt idx="264">
                  <c:v>295</c:v>
                </c:pt>
                <c:pt idx="265">
                  <c:v>296</c:v>
                </c:pt>
                <c:pt idx="266">
                  <c:v>297</c:v>
                </c:pt>
                <c:pt idx="267">
                  <c:v>298</c:v>
                </c:pt>
                <c:pt idx="268">
                  <c:v>299</c:v>
                </c:pt>
                <c:pt idx="269">
                  <c:v>300</c:v>
                </c:pt>
                <c:pt idx="270">
                  <c:v>301</c:v>
                </c:pt>
                <c:pt idx="271">
                  <c:v>302</c:v>
                </c:pt>
                <c:pt idx="272">
                  <c:v>303</c:v>
                </c:pt>
                <c:pt idx="273">
                  <c:v>304</c:v>
                </c:pt>
                <c:pt idx="274">
                  <c:v>305</c:v>
                </c:pt>
                <c:pt idx="275">
                  <c:v>306</c:v>
                </c:pt>
                <c:pt idx="276">
                  <c:v>307</c:v>
                </c:pt>
                <c:pt idx="277">
                  <c:v>308</c:v>
                </c:pt>
                <c:pt idx="278">
                  <c:v>309</c:v>
                </c:pt>
                <c:pt idx="279">
                  <c:v>310</c:v>
                </c:pt>
                <c:pt idx="280">
                  <c:v>311</c:v>
                </c:pt>
                <c:pt idx="281">
                  <c:v>312</c:v>
                </c:pt>
                <c:pt idx="282">
                  <c:v>313</c:v>
                </c:pt>
                <c:pt idx="283">
                  <c:v>314</c:v>
                </c:pt>
                <c:pt idx="284">
                  <c:v>315</c:v>
                </c:pt>
                <c:pt idx="285">
                  <c:v>316</c:v>
                </c:pt>
                <c:pt idx="286">
                  <c:v>317</c:v>
                </c:pt>
                <c:pt idx="287">
                  <c:v>318</c:v>
                </c:pt>
                <c:pt idx="288">
                  <c:v>319</c:v>
                </c:pt>
                <c:pt idx="289">
                  <c:v>320</c:v>
                </c:pt>
                <c:pt idx="290">
                  <c:v>321</c:v>
                </c:pt>
                <c:pt idx="291">
                  <c:v>322</c:v>
                </c:pt>
                <c:pt idx="292">
                  <c:v>323</c:v>
                </c:pt>
                <c:pt idx="293">
                  <c:v>324</c:v>
                </c:pt>
                <c:pt idx="294">
                  <c:v>325</c:v>
                </c:pt>
                <c:pt idx="295">
                  <c:v>326</c:v>
                </c:pt>
                <c:pt idx="296">
                  <c:v>327</c:v>
                </c:pt>
                <c:pt idx="297">
                  <c:v>328</c:v>
                </c:pt>
                <c:pt idx="298">
                  <c:v>329</c:v>
                </c:pt>
              </c:numCache>
            </c:numRef>
          </c:xVal>
          <c:yVal>
            <c:numRef>
              <c:f>Sheet1!$G$1:$G$299</c:f>
              <c:numCache>
                <c:formatCode>General</c:formatCode>
                <c:ptCount val="2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3.2615200000000062</c:v>
                </c:pt>
                <c:pt idx="121">
                  <c:v>7.4276</c:v>
                </c:pt>
                <c:pt idx="122">
                  <c:v>11.978400000000002</c:v>
                </c:pt>
                <c:pt idx="123">
                  <c:v>14.954400000000025</c:v>
                </c:pt>
                <c:pt idx="124">
                  <c:v>16.864000000000001</c:v>
                </c:pt>
                <c:pt idx="125">
                  <c:v>13.863200000000004</c:v>
                </c:pt>
                <c:pt idx="126">
                  <c:v>13.119200000000001</c:v>
                </c:pt>
                <c:pt idx="127">
                  <c:v>10.366400000000036</c:v>
                </c:pt>
                <c:pt idx="128">
                  <c:v>11.742800000000001</c:v>
                </c:pt>
                <c:pt idx="129">
                  <c:v>12.71</c:v>
                </c:pt>
                <c:pt idx="130">
                  <c:v>13.119200000000001</c:v>
                </c:pt>
                <c:pt idx="131">
                  <c:v>13.8384</c:v>
                </c:pt>
                <c:pt idx="132">
                  <c:v>15.2272</c:v>
                </c:pt>
                <c:pt idx="133">
                  <c:v>14.359200000000024</c:v>
                </c:pt>
                <c:pt idx="134">
                  <c:v>12.8712</c:v>
                </c:pt>
                <c:pt idx="135">
                  <c:v>11.47</c:v>
                </c:pt>
                <c:pt idx="136">
                  <c:v>10.8748</c:v>
                </c:pt>
                <c:pt idx="137">
                  <c:v>11.1104</c:v>
                </c:pt>
                <c:pt idx="138">
                  <c:v>12.6852</c:v>
                </c:pt>
                <c:pt idx="139">
                  <c:v>9.9820000000000046</c:v>
                </c:pt>
                <c:pt idx="140">
                  <c:v>10.7136</c:v>
                </c:pt>
                <c:pt idx="141">
                  <c:v>13.255600000000006</c:v>
                </c:pt>
                <c:pt idx="142">
                  <c:v>13.9252</c:v>
                </c:pt>
                <c:pt idx="143">
                  <c:v>13.1068</c:v>
                </c:pt>
                <c:pt idx="144">
                  <c:v>14.942</c:v>
                </c:pt>
                <c:pt idx="145">
                  <c:v>14.805600000000029</c:v>
                </c:pt>
                <c:pt idx="146">
                  <c:v>14.8428</c:v>
                </c:pt>
                <c:pt idx="147">
                  <c:v>14.0616</c:v>
                </c:pt>
                <c:pt idx="148">
                  <c:v>12.524000000000001</c:v>
                </c:pt>
                <c:pt idx="149">
                  <c:v>13.962400000000036</c:v>
                </c:pt>
                <c:pt idx="150">
                  <c:v>15.698399999999999</c:v>
                </c:pt>
                <c:pt idx="151">
                  <c:v>13.875600000000031</c:v>
                </c:pt>
                <c:pt idx="152">
                  <c:v>10.7012</c:v>
                </c:pt>
                <c:pt idx="153">
                  <c:v>8.2584</c:v>
                </c:pt>
                <c:pt idx="154">
                  <c:v>9.7588000000000008</c:v>
                </c:pt>
                <c:pt idx="155">
                  <c:v>11.656000000000002</c:v>
                </c:pt>
                <c:pt idx="156">
                  <c:v>11.321200000000001</c:v>
                </c:pt>
                <c:pt idx="157">
                  <c:v>10.3912</c:v>
                </c:pt>
                <c:pt idx="158">
                  <c:v>12.8216</c:v>
                </c:pt>
                <c:pt idx="159">
                  <c:v>14.607200000000001</c:v>
                </c:pt>
                <c:pt idx="160">
                  <c:v>11.2096</c:v>
                </c:pt>
                <c:pt idx="161">
                  <c:v>11.718</c:v>
                </c:pt>
                <c:pt idx="162">
                  <c:v>13.8384</c:v>
                </c:pt>
                <c:pt idx="163">
                  <c:v>10.6144</c:v>
                </c:pt>
                <c:pt idx="164">
                  <c:v>11.854400000000028</c:v>
                </c:pt>
                <c:pt idx="165">
                  <c:v>12.288399999999999</c:v>
                </c:pt>
                <c:pt idx="166">
                  <c:v>9.5356000000000005</c:v>
                </c:pt>
                <c:pt idx="167">
                  <c:v>9.4736000000000047</c:v>
                </c:pt>
                <c:pt idx="168">
                  <c:v>11.4328</c:v>
                </c:pt>
                <c:pt idx="169">
                  <c:v>12.610800000000001</c:v>
                </c:pt>
                <c:pt idx="170">
                  <c:v>14.309600000000025</c:v>
                </c:pt>
                <c:pt idx="171">
                  <c:v>16.454799999999945</c:v>
                </c:pt>
                <c:pt idx="172">
                  <c:v>14.780800000000001</c:v>
                </c:pt>
                <c:pt idx="173">
                  <c:v>16.628399999999989</c:v>
                </c:pt>
                <c:pt idx="174">
                  <c:v>17.8932</c:v>
                </c:pt>
                <c:pt idx="175">
                  <c:v>15.996</c:v>
                </c:pt>
                <c:pt idx="176">
                  <c:v>14.508000000000001</c:v>
                </c:pt>
                <c:pt idx="177">
                  <c:v>14.508000000000001</c:v>
                </c:pt>
                <c:pt idx="178">
                  <c:v>14.2104</c:v>
                </c:pt>
                <c:pt idx="179">
                  <c:v>13.466400000000029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</c:numCache>
            </c:numRef>
          </c:yVal>
        </c:ser>
        <c:ser>
          <c:idx val="2"/>
          <c:order val="2"/>
          <c:tx>
            <c:v>Total</c:v>
          </c:tx>
          <c:spPr>
            <a:ln>
              <a:solidFill>
                <a:srgbClr val="FF0700"/>
              </a:solidFill>
            </a:ln>
          </c:spPr>
          <c:marker>
            <c:symbol val="none"/>
          </c:marker>
          <c:xVal>
            <c:numRef>
              <c:f>Sheet1!$A$1:$A$299</c:f>
              <c:numCache>
                <c:formatCode>General</c:formatCode>
                <c:ptCount val="299"/>
                <c:pt idx="0">
                  <c:v>31</c:v>
                </c:pt>
                <c:pt idx="1">
                  <c:v>32</c:v>
                </c:pt>
                <c:pt idx="2">
                  <c:v>33</c:v>
                </c:pt>
                <c:pt idx="3">
                  <c:v>34</c:v>
                </c:pt>
                <c:pt idx="4">
                  <c:v>35</c:v>
                </c:pt>
                <c:pt idx="5">
                  <c:v>36</c:v>
                </c:pt>
                <c:pt idx="6">
                  <c:v>37</c:v>
                </c:pt>
                <c:pt idx="7">
                  <c:v>38</c:v>
                </c:pt>
                <c:pt idx="8">
                  <c:v>39</c:v>
                </c:pt>
                <c:pt idx="9">
                  <c:v>40</c:v>
                </c:pt>
                <c:pt idx="10">
                  <c:v>41</c:v>
                </c:pt>
                <c:pt idx="11">
                  <c:v>42</c:v>
                </c:pt>
                <c:pt idx="12">
                  <c:v>43</c:v>
                </c:pt>
                <c:pt idx="13">
                  <c:v>44</c:v>
                </c:pt>
                <c:pt idx="14">
                  <c:v>45</c:v>
                </c:pt>
                <c:pt idx="15">
                  <c:v>46</c:v>
                </c:pt>
                <c:pt idx="16">
                  <c:v>47</c:v>
                </c:pt>
                <c:pt idx="17">
                  <c:v>48</c:v>
                </c:pt>
                <c:pt idx="18">
                  <c:v>49</c:v>
                </c:pt>
                <c:pt idx="19">
                  <c:v>50</c:v>
                </c:pt>
                <c:pt idx="20">
                  <c:v>51</c:v>
                </c:pt>
                <c:pt idx="21">
                  <c:v>52</c:v>
                </c:pt>
                <c:pt idx="22">
                  <c:v>53</c:v>
                </c:pt>
                <c:pt idx="23">
                  <c:v>54</c:v>
                </c:pt>
                <c:pt idx="24">
                  <c:v>55</c:v>
                </c:pt>
                <c:pt idx="25">
                  <c:v>56</c:v>
                </c:pt>
                <c:pt idx="26">
                  <c:v>57</c:v>
                </c:pt>
                <c:pt idx="27">
                  <c:v>58</c:v>
                </c:pt>
                <c:pt idx="28">
                  <c:v>59</c:v>
                </c:pt>
                <c:pt idx="29">
                  <c:v>60</c:v>
                </c:pt>
                <c:pt idx="30">
                  <c:v>61</c:v>
                </c:pt>
                <c:pt idx="31">
                  <c:v>62</c:v>
                </c:pt>
                <c:pt idx="32">
                  <c:v>63</c:v>
                </c:pt>
                <c:pt idx="33">
                  <c:v>64</c:v>
                </c:pt>
                <c:pt idx="34">
                  <c:v>65</c:v>
                </c:pt>
                <c:pt idx="35">
                  <c:v>66</c:v>
                </c:pt>
                <c:pt idx="36">
                  <c:v>67</c:v>
                </c:pt>
                <c:pt idx="37">
                  <c:v>68</c:v>
                </c:pt>
                <c:pt idx="38">
                  <c:v>69</c:v>
                </c:pt>
                <c:pt idx="39">
                  <c:v>70</c:v>
                </c:pt>
                <c:pt idx="40">
                  <c:v>71</c:v>
                </c:pt>
                <c:pt idx="41">
                  <c:v>72</c:v>
                </c:pt>
                <c:pt idx="42">
                  <c:v>73</c:v>
                </c:pt>
                <c:pt idx="43">
                  <c:v>74</c:v>
                </c:pt>
                <c:pt idx="44">
                  <c:v>75</c:v>
                </c:pt>
                <c:pt idx="45">
                  <c:v>76</c:v>
                </c:pt>
                <c:pt idx="46">
                  <c:v>77</c:v>
                </c:pt>
                <c:pt idx="47">
                  <c:v>78</c:v>
                </c:pt>
                <c:pt idx="48">
                  <c:v>79</c:v>
                </c:pt>
                <c:pt idx="49">
                  <c:v>80</c:v>
                </c:pt>
                <c:pt idx="50">
                  <c:v>81</c:v>
                </c:pt>
                <c:pt idx="51">
                  <c:v>82</c:v>
                </c:pt>
                <c:pt idx="52">
                  <c:v>83</c:v>
                </c:pt>
                <c:pt idx="53">
                  <c:v>84</c:v>
                </c:pt>
                <c:pt idx="54">
                  <c:v>85</c:v>
                </c:pt>
                <c:pt idx="55">
                  <c:v>86</c:v>
                </c:pt>
                <c:pt idx="56">
                  <c:v>87</c:v>
                </c:pt>
                <c:pt idx="57">
                  <c:v>88</c:v>
                </c:pt>
                <c:pt idx="58">
                  <c:v>89</c:v>
                </c:pt>
                <c:pt idx="59">
                  <c:v>90</c:v>
                </c:pt>
                <c:pt idx="60">
                  <c:v>91</c:v>
                </c:pt>
                <c:pt idx="61">
                  <c:v>92</c:v>
                </c:pt>
                <c:pt idx="62">
                  <c:v>93</c:v>
                </c:pt>
                <c:pt idx="63">
                  <c:v>94</c:v>
                </c:pt>
                <c:pt idx="64">
                  <c:v>95</c:v>
                </c:pt>
                <c:pt idx="65">
                  <c:v>96</c:v>
                </c:pt>
                <c:pt idx="66">
                  <c:v>97</c:v>
                </c:pt>
                <c:pt idx="67">
                  <c:v>98</c:v>
                </c:pt>
                <c:pt idx="68">
                  <c:v>99</c:v>
                </c:pt>
                <c:pt idx="69">
                  <c:v>100</c:v>
                </c:pt>
                <c:pt idx="70">
                  <c:v>101</c:v>
                </c:pt>
                <c:pt idx="71">
                  <c:v>102</c:v>
                </c:pt>
                <c:pt idx="72">
                  <c:v>103</c:v>
                </c:pt>
                <c:pt idx="73">
                  <c:v>104</c:v>
                </c:pt>
                <c:pt idx="74">
                  <c:v>105</c:v>
                </c:pt>
                <c:pt idx="75">
                  <c:v>106</c:v>
                </c:pt>
                <c:pt idx="76">
                  <c:v>107</c:v>
                </c:pt>
                <c:pt idx="77">
                  <c:v>108</c:v>
                </c:pt>
                <c:pt idx="78">
                  <c:v>109</c:v>
                </c:pt>
                <c:pt idx="79">
                  <c:v>110</c:v>
                </c:pt>
                <c:pt idx="80">
                  <c:v>111</c:v>
                </c:pt>
                <c:pt idx="81">
                  <c:v>112</c:v>
                </c:pt>
                <c:pt idx="82">
                  <c:v>113</c:v>
                </c:pt>
                <c:pt idx="83">
                  <c:v>114</c:v>
                </c:pt>
                <c:pt idx="84">
                  <c:v>115</c:v>
                </c:pt>
                <c:pt idx="85">
                  <c:v>116</c:v>
                </c:pt>
                <c:pt idx="86">
                  <c:v>117</c:v>
                </c:pt>
                <c:pt idx="87">
                  <c:v>118</c:v>
                </c:pt>
                <c:pt idx="88">
                  <c:v>119</c:v>
                </c:pt>
                <c:pt idx="89">
                  <c:v>120</c:v>
                </c:pt>
                <c:pt idx="90">
                  <c:v>121</c:v>
                </c:pt>
                <c:pt idx="91">
                  <c:v>122</c:v>
                </c:pt>
                <c:pt idx="92">
                  <c:v>123</c:v>
                </c:pt>
                <c:pt idx="93">
                  <c:v>124</c:v>
                </c:pt>
                <c:pt idx="94">
                  <c:v>125</c:v>
                </c:pt>
                <c:pt idx="95">
                  <c:v>126</c:v>
                </c:pt>
                <c:pt idx="96">
                  <c:v>127</c:v>
                </c:pt>
                <c:pt idx="97">
                  <c:v>128</c:v>
                </c:pt>
                <c:pt idx="98">
                  <c:v>129</c:v>
                </c:pt>
                <c:pt idx="99">
                  <c:v>130</c:v>
                </c:pt>
                <c:pt idx="100">
                  <c:v>131</c:v>
                </c:pt>
                <c:pt idx="101">
                  <c:v>132</c:v>
                </c:pt>
                <c:pt idx="102">
                  <c:v>133</c:v>
                </c:pt>
                <c:pt idx="103">
                  <c:v>134</c:v>
                </c:pt>
                <c:pt idx="104">
                  <c:v>135</c:v>
                </c:pt>
                <c:pt idx="105">
                  <c:v>136</c:v>
                </c:pt>
                <c:pt idx="106">
                  <c:v>137</c:v>
                </c:pt>
                <c:pt idx="107">
                  <c:v>138</c:v>
                </c:pt>
                <c:pt idx="108">
                  <c:v>139</c:v>
                </c:pt>
                <c:pt idx="109">
                  <c:v>140</c:v>
                </c:pt>
                <c:pt idx="110">
                  <c:v>141</c:v>
                </c:pt>
                <c:pt idx="111">
                  <c:v>142</c:v>
                </c:pt>
                <c:pt idx="112">
                  <c:v>143</c:v>
                </c:pt>
                <c:pt idx="113">
                  <c:v>144</c:v>
                </c:pt>
                <c:pt idx="114">
                  <c:v>145</c:v>
                </c:pt>
                <c:pt idx="115">
                  <c:v>146</c:v>
                </c:pt>
                <c:pt idx="116">
                  <c:v>147</c:v>
                </c:pt>
                <c:pt idx="117">
                  <c:v>148</c:v>
                </c:pt>
                <c:pt idx="118">
                  <c:v>149</c:v>
                </c:pt>
                <c:pt idx="119">
                  <c:v>150</c:v>
                </c:pt>
                <c:pt idx="120">
                  <c:v>151</c:v>
                </c:pt>
                <c:pt idx="121">
                  <c:v>152</c:v>
                </c:pt>
                <c:pt idx="122">
                  <c:v>153</c:v>
                </c:pt>
                <c:pt idx="123">
                  <c:v>154</c:v>
                </c:pt>
                <c:pt idx="124">
                  <c:v>155</c:v>
                </c:pt>
                <c:pt idx="125">
                  <c:v>156</c:v>
                </c:pt>
                <c:pt idx="126">
                  <c:v>157</c:v>
                </c:pt>
                <c:pt idx="127">
                  <c:v>158</c:v>
                </c:pt>
                <c:pt idx="128">
                  <c:v>159</c:v>
                </c:pt>
                <c:pt idx="129">
                  <c:v>160</c:v>
                </c:pt>
                <c:pt idx="130">
                  <c:v>161</c:v>
                </c:pt>
                <c:pt idx="131">
                  <c:v>162</c:v>
                </c:pt>
                <c:pt idx="132">
                  <c:v>163</c:v>
                </c:pt>
                <c:pt idx="133">
                  <c:v>164</c:v>
                </c:pt>
                <c:pt idx="134">
                  <c:v>165</c:v>
                </c:pt>
                <c:pt idx="135">
                  <c:v>166</c:v>
                </c:pt>
                <c:pt idx="136">
                  <c:v>167</c:v>
                </c:pt>
                <c:pt idx="137">
                  <c:v>168</c:v>
                </c:pt>
                <c:pt idx="138">
                  <c:v>169</c:v>
                </c:pt>
                <c:pt idx="139">
                  <c:v>170</c:v>
                </c:pt>
                <c:pt idx="140">
                  <c:v>171</c:v>
                </c:pt>
                <c:pt idx="141">
                  <c:v>172</c:v>
                </c:pt>
                <c:pt idx="142">
                  <c:v>173</c:v>
                </c:pt>
                <c:pt idx="143">
                  <c:v>174</c:v>
                </c:pt>
                <c:pt idx="144">
                  <c:v>175</c:v>
                </c:pt>
                <c:pt idx="145">
                  <c:v>176</c:v>
                </c:pt>
                <c:pt idx="146">
                  <c:v>177</c:v>
                </c:pt>
                <c:pt idx="147">
                  <c:v>178</c:v>
                </c:pt>
                <c:pt idx="148">
                  <c:v>179</c:v>
                </c:pt>
                <c:pt idx="149">
                  <c:v>180</c:v>
                </c:pt>
                <c:pt idx="150">
                  <c:v>181</c:v>
                </c:pt>
                <c:pt idx="151">
                  <c:v>182</c:v>
                </c:pt>
                <c:pt idx="152">
                  <c:v>183</c:v>
                </c:pt>
                <c:pt idx="153">
                  <c:v>184</c:v>
                </c:pt>
                <c:pt idx="154">
                  <c:v>185</c:v>
                </c:pt>
                <c:pt idx="155">
                  <c:v>186</c:v>
                </c:pt>
                <c:pt idx="156">
                  <c:v>187</c:v>
                </c:pt>
                <c:pt idx="157">
                  <c:v>188</c:v>
                </c:pt>
                <c:pt idx="158">
                  <c:v>189</c:v>
                </c:pt>
                <c:pt idx="159">
                  <c:v>190</c:v>
                </c:pt>
                <c:pt idx="160">
                  <c:v>191</c:v>
                </c:pt>
                <c:pt idx="161">
                  <c:v>192</c:v>
                </c:pt>
                <c:pt idx="162">
                  <c:v>193</c:v>
                </c:pt>
                <c:pt idx="163">
                  <c:v>194</c:v>
                </c:pt>
                <c:pt idx="164">
                  <c:v>195</c:v>
                </c:pt>
                <c:pt idx="165">
                  <c:v>196</c:v>
                </c:pt>
                <c:pt idx="166">
                  <c:v>197</c:v>
                </c:pt>
                <c:pt idx="167">
                  <c:v>198</c:v>
                </c:pt>
                <c:pt idx="168">
                  <c:v>199</c:v>
                </c:pt>
                <c:pt idx="169">
                  <c:v>200</c:v>
                </c:pt>
                <c:pt idx="170">
                  <c:v>201</c:v>
                </c:pt>
                <c:pt idx="171">
                  <c:v>202</c:v>
                </c:pt>
                <c:pt idx="172">
                  <c:v>203</c:v>
                </c:pt>
                <c:pt idx="173">
                  <c:v>204</c:v>
                </c:pt>
                <c:pt idx="174">
                  <c:v>205</c:v>
                </c:pt>
                <c:pt idx="175">
                  <c:v>206</c:v>
                </c:pt>
                <c:pt idx="176">
                  <c:v>207</c:v>
                </c:pt>
                <c:pt idx="177">
                  <c:v>208</c:v>
                </c:pt>
                <c:pt idx="178">
                  <c:v>209</c:v>
                </c:pt>
                <c:pt idx="179">
                  <c:v>210</c:v>
                </c:pt>
                <c:pt idx="180">
                  <c:v>211</c:v>
                </c:pt>
                <c:pt idx="181">
                  <c:v>212</c:v>
                </c:pt>
                <c:pt idx="182">
                  <c:v>213</c:v>
                </c:pt>
                <c:pt idx="183">
                  <c:v>214</c:v>
                </c:pt>
                <c:pt idx="184">
                  <c:v>215</c:v>
                </c:pt>
                <c:pt idx="185">
                  <c:v>216</c:v>
                </c:pt>
                <c:pt idx="186">
                  <c:v>217</c:v>
                </c:pt>
                <c:pt idx="187">
                  <c:v>218</c:v>
                </c:pt>
                <c:pt idx="188">
                  <c:v>219</c:v>
                </c:pt>
                <c:pt idx="189">
                  <c:v>220</c:v>
                </c:pt>
                <c:pt idx="190">
                  <c:v>221</c:v>
                </c:pt>
                <c:pt idx="191">
                  <c:v>222</c:v>
                </c:pt>
                <c:pt idx="192">
                  <c:v>223</c:v>
                </c:pt>
                <c:pt idx="193">
                  <c:v>224</c:v>
                </c:pt>
                <c:pt idx="194">
                  <c:v>225</c:v>
                </c:pt>
                <c:pt idx="195">
                  <c:v>226</c:v>
                </c:pt>
                <c:pt idx="196">
                  <c:v>227</c:v>
                </c:pt>
                <c:pt idx="197">
                  <c:v>228</c:v>
                </c:pt>
                <c:pt idx="198">
                  <c:v>229</c:v>
                </c:pt>
                <c:pt idx="199">
                  <c:v>230</c:v>
                </c:pt>
                <c:pt idx="200">
                  <c:v>231</c:v>
                </c:pt>
                <c:pt idx="201">
                  <c:v>232</c:v>
                </c:pt>
                <c:pt idx="202">
                  <c:v>233</c:v>
                </c:pt>
                <c:pt idx="203">
                  <c:v>234</c:v>
                </c:pt>
                <c:pt idx="204">
                  <c:v>235</c:v>
                </c:pt>
                <c:pt idx="205">
                  <c:v>236</c:v>
                </c:pt>
                <c:pt idx="206">
                  <c:v>237</c:v>
                </c:pt>
                <c:pt idx="207">
                  <c:v>238</c:v>
                </c:pt>
                <c:pt idx="208">
                  <c:v>239</c:v>
                </c:pt>
                <c:pt idx="209">
                  <c:v>240</c:v>
                </c:pt>
                <c:pt idx="210">
                  <c:v>241</c:v>
                </c:pt>
                <c:pt idx="211">
                  <c:v>242</c:v>
                </c:pt>
                <c:pt idx="212">
                  <c:v>243</c:v>
                </c:pt>
                <c:pt idx="213">
                  <c:v>244</c:v>
                </c:pt>
                <c:pt idx="214">
                  <c:v>245</c:v>
                </c:pt>
                <c:pt idx="215">
                  <c:v>246</c:v>
                </c:pt>
                <c:pt idx="216">
                  <c:v>247</c:v>
                </c:pt>
                <c:pt idx="217">
                  <c:v>248</c:v>
                </c:pt>
                <c:pt idx="218">
                  <c:v>249</c:v>
                </c:pt>
                <c:pt idx="219">
                  <c:v>250</c:v>
                </c:pt>
                <c:pt idx="220">
                  <c:v>251</c:v>
                </c:pt>
                <c:pt idx="221">
                  <c:v>252</c:v>
                </c:pt>
                <c:pt idx="222">
                  <c:v>253</c:v>
                </c:pt>
                <c:pt idx="223">
                  <c:v>254</c:v>
                </c:pt>
                <c:pt idx="224">
                  <c:v>255</c:v>
                </c:pt>
                <c:pt idx="225">
                  <c:v>256</c:v>
                </c:pt>
                <c:pt idx="226">
                  <c:v>257</c:v>
                </c:pt>
                <c:pt idx="227">
                  <c:v>258</c:v>
                </c:pt>
                <c:pt idx="228">
                  <c:v>259</c:v>
                </c:pt>
                <c:pt idx="229">
                  <c:v>260</c:v>
                </c:pt>
                <c:pt idx="230">
                  <c:v>261</c:v>
                </c:pt>
                <c:pt idx="231">
                  <c:v>262</c:v>
                </c:pt>
                <c:pt idx="232">
                  <c:v>263</c:v>
                </c:pt>
                <c:pt idx="233">
                  <c:v>264</c:v>
                </c:pt>
                <c:pt idx="234">
                  <c:v>265</c:v>
                </c:pt>
                <c:pt idx="235">
                  <c:v>266</c:v>
                </c:pt>
                <c:pt idx="236">
                  <c:v>267</c:v>
                </c:pt>
                <c:pt idx="237">
                  <c:v>268</c:v>
                </c:pt>
                <c:pt idx="238">
                  <c:v>269</c:v>
                </c:pt>
                <c:pt idx="239">
                  <c:v>270</c:v>
                </c:pt>
                <c:pt idx="240">
                  <c:v>271</c:v>
                </c:pt>
                <c:pt idx="241">
                  <c:v>272</c:v>
                </c:pt>
                <c:pt idx="242">
                  <c:v>273</c:v>
                </c:pt>
                <c:pt idx="243">
                  <c:v>274</c:v>
                </c:pt>
                <c:pt idx="244">
                  <c:v>275</c:v>
                </c:pt>
                <c:pt idx="245">
                  <c:v>276</c:v>
                </c:pt>
                <c:pt idx="246">
                  <c:v>277</c:v>
                </c:pt>
                <c:pt idx="247">
                  <c:v>278</c:v>
                </c:pt>
                <c:pt idx="248">
                  <c:v>279</c:v>
                </c:pt>
                <c:pt idx="249">
                  <c:v>280</c:v>
                </c:pt>
                <c:pt idx="250">
                  <c:v>281</c:v>
                </c:pt>
                <c:pt idx="251">
                  <c:v>282</c:v>
                </c:pt>
                <c:pt idx="252">
                  <c:v>283</c:v>
                </c:pt>
                <c:pt idx="253">
                  <c:v>284</c:v>
                </c:pt>
                <c:pt idx="254">
                  <c:v>285</c:v>
                </c:pt>
                <c:pt idx="255">
                  <c:v>286</c:v>
                </c:pt>
                <c:pt idx="256">
                  <c:v>287</c:v>
                </c:pt>
                <c:pt idx="257">
                  <c:v>288</c:v>
                </c:pt>
                <c:pt idx="258">
                  <c:v>289</c:v>
                </c:pt>
                <c:pt idx="259">
                  <c:v>290</c:v>
                </c:pt>
                <c:pt idx="260">
                  <c:v>291</c:v>
                </c:pt>
                <c:pt idx="261">
                  <c:v>292</c:v>
                </c:pt>
                <c:pt idx="262">
                  <c:v>293</c:v>
                </c:pt>
                <c:pt idx="263">
                  <c:v>294</c:v>
                </c:pt>
                <c:pt idx="264">
                  <c:v>295</c:v>
                </c:pt>
                <c:pt idx="265">
                  <c:v>296</c:v>
                </c:pt>
                <c:pt idx="266">
                  <c:v>297</c:v>
                </c:pt>
                <c:pt idx="267">
                  <c:v>298</c:v>
                </c:pt>
                <c:pt idx="268">
                  <c:v>299</c:v>
                </c:pt>
                <c:pt idx="269">
                  <c:v>300</c:v>
                </c:pt>
                <c:pt idx="270">
                  <c:v>301</c:v>
                </c:pt>
                <c:pt idx="271">
                  <c:v>302</c:v>
                </c:pt>
                <c:pt idx="272">
                  <c:v>303</c:v>
                </c:pt>
                <c:pt idx="273">
                  <c:v>304</c:v>
                </c:pt>
                <c:pt idx="274">
                  <c:v>305</c:v>
                </c:pt>
                <c:pt idx="275">
                  <c:v>306</c:v>
                </c:pt>
                <c:pt idx="276">
                  <c:v>307</c:v>
                </c:pt>
                <c:pt idx="277">
                  <c:v>308</c:v>
                </c:pt>
                <c:pt idx="278">
                  <c:v>309</c:v>
                </c:pt>
                <c:pt idx="279">
                  <c:v>310</c:v>
                </c:pt>
                <c:pt idx="280">
                  <c:v>311</c:v>
                </c:pt>
                <c:pt idx="281">
                  <c:v>312</c:v>
                </c:pt>
                <c:pt idx="282">
                  <c:v>313</c:v>
                </c:pt>
                <c:pt idx="283">
                  <c:v>314</c:v>
                </c:pt>
                <c:pt idx="284">
                  <c:v>315</c:v>
                </c:pt>
                <c:pt idx="285">
                  <c:v>316</c:v>
                </c:pt>
                <c:pt idx="286">
                  <c:v>317</c:v>
                </c:pt>
                <c:pt idx="287">
                  <c:v>318</c:v>
                </c:pt>
                <c:pt idx="288">
                  <c:v>319</c:v>
                </c:pt>
                <c:pt idx="289">
                  <c:v>320</c:v>
                </c:pt>
                <c:pt idx="290">
                  <c:v>321</c:v>
                </c:pt>
                <c:pt idx="291">
                  <c:v>322</c:v>
                </c:pt>
                <c:pt idx="292">
                  <c:v>323</c:v>
                </c:pt>
                <c:pt idx="293">
                  <c:v>324</c:v>
                </c:pt>
                <c:pt idx="294">
                  <c:v>325</c:v>
                </c:pt>
                <c:pt idx="295">
                  <c:v>326</c:v>
                </c:pt>
                <c:pt idx="296">
                  <c:v>327</c:v>
                </c:pt>
                <c:pt idx="297">
                  <c:v>328</c:v>
                </c:pt>
                <c:pt idx="298">
                  <c:v>329</c:v>
                </c:pt>
              </c:numCache>
            </c:numRef>
          </c:xVal>
          <c:yVal>
            <c:numRef>
              <c:f>Sheet1!$H$1:$H$299</c:f>
              <c:numCache>
                <c:formatCode>General</c:formatCode>
                <c:ptCount val="299"/>
                <c:pt idx="0">
                  <c:v>1.4400000000000033E-2</c:v>
                </c:pt>
                <c:pt idx="1">
                  <c:v>1.4400000000000033E-2</c:v>
                </c:pt>
                <c:pt idx="2">
                  <c:v>1.4400000000000033E-2</c:v>
                </c:pt>
                <c:pt idx="3">
                  <c:v>1.4400000000000033E-2</c:v>
                </c:pt>
                <c:pt idx="4">
                  <c:v>1.4400000000000033E-2</c:v>
                </c:pt>
                <c:pt idx="5">
                  <c:v>1.4400000000000033E-2</c:v>
                </c:pt>
                <c:pt idx="6">
                  <c:v>1.4400000000000033E-2</c:v>
                </c:pt>
                <c:pt idx="7">
                  <c:v>1.4400000000000033E-2</c:v>
                </c:pt>
                <c:pt idx="8">
                  <c:v>1.4400000000000033E-2</c:v>
                </c:pt>
                <c:pt idx="9">
                  <c:v>1.4400000000000033E-2</c:v>
                </c:pt>
                <c:pt idx="10">
                  <c:v>1.4400000000000033E-2</c:v>
                </c:pt>
                <c:pt idx="11">
                  <c:v>1.4400000000000033E-2</c:v>
                </c:pt>
                <c:pt idx="12">
                  <c:v>1.4400000000000033E-2</c:v>
                </c:pt>
                <c:pt idx="13">
                  <c:v>1.4400000000000033E-2</c:v>
                </c:pt>
                <c:pt idx="14">
                  <c:v>1.4400000000000033E-2</c:v>
                </c:pt>
                <c:pt idx="15">
                  <c:v>1.4400000000000033E-2</c:v>
                </c:pt>
                <c:pt idx="16">
                  <c:v>1.4400000000000033E-2</c:v>
                </c:pt>
                <c:pt idx="17">
                  <c:v>1.4400000000000033E-2</c:v>
                </c:pt>
                <c:pt idx="18">
                  <c:v>1.4400000000000033E-2</c:v>
                </c:pt>
                <c:pt idx="19">
                  <c:v>1.4400000000000033E-2</c:v>
                </c:pt>
                <c:pt idx="20">
                  <c:v>1.4400000000000033E-2</c:v>
                </c:pt>
                <c:pt idx="21">
                  <c:v>1.4400000000000033E-2</c:v>
                </c:pt>
                <c:pt idx="22">
                  <c:v>1.4400000000000033E-2</c:v>
                </c:pt>
                <c:pt idx="23">
                  <c:v>1.4400000000000033E-2</c:v>
                </c:pt>
                <c:pt idx="24">
                  <c:v>1.4400000000000033E-2</c:v>
                </c:pt>
                <c:pt idx="25">
                  <c:v>1.4400000000000033E-2</c:v>
                </c:pt>
                <c:pt idx="26">
                  <c:v>1.4400000000000033E-2</c:v>
                </c:pt>
                <c:pt idx="27">
                  <c:v>1.4400000000000033E-2</c:v>
                </c:pt>
                <c:pt idx="28">
                  <c:v>1.4400000000000033E-2</c:v>
                </c:pt>
                <c:pt idx="29">
                  <c:v>1.4400000000000033E-2</c:v>
                </c:pt>
                <c:pt idx="30">
                  <c:v>1.4400000000000033E-2</c:v>
                </c:pt>
                <c:pt idx="31">
                  <c:v>1.4400000000000033E-2</c:v>
                </c:pt>
                <c:pt idx="32">
                  <c:v>1.4400000000000033E-2</c:v>
                </c:pt>
                <c:pt idx="33">
                  <c:v>1.4400000000000033E-2</c:v>
                </c:pt>
                <c:pt idx="34">
                  <c:v>1.4400000000000033E-2</c:v>
                </c:pt>
                <c:pt idx="35">
                  <c:v>1.4400000000000033E-2</c:v>
                </c:pt>
                <c:pt idx="36">
                  <c:v>1.4400000000000033E-2</c:v>
                </c:pt>
                <c:pt idx="37">
                  <c:v>1.4400000000000033E-2</c:v>
                </c:pt>
                <c:pt idx="38">
                  <c:v>1.4400000000000033E-2</c:v>
                </c:pt>
                <c:pt idx="39">
                  <c:v>1.4400000000000033E-2</c:v>
                </c:pt>
                <c:pt idx="40">
                  <c:v>1.4400000000000033E-2</c:v>
                </c:pt>
                <c:pt idx="41">
                  <c:v>1.4400000000000033E-2</c:v>
                </c:pt>
                <c:pt idx="42">
                  <c:v>1.4400000000000033E-2</c:v>
                </c:pt>
                <c:pt idx="43">
                  <c:v>1.4400000000000033E-2</c:v>
                </c:pt>
                <c:pt idx="44">
                  <c:v>1.4400000000000033E-2</c:v>
                </c:pt>
                <c:pt idx="45">
                  <c:v>1.4400000000000033E-2</c:v>
                </c:pt>
                <c:pt idx="46">
                  <c:v>1.4400000000000033E-2</c:v>
                </c:pt>
                <c:pt idx="47">
                  <c:v>1.4400000000000033E-2</c:v>
                </c:pt>
                <c:pt idx="48">
                  <c:v>1.4400000000000033E-2</c:v>
                </c:pt>
                <c:pt idx="49">
                  <c:v>1.4400000000000033E-2</c:v>
                </c:pt>
                <c:pt idx="50">
                  <c:v>1.4400000000000033E-2</c:v>
                </c:pt>
                <c:pt idx="51">
                  <c:v>1.4400000000000033E-2</c:v>
                </c:pt>
                <c:pt idx="52">
                  <c:v>1.4400000000000033E-2</c:v>
                </c:pt>
                <c:pt idx="53">
                  <c:v>1.4400000000000033E-2</c:v>
                </c:pt>
                <c:pt idx="54">
                  <c:v>1.4400000000000033E-2</c:v>
                </c:pt>
                <c:pt idx="55">
                  <c:v>1.4400000000000033E-2</c:v>
                </c:pt>
                <c:pt idx="56">
                  <c:v>1.4400000000000033E-2</c:v>
                </c:pt>
                <c:pt idx="57">
                  <c:v>1.4400000000000033E-2</c:v>
                </c:pt>
                <c:pt idx="58">
                  <c:v>1.4400000000000033E-2</c:v>
                </c:pt>
                <c:pt idx="59">
                  <c:v>1.4400000000000033E-2</c:v>
                </c:pt>
                <c:pt idx="60">
                  <c:v>20.921119999999938</c:v>
                </c:pt>
                <c:pt idx="61">
                  <c:v>25.979999999999986</c:v>
                </c:pt>
                <c:pt idx="62">
                  <c:v>26.042000000000002</c:v>
                </c:pt>
                <c:pt idx="63">
                  <c:v>25.831199999999999</c:v>
                </c:pt>
                <c:pt idx="64">
                  <c:v>25.8932</c:v>
                </c:pt>
                <c:pt idx="65">
                  <c:v>26.054400000000001</c:v>
                </c:pt>
                <c:pt idx="66">
                  <c:v>25.781599999999923</c:v>
                </c:pt>
                <c:pt idx="67">
                  <c:v>25.781599999999923</c:v>
                </c:pt>
                <c:pt idx="68">
                  <c:v>25.471599999999945</c:v>
                </c:pt>
                <c:pt idx="69">
                  <c:v>25.843599999999945</c:v>
                </c:pt>
                <c:pt idx="70">
                  <c:v>25.930399999999945</c:v>
                </c:pt>
                <c:pt idx="71">
                  <c:v>25.508800000000001</c:v>
                </c:pt>
                <c:pt idx="72">
                  <c:v>26.042000000000002</c:v>
                </c:pt>
                <c:pt idx="73">
                  <c:v>25.905599999999918</c:v>
                </c:pt>
                <c:pt idx="74">
                  <c:v>25.831199999999999</c:v>
                </c:pt>
                <c:pt idx="75">
                  <c:v>25.930399999999945</c:v>
                </c:pt>
                <c:pt idx="76">
                  <c:v>25.979999999999986</c:v>
                </c:pt>
                <c:pt idx="77">
                  <c:v>25.955199999999934</c:v>
                </c:pt>
                <c:pt idx="78">
                  <c:v>25.731999999999999</c:v>
                </c:pt>
                <c:pt idx="79">
                  <c:v>25.967599999999923</c:v>
                </c:pt>
                <c:pt idx="80">
                  <c:v>25.967599999999923</c:v>
                </c:pt>
                <c:pt idx="81">
                  <c:v>26.004799999999989</c:v>
                </c:pt>
                <c:pt idx="82">
                  <c:v>26.054400000000001</c:v>
                </c:pt>
                <c:pt idx="83">
                  <c:v>25.880800000000001</c:v>
                </c:pt>
                <c:pt idx="84">
                  <c:v>26.042000000000002</c:v>
                </c:pt>
                <c:pt idx="85">
                  <c:v>26.004799999999989</c:v>
                </c:pt>
                <c:pt idx="86">
                  <c:v>25.818800000000035</c:v>
                </c:pt>
                <c:pt idx="87">
                  <c:v>25.917999999999999</c:v>
                </c:pt>
                <c:pt idx="88">
                  <c:v>26.042000000000002</c:v>
                </c:pt>
                <c:pt idx="89">
                  <c:v>25.8932</c:v>
                </c:pt>
                <c:pt idx="90">
                  <c:v>25.992399999999918</c:v>
                </c:pt>
                <c:pt idx="91">
                  <c:v>25.880800000000001</c:v>
                </c:pt>
                <c:pt idx="92">
                  <c:v>25.8932</c:v>
                </c:pt>
                <c:pt idx="93">
                  <c:v>26.066800000000001</c:v>
                </c:pt>
                <c:pt idx="94">
                  <c:v>25.793424000000002</c:v>
                </c:pt>
                <c:pt idx="95">
                  <c:v>25.992399999999918</c:v>
                </c:pt>
                <c:pt idx="96">
                  <c:v>25.818800000000035</c:v>
                </c:pt>
                <c:pt idx="97">
                  <c:v>26.066800000000001</c:v>
                </c:pt>
                <c:pt idx="98">
                  <c:v>25.756799999999938</c:v>
                </c:pt>
                <c:pt idx="99">
                  <c:v>25.942799999999885</c:v>
                </c:pt>
                <c:pt idx="100">
                  <c:v>25.8064</c:v>
                </c:pt>
                <c:pt idx="101">
                  <c:v>25.756799999999938</c:v>
                </c:pt>
                <c:pt idx="102">
                  <c:v>26.017199999999999</c:v>
                </c:pt>
                <c:pt idx="103">
                  <c:v>25.942799999999885</c:v>
                </c:pt>
                <c:pt idx="104">
                  <c:v>26.017199999999999</c:v>
                </c:pt>
                <c:pt idx="105">
                  <c:v>26.190799999999989</c:v>
                </c:pt>
                <c:pt idx="106">
                  <c:v>26.153600000000001</c:v>
                </c:pt>
                <c:pt idx="107">
                  <c:v>26.017199999999999</c:v>
                </c:pt>
                <c:pt idx="108">
                  <c:v>25.8932</c:v>
                </c:pt>
                <c:pt idx="109">
                  <c:v>25.843599999999945</c:v>
                </c:pt>
                <c:pt idx="110">
                  <c:v>26.004799999999989</c:v>
                </c:pt>
                <c:pt idx="111">
                  <c:v>25.955199999999934</c:v>
                </c:pt>
                <c:pt idx="112">
                  <c:v>26.029024</c:v>
                </c:pt>
                <c:pt idx="113">
                  <c:v>26.128799999999938</c:v>
                </c:pt>
                <c:pt idx="114">
                  <c:v>25.843599999999945</c:v>
                </c:pt>
                <c:pt idx="115">
                  <c:v>25.967599999999923</c:v>
                </c:pt>
                <c:pt idx="116">
                  <c:v>26.029599999999945</c:v>
                </c:pt>
                <c:pt idx="117">
                  <c:v>25.843599999999945</c:v>
                </c:pt>
                <c:pt idx="118">
                  <c:v>26.103999999999999</c:v>
                </c:pt>
                <c:pt idx="119">
                  <c:v>25.979999999999986</c:v>
                </c:pt>
                <c:pt idx="120">
                  <c:v>26.277920000000005</c:v>
                </c:pt>
                <c:pt idx="121">
                  <c:v>26.2776</c:v>
                </c:pt>
                <c:pt idx="122">
                  <c:v>26.525599999999923</c:v>
                </c:pt>
                <c:pt idx="123">
                  <c:v>26.414000000000001</c:v>
                </c:pt>
                <c:pt idx="124">
                  <c:v>26.624800000000057</c:v>
                </c:pt>
                <c:pt idx="125">
                  <c:v>26.302399999999945</c:v>
                </c:pt>
                <c:pt idx="126">
                  <c:v>26.3644</c:v>
                </c:pt>
                <c:pt idx="127">
                  <c:v>26.252800000000001</c:v>
                </c:pt>
                <c:pt idx="128">
                  <c:v>26.562799999999896</c:v>
                </c:pt>
                <c:pt idx="129">
                  <c:v>26.3644</c:v>
                </c:pt>
                <c:pt idx="130">
                  <c:v>26.6496</c:v>
                </c:pt>
                <c:pt idx="131">
                  <c:v>26.488399999999896</c:v>
                </c:pt>
                <c:pt idx="132">
                  <c:v>26.277024000000001</c:v>
                </c:pt>
                <c:pt idx="133">
                  <c:v>26.5504</c:v>
                </c:pt>
                <c:pt idx="134">
                  <c:v>26.624800000000057</c:v>
                </c:pt>
                <c:pt idx="135">
                  <c:v>26.512048</c:v>
                </c:pt>
                <c:pt idx="136">
                  <c:v>26.314800000000073</c:v>
                </c:pt>
                <c:pt idx="137">
                  <c:v>26.636624000000001</c:v>
                </c:pt>
                <c:pt idx="138">
                  <c:v>26.414000000000001</c:v>
                </c:pt>
                <c:pt idx="139">
                  <c:v>26.587599999999938</c:v>
                </c:pt>
                <c:pt idx="140">
                  <c:v>26.425823999999945</c:v>
                </c:pt>
                <c:pt idx="141">
                  <c:v>26.412848</c:v>
                </c:pt>
                <c:pt idx="142">
                  <c:v>26.463023999999923</c:v>
                </c:pt>
                <c:pt idx="143">
                  <c:v>26.512623999999946</c:v>
                </c:pt>
                <c:pt idx="144">
                  <c:v>26.116399999999999</c:v>
                </c:pt>
                <c:pt idx="145">
                  <c:v>26.513200000000001</c:v>
                </c:pt>
                <c:pt idx="146">
                  <c:v>26.339023999999988</c:v>
                </c:pt>
                <c:pt idx="147">
                  <c:v>26.575199999999946</c:v>
                </c:pt>
                <c:pt idx="148">
                  <c:v>26.537424000000001</c:v>
                </c:pt>
                <c:pt idx="149">
                  <c:v>26.500800000000005</c:v>
                </c:pt>
                <c:pt idx="150">
                  <c:v>26.401599999999938</c:v>
                </c:pt>
                <c:pt idx="151">
                  <c:v>26.475423999999919</c:v>
                </c:pt>
                <c:pt idx="152">
                  <c:v>26.500800000000005</c:v>
                </c:pt>
                <c:pt idx="153">
                  <c:v>26.426399999999923</c:v>
                </c:pt>
                <c:pt idx="154">
                  <c:v>26.538</c:v>
                </c:pt>
                <c:pt idx="155">
                  <c:v>26.401599999999938</c:v>
                </c:pt>
                <c:pt idx="156">
                  <c:v>26.426399999999923</c:v>
                </c:pt>
                <c:pt idx="157">
                  <c:v>26.251647999999989</c:v>
                </c:pt>
                <c:pt idx="158">
                  <c:v>26.438800000000001</c:v>
                </c:pt>
                <c:pt idx="159">
                  <c:v>26.376799999999989</c:v>
                </c:pt>
                <c:pt idx="160">
                  <c:v>26.327200000000001</c:v>
                </c:pt>
                <c:pt idx="161">
                  <c:v>26.624800000000057</c:v>
                </c:pt>
                <c:pt idx="162">
                  <c:v>26.475999999999949</c:v>
                </c:pt>
                <c:pt idx="163">
                  <c:v>26.426399999999923</c:v>
                </c:pt>
                <c:pt idx="164">
                  <c:v>26.661424</c:v>
                </c:pt>
                <c:pt idx="165">
                  <c:v>26.562799999999896</c:v>
                </c:pt>
                <c:pt idx="166">
                  <c:v>26.414000000000001</c:v>
                </c:pt>
                <c:pt idx="167">
                  <c:v>26.500800000000005</c:v>
                </c:pt>
                <c:pt idx="168">
                  <c:v>26.475999999999949</c:v>
                </c:pt>
                <c:pt idx="169">
                  <c:v>26.215599999999938</c:v>
                </c:pt>
                <c:pt idx="170">
                  <c:v>26.2776</c:v>
                </c:pt>
                <c:pt idx="171">
                  <c:v>26.252800000000001</c:v>
                </c:pt>
                <c:pt idx="172">
                  <c:v>26.29</c:v>
                </c:pt>
                <c:pt idx="173">
                  <c:v>26.438800000000001</c:v>
                </c:pt>
                <c:pt idx="174">
                  <c:v>26.513200000000001</c:v>
                </c:pt>
                <c:pt idx="175">
                  <c:v>26.29</c:v>
                </c:pt>
                <c:pt idx="176">
                  <c:v>26.265199999999918</c:v>
                </c:pt>
                <c:pt idx="177">
                  <c:v>26.426399999999923</c:v>
                </c:pt>
                <c:pt idx="178">
                  <c:v>26.401599999999938</c:v>
                </c:pt>
                <c:pt idx="179">
                  <c:v>26.686800000000005</c:v>
                </c:pt>
                <c:pt idx="180">
                  <c:v>26.054400000000001</c:v>
                </c:pt>
                <c:pt idx="181">
                  <c:v>26.314800000000073</c:v>
                </c:pt>
                <c:pt idx="182">
                  <c:v>25.955199999999934</c:v>
                </c:pt>
                <c:pt idx="183">
                  <c:v>26.017199999999999</c:v>
                </c:pt>
                <c:pt idx="184">
                  <c:v>26.116399999999999</c:v>
                </c:pt>
                <c:pt idx="185">
                  <c:v>26.029599999999945</c:v>
                </c:pt>
                <c:pt idx="186">
                  <c:v>26.042000000000002</c:v>
                </c:pt>
                <c:pt idx="187">
                  <c:v>25.794</c:v>
                </c:pt>
                <c:pt idx="188">
                  <c:v>25.967599999999923</c:v>
                </c:pt>
                <c:pt idx="189">
                  <c:v>25.955199999999934</c:v>
                </c:pt>
                <c:pt idx="190">
                  <c:v>26.042000000000002</c:v>
                </c:pt>
                <c:pt idx="191">
                  <c:v>26.066800000000001</c:v>
                </c:pt>
                <c:pt idx="192">
                  <c:v>25.756799999999938</c:v>
                </c:pt>
                <c:pt idx="193">
                  <c:v>25.8064</c:v>
                </c:pt>
                <c:pt idx="194">
                  <c:v>25.583199999999934</c:v>
                </c:pt>
                <c:pt idx="195">
                  <c:v>25.8932</c:v>
                </c:pt>
                <c:pt idx="196">
                  <c:v>26.066223999999938</c:v>
                </c:pt>
                <c:pt idx="197">
                  <c:v>26.103424</c:v>
                </c:pt>
                <c:pt idx="198">
                  <c:v>26.116399999999999</c:v>
                </c:pt>
                <c:pt idx="199">
                  <c:v>25.632800000000035</c:v>
                </c:pt>
                <c:pt idx="200">
                  <c:v>25.955199999999934</c:v>
                </c:pt>
                <c:pt idx="201">
                  <c:v>26.091024000000001</c:v>
                </c:pt>
                <c:pt idx="202">
                  <c:v>25.954623999999946</c:v>
                </c:pt>
                <c:pt idx="203">
                  <c:v>25.992399999999918</c:v>
                </c:pt>
                <c:pt idx="204">
                  <c:v>25.769199999999934</c:v>
                </c:pt>
                <c:pt idx="205">
                  <c:v>26.0792</c:v>
                </c:pt>
                <c:pt idx="206">
                  <c:v>26.190799999999989</c:v>
                </c:pt>
                <c:pt idx="207">
                  <c:v>26.054400000000001</c:v>
                </c:pt>
                <c:pt idx="208">
                  <c:v>25.992399999999918</c:v>
                </c:pt>
                <c:pt idx="209">
                  <c:v>26.116399999999999</c:v>
                </c:pt>
                <c:pt idx="210">
                  <c:v>25.856000000000005</c:v>
                </c:pt>
                <c:pt idx="211">
                  <c:v>25.967599999999923</c:v>
                </c:pt>
                <c:pt idx="212">
                  <c:v>26.054400000000001</c:v>
                </c:pt>
                <c:pt idx="213">
                  <c:v>26.0792</c:v>
                </c:pt>
                <c:pt idx="214">
                  <c:v>26.190799999999989</c:v>
                </c:pt>
                <c:pt idx="215">
                  <c:v>25.955199999999934</c:v>
                </c:pt>
                <c:pt idx="216">
                  <c:v>26.1784</c:v>
                </c:pt>
                <c:pt idx="217">
                  <c:v>25.856000000000005</c:v>
                </c:pt>
                <c:pt idx="218">
                  <c:v>25.917999999999999</c:v>
                </c:pt>
                <c:pt idx="219">
                  <c:v>26.153600000000001</c:v>
                </c:pt>
                <c:pt idx="220">
                  <c:v>25.979999999999986</c:v>
                </c:pt>
                <c:pt idx="221">
                  <c:v>26.0916</c:v>
                </c:pt>
                <c:pt idx="222">
                  <c:v>25.979999999999986</c:v>
                </c:pt>
                <c:pt idx="223">
                  <c:v>26.115824000000035</c:v>
                </c:pt>
                <c:pt idx="224">
                  <c:v>25.7072</c:v>
                </c:pt>
                <c:pt idx="225">
                  <c:v>26.141200000000001</c:v>
                </c:pt>
                <c:pt idx="226">
                  <c:v>26.0916</c:v>
                </c:pt>
                <c:pt idx="227">
                  <c:v>26.103999999999999</c:v>
                </c:pt>
                <c:pt idx="228">
                  <c:v>25.868399999999934</c:v>
                </c:pt>
                <c:pt idx="229">
                  <c:v>25.905599999999918</c:v>
                </c:pt>
                <c:pt idx="230">
                  <c:v>26.116399999999999</c:v>
                </c:pt>
                <c:pt idx="231">
                  <c:v>26.0916</c:v>
                </c:pt>
                <c:pt idx="232">
                  <c:v>26.004799999999989</c:v>
                </c:pt>
                <c:pt idx="233">
                  <c:v>26.0792</c:v>
                </c:pt>
                <c:pt idx="234">
                  <c:v>25.930399999999945</c:v>
                </c:pt>
                <c:pt idx="235">
                  <c:v>25.905599999999918</c:v>
                </c:pt>
                <c:pt idx="236">
                  <c:v>26.166</c:v>
                </c:pt>
                <c:pt idx="237">
                  <c:v>25.942799999999885</c:v>
                </c:pt>
                <c:pt idx="238">
                  <c:v>25.880800000000001</c:v>
                </c:pt>
                <c:pt idx="239">
                  <c:v>25.905599999999918</c:v>
                </c:pt>
                <c:pt idx="240">
                  <c:v>1.4400000000000033E-2</c:v>
                </c:pt>
                <c:pt idx="241">
                  <c:v>1.4400000000000033E-2</c:v>
                </c:pt>
                <c:pt idx="242">
                  <c:v>1.4400000000000033E-2</c:v>
                </c:pt>
                <c:pt idx="243">
                  <c:v>1.4400000000000033E-2</c:v>
                </c:pt>
                <c:pt idx="244">
                  <c:v>1.4400000000000033E-2</c:v>
                </c:pt>
                <c:pt idx="245">
                  <c:v>1.4400000000000033E-2</c:v>
                </c:pt>
                <c:pt idx="246">
                  <c:v>1.4400000000000033E-2</c:v>
                </c:pt>
                <c:pt idx="247">
                  <c:v>1.4400000000000033E-2</c:v>
                </c:pt>
                <c:pt idx="248">
                  <c:v>1.4400000000000033E-2</c:v>
                </c:pt>
                <c:pt idx="249">
                  <c:v>1.4400000000000033E-2</c:v>
                </c:pt>
                <c:pt idx="250">
                  <c:v>1.4400000000000033E-2</c:v>
                </c:pt>
                <c:pt idx="251">
                  <c:v>1.4400000000000033E-2</c:v>
                </c:pt>
                <c:pt idx="252">
                  <c:v>1.4400000000000033E-2</c:v>
                </c:pt>
                <c:pt idx="253">
                  <c:v>1.4400000000000033E-2</c:v>
                </c:pt>
                <c:pt idx="254">
                  <c:v>1.4400000000000033E-2</c:v>
                </c:pt>
                <c:pt idx="255">
                  <c:v>1.4400000000000033E-2</c:v>
                </c:pt>
                <c:pt idx="256">
                  <c:v>1.4400000000000033E-2</c:v>
                </c:pt>
                <c:pt idx="257">
                  <c:v>1.4400000000000033E-2</c:v>
                </c:pt>
                <c:pt idx="258">
                  <c:v>1.4400000000000033E-2</c:v>
                </c:pt>
                <c:pt idx="259">
                  <c:v>1.4400000000000033E-2</c:v>
                </c:pt>
                <c:pt idx="260">
                  <c:v>1.4400000000000033E-2</c:v>
                </c:pt>
                <c:pt idx="261">
                  <c:v>1.4400000000000033E-2</c:v>
                </c:pt>
                <c:pt idx="262">
                  <c:v>1.4400000000000033E-2</c:v>
                </c:pt>
                <c:pt idx="263">
                  <c:v>1.4400000000000033E-2</c:v>
                </c:pt>
                <c:pt idx="264">
                  <c:v>1.4400000000000033E-2</c:v>
                </c:pt>
                <c:pt idx="265">
                  <c:v>1.4400000000000033E-2</c:v>
                </c:pt>
                <c:pt idx="266">
                  <c:v>1.4400000000000033E-2</c:v>
                </c:pt>
                <c:pt idx="267">
                  <c:v>1.4400000000000033E-2</c:v>
                </c:pt>
                <c:pt idx="268">
                  <c:v>1.4400000000000033E-2</c:v>
                </c:pt>
                <c:pt idx="269">
                  <c:v>1.4400000000000033E-2</c:v>
                </c:pt>
                <c:pt idx="270">
                  <c:v>1.4400000000000033E-2</c:v>
                </c:pt>
                <c:pt idx="271">
                  <c:v>1.4400000000000033E-2</c:v>
                </c:pt>
                <c:pt idx="272">
                  <c:v>1.4400000000000033E-2</c:v>
                </c:pt>
                <c:pt idx="273">
                  <c:v>1.4400000000000033E-2</c:v>
                </c:pt>
                <c:pt idx="274">
                  <c:v>1.4400000000000033E-2</c:v>
                </c:pt>
                <c:pt idx="275">
                  <c:v>1.4400000000000033E-2</c:v>
                </c:pt>
                <c:pt idx="276">
                  <c:v>1.4400000000000033E-2</c:v>
                </c:pt>
                <c:pt idx="277">
                  <c:v>1.4400000000000033E-2</c:v>
                </c:pt>
                <c:pt idx="278">
                  <c:v>1.4400000000000033E-2</c:v>
                </c:pt>
                <c:pt idx="279">
                  <c:v>1.4400000000000033E-2</c:v>
                </c:pt>
                <c:pt idx="280">
                  <c:v>1.4400000000000033E-2</c:v>
                </c:pt>
                <c:pt idx="281">
                  <c:v>1.4400000000000033E-2</c:v>
                </c:pt>
                <c:pt idx="282">
                  <c:v>1.4400000000000033E-2</c:v>
                </c:pt>
                <c:pt idx="283">
                  <c:v>1.4400000000000033E-2</c:v>
                </c:pt>
                <c:pt idx="284">
                  <c:v>1.4400000000000033E-2</c:v>
                </c:pt>
                <c:pt idx="285">
                  <c:v>1.4400000000000033E-2</c:v>
                </c:pt>
                <c:pt idx="286">
                  <c:v>1.4400000000000033E-2</c:v>
                </c:pt>
                <c:pt idx="287">
                  <c:v>1.4400000000000033E-2</c:v>
                </c:pt>
                <c:pt idx="288">
                  <c:v>1.4400000000000033E-2</c:v>
                </c:pt>
                <c:pt idx="289">
                  <c:v>1.4400000000000033E-2</c:v>
                </c:pt>
                <c:pt idx="290">
                  <c:v>1.4400000000000033E-2</c:v>
                </c:pt>
                <c:pt idx="291">
                  <c:v>1.4400000000000033E-2</c:v>
                </c:pt>
                <c:pt idx="292">
                  <c:v>1.4400000000000033E-2</c:v>
                </c:pt>
                <c:pt idx="293">
                  <c:v>1.4400000000000033E-2</c:v>
                </c:pt>
                <c:pt idx="294">
                  <c:v>1.4400000000000033E-2</c:v>
                </c:pt>
                <c:pt idx="295">
                  <c:v>1.4400000000000033E-2</c:v>
                </c:pt>
                <c:pt idx="296">
                  <c:v>1.4400000000000033E-2</c:v>
                </c:pt>
                <c:pt idx="297">
                  <c:v>1.4400000000000033E-2</c:v>
                </c:pt>
                <c:pt idx="298">
                  <c:v>1.4400000000000033E-2</c:v>
                </c:pt>
              </c:numCache>
            </c:numRef>
          </c:yVal>
        </c:ser>
        <c:axId val="56443648"/>
        <c:axId val="58482688"/>
      </c:scatterChart>
      <c:valAx>
        <c:axId val="56443648"/>
        <c:scaling>
          <c:orientation val="minMax"/>
          <c:max val="220"/>
          <c:min val="140"/>
        </c:scaling>
        <c:axPos val="b"/>
        <c:title>
          <c:tx>
            <c:rich>
              <a:bodyPr/>
              <a:lstStyle/>
              <a:p>
                <a:pPr>
                  <a:defRPr sz="1400">
                    <a:latin typeface="Helvetica" pitchFamily="34" charset="0"/>
                    <a:cs typeface="Helvetica" pitchFamily="34" charset="0"/>
                  </a:defRPr>
                </a:pPr>
                <a:r>
                  <a:rPr lang="en-US" sz="1400" dirty="0">
                    <a:latin typeface="Helvetica" pitchFamily="34" charset="0"/>
                    <a:cs typeface="Helvetica" pitchFamily="34" charset="0"/>
                  </a:rPr>
                  <a:t>Time (s)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Helvetica" pitchFamily="34" charset="0"/>
                <a:cs typeface="Helvetica" pitchFamily="34" charset="0"/>
              </a:defRPr>
            </a:pPr>
            <a:endParaRPr lang="en-US"/>
          </a:p>
        </c:txPr>
        <c:crossAx val="58482688"/>
        <c:crosses val="autoZero"/>
        <c:crossBetween val="midCat"/>
        <c:majorUnit val="20"/>
      </c:valAx>
      <c:valAx>
        <c:axId val="584826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Helvetica" pitchFamily="34" charset="0"/>
                    <a:cs typeface="Helvetica" pitchFamily="34" charset="0"/>
                  </a:defRPr>
                </a:pPr>
                <a:r>
                  <a:rPr lang="en-US" sz="1400">
                    <a:latin typeface="Helvetica" pitchFamily="34" charset="0"/>
                    <a:cs typeface="Helvetica" pitchFamily="34" charset="0"/>
                  </a:rPr>
                  <a:t>Throughput (Mbps)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Helvetica" pitchFamily="34" charset="0"/>
                <a:cs typeface="Helvetica" pitchFamily="34" charset="0"/>
              </a:defRPr>
            </a:pPr>
            <a:endParaRPr lang="en-US"/>
          </a:p>
        </c:txPr>
        <c:crossAx val="56443648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>
                <a:latin typeface="Helvetica" pitchFamily="34" charset="0"/>
                <a:cs typeface="Helvetica" pitchFamily="34" charset="0"/>
              </a:defRPr>
            </a:pPr>
            <a:r>
              <a:rPr lang="en-US">
                <a:latin typeface="Helvetica" pitchFamily="34" charset="0"/>
                <a:cs typeface="Helvetica" pitchFamily="34" charset="0"/>
              </a:rPr>
              <a:t>CHAP</a:t>
            </a:r>
          </a:p>
        </c:rich>
      </c:tx>
    </c:title>
    <c:plotArea>
      <c:layout/>
      <c:scatterChart>
        <c:scatterStyle val="lineMarker"/>
        <c:ser>
          <c:idx val="0"/>
          <c:order val="0"/>
          <c:tx>
            <c:v>FTP 1</c:v>
          </c:tx>
          <c:spPr>
            <a:ln>
              <a:solidFill>
                <a:srgbClr val="0A64A4"/>
              </a:solidFill>
            </a:ln>
          </c:spPr>
          <c:marker>
            <c:symbol val="none"/>
          </c:marker>
          <c:xVal>
            <c:numRef>
              <c:f>Sheet2!$A$1:$A$299</c:f>
              <c:numCache>
                <c:formatCode>General</c:formatCode>
                <c:ptCount val="299"/>
                <c:pt idx="0">
                  <c:v>31</c:v>
                </c:pt>
                <c:pt idx="1">
                  <c:v>32</c:v>
                </c:pt>
                <c:pt idx="2">
                  <c:v>33</c:v>
                </c:pt>
                <c:pt idx="3">
                  <c:v>34</c:v>
                </c:pt>
                <c:pt idx="4">
                  <c:v>35</c:v>
                </c:pt>
                <c:pt idx="5">
                  <c:v>36</c:v>
                </c:pt>
                <c:pt idx="6">
                  <c:v>37</c:v>
                </c:pt>
                <c:pt idx="7">
                  <c:v>38</c:v>
                </c:pt>
                <c:pt idx="8">
                  <c:v>39</c:v>
                </c:pt>
                <c:pt idx="9">
                  <c:v>40</c:v>
                </c:pt>
                <c:pt idx="10">
                  <c:v>41</c:v>
                </c:pt>
                <c:pt idx="11">
                  <c:v>42</c:v>
                </c:pt>
                <c:pt idx="12">
                  <c:v>43</c:v>
                </c:pt>
                <c:pt idx="13">
                  <c:v>44</c:v>
                </c:pt>
                <c:pt idx="14">
                  <c:v>45</c:v>
                </c:pt>
                <c:pt idx="15">
                  <c:v>46</c:v>
                </c:pt>
                <c:pt idx="16">
                  <c:v>47</c:v>
                </c:pt>
                <c:pt idx="17">
                  <c:v>48</c:v>
                </c:pt>
                <c:pt idx="18">
                  <c:v>49</c:v>
                </c:pt>
                <c:pt idx="19">
                  <c:v>50</c:v>
                </c:pt>
                <c:pt idx="20">
                  <c:v>51</c:v>
                </c:pt>
                <c:pt idx="21">
                  <c:v>52</c:v>
                </c:pt>
                <c:pt idx="22">
                  <c:v>53</c:v>
                </c:pt>
                <c:pt idx="23">
                  <c:v>54</c:v>
                </c:pt>
                <c:pt idx="24">
                  <c:v>55</c:v>
                </c:pt>
                <c:pt idx="25">
                  <c:v>56</c:v>
                </c:pt>
                <c:pt idx="26">
                  <c:v>57</c:v>
                </c:pt>
                <c:pt idx="27">
                  <c:v>58</c:v>
                </c:pt>
                <c:pt idx="28">
                  <c:v>59</c:v>
                </c:pt>
                <c:pt idx="29">
                  <c:v>60</c:v>
                </c:pt>
                <c:pt idx="30">
                  <c:v>61</c:v>
                </c:pt>
                <c:pt idx="31">
                  <c:v>62</c:v>
                </c:pt>
                <c:pt idx="32">
                  <c:v>63</c:v>
                </c:pt>
                <c:pt idx="33">
                  <c:v>64</c:v>
                </c:pt>
                <c:pt idx="34">
                  <c:v>65</c:v>
                </c:pt>
                <c:pt idx="35">
                  <c:v>66</c:v>
                </c:pt>
                <c:pt idx="36">
                  <c:v>67</c:v>
                </c:pt>
                <c:pt idx="37">
                  <c:v>68</c:v>
                </c:pt>
                <c:pt idx="38">
                  <c:v>69</c:v>
                </c:pt>
                <c:pt idx="39">
                  <c:v>70</c:v>
                </c:pt>
                <c:pt idx="40">
                  <c:v>71</c:v>
                </c:pt>
                <c:pt idx="41">
                  <c:v>72</c:v>
                </c:pt>
                <c:pt idx="42">
                  <c:v>73</c:v>
                </c:pt>
                <c:pt idx="43">
                  <c:v>74</c:v>
                </c:pt>
                <c:pt idx="44">
                  <c:v>75</c:v>
                </c:pt>
                <c:pt idx="45">
                  <c:v>76</c:v>
                </c:pt>
                <c:pt idx="46">
                  <c:v>77</c:v>
                </c:pt>
                <c:pt idx="47">
                  <c:v>78</c:v>
                </c:pt>
                <c:pt idx="48">
                  <c:v>79</c:v>
                </c:pt>
                <c:pt idx="49">
                  <c:v>80</c:v>
                </c:pt>
                <c:pt idx="50">
                  <c:v>81</c:v>
                </c:pt>
                <c:pt idx="51">
                  <c:v>82</c:v>
                </c:pt>
                <c:pt idx="52">
                  <c:v>83</c:v>
                </c:pt>
                <c:pt idx="53">
                  <c:v>84</c:v>
                </c:pt>
                <c:pt idx="54">
                  <c:v>85</c:v>
                </c:pt>
                <c:pt idx="55">
                  <c:v>86</c:v>
                </c:pt>
                <c:pt idx="56">
                  <c:v>87</c:v>
                </c:pt>
                <c:pt idx="57">
                  <c:v>88</c:v>
                </c:pt>
                <c:pt idx="58">
                  <c:v>89</c:v>
                </c:pt>
                <c:pt idx="59">
                  <c:v>90</c:v>
                </c:pt>
                <c:pt idx="60">
                  <c:v>91</c:v>
                </c:pt>
                <c:pt idx="61">
                  <c:v>92</c:v>
                </c:pt>
                <c:pt idx="62">
                  <c:v>93</c:v>
                </c:pt>
                <c:pt idx="63">
                  <c:v>94</c:v>
                </c:pt>
                <c:pt idx="64">
                  <c:v>95</c:v>
                </c:pt>
                <c:pt idx="65">
                  <c:v>96</c:v>
                </c:pt>
                <c:pt idx="66">
                  <c:v>97</c:v>
                </c:pt>
                <c:pt idx="67">
                  <c:v>98</c:v>
                </c:pt>
                <c:pt idx="68">
                  <c:v>99</c:v>
                </c:pt>
                <c:pt idx="69">
                  <c:v>100</c:v>
                </c:pt>
                <c:pt idx="70">
                  <c:v>101</c:v>
                </c:pt>
                <c:pt idx="71">
                  <c:v>102</c:v>
                </c:pt>
                <c:pt idx="72">
                  <c:v>103</c:v>
                </c:pt>
                <c:pt idx="73">
                  <c:v>104</c:v>
                </c:pt>
                <c:pt idx="74">
                  <c:v>105</c:v>
                </c:pt>
                <c:pt idx="75">
                  <c:v>106</c:v>
                </c:pt>
                <c:pt idx="76">
                  <c:v>107</c:v>
                </c:pt>
                <c:pt idx="77">
                  <c:v>108</c:v>
                </c:pt>
                <c:pt idx="78">
                  <c:v>109</c:v>
                </c:pt>
                <c:pt idx="79">
                  <c:v>110</c:v>
                </c:pt>
                <c:pt idx="80">
                  <c:v>111</c:v>
                </c:pt>
                <c:pt idx="81">
                  <c:v>112</c:v>
                </c:pt>
                <c:pt idx="82">
                  <c:v>113</c:v>
                </c:pt>
                <c:pt idx="83">
                  <c:v>114</c:v>
                </c:pt>
                <c:pt idx="84">
                  <c:v>115</c:v>
                </c:pt>
                <c:pt idx="85">
                  <c:v>116</c:v>
                </c:pt>
                <c:pt idx="86">
                  <c:v>117</c:v>
                </c:pt>
                <c:pt idx="87">
                  <c:v>118</c:v>
                </c:pt>
                <c:pt idx="88">
                  <c:v>119</c:v>
                </c:pt>
                <c:pt idx="89">
                  <c:v>120</c:v>
                </c:pt>
                <c:pt idx="90">
                  <c:v>121</c:v>
                </c:pt>
                <c:pt idx="91">
                  <c:v>122</c:v>
                </c:pt>
                <c:pt idx="92">
                  <c:v>123</c:v>
                </c:pt>
                <c:pt idx="93">
                  <c:v>124</c:v>
                </c:pt>
                <c:pt idx="94">
                  <c:v>125</c:v>
                </c:pt>
                <c:pt idx="95">
                  <c:v>126</c:v>
                </c:pt>
                <c:pt idx="96">
                  <c:v>127</c:v>
                </c:pt>
                <c:pt idx="97">
                  <c:v>128</c:v>
                </c:pt>
                <c:pt idx="98">
                  <c:v>129</c:v>
                </c:pt>
                <c:pt idx="99">
                  <c:v>130</c:v>
                </c:pt>
                <c:pt idx="100">
                  <c:v>131</c:v>
                </c:pt>
                <c:pt idx="101">
                  <c:v>132</c:v>
                </c:pt>
                <c:pt idx="102">
                  <c:v>133</c:v>
                </c:pt>
                <c:pt idx="103">
                  <c:v>134</c:v>
                </c:pt>
                <c:pt idx="104">
                  <c:v>135</c:v>
                </c:pt>
                <c:pt idx="105">
                  <c:v>136</c:v>
                </c:pt>
                <c:pt idx="106">
                  <c:v>137</c:v>
                </c:pt>
                <c:pt idx="107">
                  <c:v>138</c:v>
                </c:pt>
                <c:pt idx="108">
                  <c:v>139</c:v>
                </c:pt>
                <c:pt idx="109">
                  <c:v>140</c:v>
                </c:pt>
                <c:pt idx="110">
                  <c:v>141</c:v>
                </c:pt>
                <c:pt idx="111">
                  <c:v>142</c:v>
                </c:pt>
                <c:pt idx="112">
                  <c:v>143</c:v>
                </c:pt>
                <c:pt idx="113">
                  <c:v>144</c:v>
                </c:pt>
                <c:pt idx="114">
                  <c:v>145</c:v>
                </c:pt>
                <c:pt idx="115">
                  <c:v>146</c:v>
                </c:pt>
                <c:pt idx="116">
                  <c:v>147</c:v>
                </c:pt>
                <c:pt idx="117">
                  <c:v>148</c:v>
                </c:pt>
                <c:pt idx="118">
                  <c:v>149</c:v>
                </c:pt>
                <c:pt idx="119">
                  <c:v>150</c:v>
                </c:pt>
                <c:pt idx="120">
                  <c:v>151</c:v>
                </c:pt>
                <c:pt idx="121">
                  <c:v>152</c:v>
                </c:pt>
                <c:pt idx="122">
                  <c:v>153</c:v>
                </c:pt>
                <c:pt idx="123">
                  <c:v>154</c:v>
                </c:pt>
                <c:pt idx="124">
                  <c:v>155</c:v>
                </c:pt>
                <c:pt idx="125">
                  <c:v>156</c:v>
                </c:pt>
                <c:pt idx="126">
                  <c:v>157</c:v>
                </c:pt>
                <c:pt idx="127">
                  <c:v>158</c:v>
                </c:pt>
                <c:pt idx="128">
                  <c:v>159</c:v>
                </c:pt>
                <c:pt idx="129">
                  <c:v>160</c:v>
                </c:pt>
                <c:pt idx="130">
                  <c:v>161</c:v>
                </c:pt>
                <c:pt idx="131">
                  <c:v>162</c:v>
                </c:pt>
                <c:pt idx="132">
                  <c:v>163</c:v>
                </c:pt>
                <c:pt idx="133">
                  <c:v>164</c:v>
                </c:pt>
                <c:pt idx="134">
                  <c:v>165</c:v>
                </c:pt>
                <c:pt idx="135">
                  <c:v>166</c:v>
                </c:pt>
                <c:pt idx="136">
                  <c:v>167</c:v>
                </c:pt>
                <c:pt idx="137">
                  <c:v>168</c:v>
                </c:pt>
                <c:pt idx="138">
                  <c:v>169</c:v>
                </c:pt>
                <c:pt idx="139">
                  <c:v>170</c:v>
                </c:pt>
                <c:pt idx="140">
                  <c:v>171</c:v>
                </c:pt>
                <c:pt idx="141">
                  <c:v>172</c:v>
                </c:pt>
                <c:pt idx="142">
                  <c:v>173</c:v>
                </c:pt>
                <c:pt idx="143">
                  <c:v>174</c:v>
                </c:pt>
                <c:pt idx="144">
                  <c:v>175</c:v>
                </c:pt>
                <c:pt idx="145">
                  <c:v>176</c:v>
                </c:pt>
                <c:pt idx="146">
                  <c:v>177</c:v>
                </c:pt>
                <c:pt idx="147">
                  <c:v>178</c:v>
                </c:pt>
                <c:pt idx="148">
                  <c:v>179</c:v>
                </c:pt>
                <c:pt idx="149">
                  <c:v>180</c:v>
                </c:pt>
                <c:pt idx="150">
                  <c:v>181</c:v>
                </c:pt>
                <c:pt idx="151">
                  <c:v>182</c:v>
                </c:pt>
                <c:pt idx="152">
                  <c:v>183</c:v>
                </c:pt>
                <c:pt idx="153">
                  <c:v>184</c:v>
                </c:pt>
                <c:pt idx="154">
                  <c:v>185</c:v>
                </c:pt>
                <c:pt idx="155">
                  <c:v>186</c:v>
                </c:pt>
                <c:pt idx="156">
                  <c:v>187</c:v>
                </c:pt>
                <c:pt idx="157">
                  <c:v>188</c:v>
                </c:pt>
                <c:pt idx="158">
                  <c:v>189</c:v>
                </c:pt>
                <c:pt idx="159">
                  <c:v>190</c:v>
                </c:pt>
                <c:pt idx="160">
                  <c:v>191</c:v>
                </c:pt>
                <c:pt idx="161">
                  <c:v>192</c:v>
                </c:pt>
                <c:pt idx="162">
                  <c:v>193</c:v>
                </c:pt>
                <c:pt idx="163">
                  <c:v>194</c:v>
                </c:pt>
                <c:pt idx="164">
                  <c:v>195</c:v>
                </c:pt>
                <c:pt idx="165">
                  <c:v>196</c:v>
                </c:pt>
                <c:pt idx="166">
                  <c:v>197</c:v>
                </c:pt>
                <c:pt idx="167">
                  <c:v>198</c:v>
                </c:pt>
                <c:pt idx="168">
                  <c:v>199</c:v>
                </c:pt>
                <c:pt idx="169">
                  <c:v>200</c:v>
                </c:pt>
                <c:pt idx="170">
                  <c:v>201</c:v>
                </c:pt>
                <c:pt idx="171">
                  <c:v>202</c:v>
                </c:pt>
                <c:pt idx="172">
                  <c:v>203</c:v>
                </c:pt>
                <c:pt idx="173">
                  <c:v>204</c:v>
                </c:pt>
                <c:pt idx="174">
                  <c:v>205</c:v>
                </c:pt>
                <c:pt idx="175">
                  <c:v>206</c:v>
                </c:pt>
                <c:pt idx="176">
                  <c:v>207</c:v>
                </c:pt>
                <c:pt idx="177">
                  <c:v>208</c:v>
                </c:pt>
                <c:pt idx="178">
                  <c:v>209</c:v>
                </c:pt>
                <c:pt idx="179">
                  <c:v>210</c:v>
                </c:pt>
                <c:pt idx="180">
                  <c:v>211</c:v>
                </c:pt>
                <c:pt idx="181">
                  <c:v>212</c:v>
                </c:pt>
                <c:pt idx="182">
                  <c:v>213</c:v>
                </c:pt>
                <c:pt idx="183">
                  <c:v>214</c:v>
                </c:pt>
                <c:pt idx="184">
                  <c:v>215</c:v>
                </c:pt>
                <c:pt idx="185">
                  <c:v>216</c:v>
                </c:pt>
                <c:pt idx="186">
                  <c:v>217</c:v>
                </c:pt>
                <c:pt idx="187">
                  <c:v>218</c:v>
                </c:pt>
                <c:pt idx="188">
                  <c:v>219</c:v>
                </c:pt>
                <c:pt idx="189">
                  <c:v>220</c:v>
                </c:pt>
                <c:pt idx="190">
                  <c:v>221</c:v>
                </c:pt>
                <c:pt idx="191">
                  <c:v>222</c:v>
                </c:pt>
                <c:pt idx="192">
                  <c:v>223</c:v>
                </c:pt>
                <c:pt idx="193">
                  <c:v>224</c:v>
                </c:pt>
                <c:pt idx="194">
                  <c:v>225</c:v>
                </c:pt>
                <c:pt idx="195">
                  <c:v>226</c:v>
                </c:pt>
                <c:pt idx="196">
                  <c:v>227</c:v>
                </c:pt>
                <c:pt idx="197">
                  <c:v>228</c:v>
                </c:pt>
                <c:pt idx="198">
                  <c:v>229</c:v>
                </c:pt>
                <c:pt idx="199">
                  <c:v>230</c:v>
                </c:pt>
                <c:pt idx="200">
                  <c:v>231</c:v>
                </c:pt>
                <c:pt idx="201">
                  <c:v>232</c:v>
                </c:pt>
                <c:pt idx="202">
                  <c:v>233</c:v>
                </c:pt>
                <c:pt idx="203">
                  <c:v>234</c:v>
                </c:pt>
                <c:pt idx="204">
                  <c:v>235</c:v>
                </c:pt>
                <c:pt idx="205">
                  <c:v>236</c:v>
                </c:pt>
                <c:pt idx="206">
                  <c:v>237</c:v>
                </c:pt>
                <c:pt idx="207">
                  <c:v>238</c:v>
                </c:pt>
                <c:pt idx="208">
                  <c:v>239</c:v>
                </c:pt>
                <c:pt idx="209">
                  <c:v>240</c:v>
                </c:pt>
                <c:pt idx="210">
                  <c:v>241</c:v>
                </c:pt>
                <c:pt idx="211">
                  <c:v>242</c:v>
                </c:pt>
                <c:pt idx="212">
                  <c:v>243</c:v>
                </c:pt>
                <c:pt idx="213">
                  <c:v>244</c:v>
                </c:pt>
                <c:pt idx="214">
                  <c:v>245</c:v>
                </c:pt>
                <c:pt idx="215">
                  <c:v>246</c:v>
                </c:pt>
                <c:pt idx="216">
                  <c:v>247</c:v>
                </c:pt>
                <c:pt idx="217">
                  <c:v>248</c:v>
                </c:pt>
                <c:pt idx="218">
                  <c:v>249</c:v>
                </c:pt>
                <c:pt idx="219">
                  <c:v>250</c:v>
                </c:pt>
                <c:pt idx="220">
                  <c:v>251</c:v>
                </c:pt>
                <c:pt idx="221">
                  <c:v>252</c:v>
                </c:pt>
                <c:pt idx="222">
                  <c:v>253</c:v>
                </c:pt>
                <c:pt idx="223">
                  <c:v>254</c:v>
                </c:pt>
                <c:pt idx="224">
                  <c:v>255</c:v>
                </c:pt>
                <c:pt idx="225">
                  <c:v>256</c:v>
                </c:pt>
                <c:pt idx="226">
                  <c:v>257</c:v>
                </c:pt>
                <c:pt idx="227">
                  <c:v>258</c:v>
                </c:pt>
                <c:pt idx="228">
                  <c:v>259</c:v>
                </c:pt>
                <c:pt idx="229">
                  <c:v>260</c:v>
                </c:pt>
                <c:pt idx="230">
                  <c:v>261</c:v>
                </c:pt>
                <c:pt idx="231">
                  <c:v>262</c:v>
                </c:pt>
                <c:pt idx="232">
                  <c:v>263</c:v>
                </c:pt>
                <c:pt idx="233">
                  <c:v>264</c:v>
                </c:pt>
                <c:pt idx="234">
                  <c:v>265</c:v>
                </c:pt>
                <c:pt idx="235">
                  <c:v>266</c:v>
                </c:pt>
                <c:pt idx="236">
                  <c:v>267</c:v>
                </c:pt>
                <c:pt idx="237">
                  <c:v>268</c:v>
                </c:pt>
                <c:pt idx="238">
                  <c:v>269</c:v>
                </c:pt>
                <c:pt idx="239">
                  <c:v>270</c:v>
                </c:pt>
                <c:pt idx="240">
                  <c:v>271</c:v>
                </c:pt>
                <c:pt idx="241">
                  <c:v>272</c:v>
                </c:pt>
                <c:pt idx="242">
                  <c:v>273</c:v>
                </c:pt>
                <c:pt idx="243">
                  <c:v>274</c:v>
                </c:pt>
                <c:pt idx="244">
                  <c:v>275</c:v>
                </c:pt>
                <c:pt idx="245">
                  <c:v>276</c:v>
                </c:pt>
                <c:pt idx="246">
                  <c:v>277</c:v>
                </c:pt>
                <c:pt idx="247">
                  <c:v>278</c:v>
                </c:pt>
                <c:pt idx="248">
                  <c:v>279</c:v>
                </c:pt>
                <c:pt idx="249">
                  <c:v>280</c:v>
                </c:pt>
                <c:pt idx="250">
                  <c:v>281</c:v>
                </c:pt>
                <c:pt idx="251">
                  <c:v>282</c:v>
                </c:pt>
                <c:pt idx="252">
                  <c:v>283</c:v>
                </c:pt>
                <c:pt idx="253">
                  <c:v>284</c:v>
                </c:pt>
                <c:pt idx="254">
                  <c:v>285</c:v>
                </c:pt>
                <c:pt idx="255">
                  <c:v>286</c:v>
                </c:pt>
                <c:pt idx="256">
                  <c:v>287</c:v>
                </c:pt>
                <c:pt idx="257">
                  <c:v>288</c:v>
                </c:pt>
                <c:pt idx="258">
                  <c:v>289</c:v>
                </c:pt>
                <c:pt idx="259">
                  <c:v>290</c:v>
                </c:pt>
                <c:pt idx="260">
                  <c:v>291</c:v>
                </c:pt>
                <c:pt idx="261">
                  <c:v>292</c:v>
                </c:pt>
                <c:pt idx="262">
                  <c:v>293</c:v>
                </c:pt>
                <c:pt idx="263">
                  <c:v>294</c:v>
                </c:pt>
                <c:pt idx="264">
                  <c:v>295</c:v>
                </c:pt>
                <c:pt idx="265">
                  <c:v>296</c:v>
                </c:pt>
                <c:pt idx="266">
                  <c:v>297</c:v>
                </c:pt>
                <c:pt idx="267">
                  <c:v>298</c:v>
                </c:pt>
                <c:pt idx="268">
                  <c:v>299</c:v>
                </c:pt>
                <c:pt idx="269">
                  <c:v>300</c:v>
                </c:pt>
                <c:pt idx="270">
                  <c:v>301</c:v>
                </c:pt>
                <c:pt idx="271">
                  <c:v>302</c:v>
                </c:pt>
                <c:pt idx="272">
                  <c:v>303</c:v>
                </c:pt>
                <c:pt idx="273">
                  <c:v>304</c:v>
                </c:pt>
                <c:pt idx="274">
                  <c:v>305</c:v>
                </c:pt>
                <c:pt idx="275">
                  <c:v>306</c:v>
                </c:pt>
                <c:pt idx="276">
                  <c:v>307</c:v>
                </c:pt>
                <c:pt idx="277">
                  <c:v>308</c:v>
                </c:pt>
                <c:pt idx="278">
                  <c:v>309</c:v>
                </c:pt>
                <c:pt idx="279">
                  <c:v>310</c:v>
                </c:pt>
                <c:pt idx="280">
                  <c:v>311</c:v>
                </c:pt>
                <c:pt idx="281">
                  <c:v>312</c:v>
                </c:pt>
                <c:pt idx="282">
                  <c:v>313</c:v>
                </c:pt>
                <c:pt idx="283">
                  <c:v>314</c:v>
                </c:pt>
                <c:pt idx="284">
                  <c:v>315</c:v>
                </c:pt>
                <c:pt idx="285">
                  <c:v>316</c:v>
                </c:pt>
                <c:pt idx="286">
                  <c:v>317</c:v>
                </c:pt>
                <c:pt idx="287">
                  <c:v>318</c:v>
                </c:pt>
                <c:pt idx="288">
                  <c:v>319</c:v>
                </c:pt>
                <c:pt idx="289">
                  <c:v>320</c:v>
                </c:pt>
                <c:pt idx="290">
                  <c:v>321</c:v>
                </c:pt>
                <c:pt idx="291">
                  <c:v>322</c:v>
                </c:pt>
                <c:pt idx="292">
                  <c:v>323</c:v>
                </c:pt>
                <c:pt idx="293">
                  <c:v>324</c:v>
                </c:pt>
                <c:pt idx="294">
                  <c:v>325</c:v>
                </c:pt>
                <c:pt idx="295">
                  <c:v>326</c:v>
                </c:pt>
                <c:pt idx="296">
                  <c:v>327</c:v>
                </c:pt>
                <c:pt idx="297">
                  <c:v>328</c:v>
                </c:pt>
                <c:pt idx="298">
                  <c:v>329</c:v>
                </c:pt>
              </c:numCache>
            </c:numRef>
          </c:xVal>
          <c:yVal>
            <c:numRef>
              <c:f>Sheet2!$F$1:$F$299</c:f>
              <c:numCache>
                <c:formatCode>General</c:formatCode>
                <c:ptCount val="2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20.881920000000001</c:v>
                </c:pt>
                <c:pt idx="61">
                  <c:v>26.04</c:v>
                </c:pt>
                <c:pt idx="62">
                  <c:v>25.779599999999945</c:v>
                </c:pt>
                <c:pt idx="63">
                  <c:v>25.903599999999923</c:v>
                </c:pt>
                <c:pt idx="64">
                  <c:v>25.891200000000001</c:v>
                </c:pt>
                <c:pt idx="65">
                  <c:v>25.593599999999945</c:v>
                </c:pt>
                <c:pt idx="66">
                  <c:v>25.767199999999946</c:v>
                </c:pt>
                <c:pt idx="67">
                  <c:v>26.0276</c:v>
                </c:pt>
                <c:pt idx="68">
                  <c:v>25.816800000000057</c:v>
                </c:pt>
                <c:pt idx="69">
                  <c:v>25.928399999999918</c:v>
                </c:pt>
                <c:pt idx="70">
                  <c:v>26.052399999999945</c:v>
                </c:pt>
                <c:pt idx="71">
                  <c:v>25.717600000000001</c:v>
                </c:pt>
                <c:pt idx="72">
                  <c:v>26.0276</c:v>
                </c:pt>
                <c:pt idx="73">
                  <c:v>25.767199999999946</c:v>
                </c:pt>
                <c:pt idx="74">
                  <c:v>26.04</c:v>
                </c:pt>
                <c:pt idx="75">
                  <c:v>25.903599999999923</c:v>
                </c:pt>
                <c:pt idx="76">
                  <c:v>26.164000000000001</c:v>
                </c:pt>
                <c:pt idx="77">
                  <c:v>25.779599999999945</c:v>
                </c:pt>
                <c:pt idx="78">
                  <c:v>25.978000000000002</c:v>
                </c:pt>
                <c:pt idx="79">
                  <c:v>25.866399999999945</c:v>
                </c:pt>
                <c:pt idx="80">
                  <c:v>26.077200000000001</c:v>
                </c:pt>
                <c:pt idx="81">
                  <c:v>26.052399999999945</c:v>
                </c:pt>
                <c:pt idx="82">
                  <c:v>26.002800000000001</c:v>
                </c:pt>
                <c:pt idx="83">
                  <c:v>26.064800000000005</c:v>
                </c:pt>
                <c:pt idx="84">
                  <c:v>26.0276</c:v>
                </c:pt>
                <c:pt idx="85">
                  <c:v>26.04</c:v>
                </c:pt>
                <c:pt idx="86">
                  <c:v>25.593599999999945</c:v>
                </c:pt>
                <c:pt idx="87">
                  <c:v>25.928399999999918</c:v>
                </c:pt>
                <c:pt idx="88">
                  <c:v>25.779599999999945</c:v>
                </c:pt>
                <c:pt idx="89">
                  <c:v>25.953199999999946</c:v>
                </c:pt>
                <c:pt idx="90">
                  <c:v>25.767199999999946</c:v>
                </c:pt>
                <c:pt idx="91">
                  <c:v>25.667999999999999</c:v>
                </c:pt>
                <c:pt idx="92">
                  <c:v>25.965599999999885</c:v>
                </c:pt>
                <c:pt idx="93">
                  <c:v>26.064800000000005</c:v>
                </c:pt>
                <c:pt idx="94">
                  <c:v>25.8416</c:v>
                </c:pt>
                <c:pt idx="95">
                  <c:v>26.064800000000005</c:v>
                </c:pt>
                <c:pt idx="96">
                  <c:v>25.73</c:v>
                </c:pt>
                <c:pt idx="97">
                  <c:v>25.903599999999923</c:v>
                </c:pt>
                <c:pt idx="98">
                  <c:v>25.891200000000001</c:v>
                </c:pt>
                <c:pt idx="99">
                  <c:v>25.903599999999923</c:v>
                </c:pt>
                <c:pt idx="100">
                  <c:v>25.792000000000002</c:v>
                </c:pt>
                <c:pt idx="101">
                  <c:v>26.002800000000001</c:v>
                </c:pt>
                <c:pt idx="102">
                  <c:v>25.804400000000001</c:v>
                </c:pt>
                <c:pt idx="103">
                  <c:v>26.126799999999989</c:v>
                </c:pt>
                <c:pt idx="104">
                  <c:v>25.953199999999946</c:v>
                </c:pt>
                <c:pt idx="105">
                  <c:v>26.064800000000005</c:v>
                </c:pt>
                <c:pt idx="106">
                  <c:v>26.089599999999923</c:v>
                </c:pt>
                <c:pt idx="107">
                  <c:v>26.238399999999945</c:v>
                </c:pt>
                <c:pt idx="108">
                  <c:v>25.692799999999938</c:v>
                </c:pt>
                <c:pt idx="109">
                  <c:v>26.139199999999999</c:v>
                </c:pt>
                <c:pt idx="110">
                  <c:v>26.064800000000005</c:v>
                </c:pt>
                <c:pt idx="111">
                  <c:v>26.114400000000035</c:v>
                </c:pt>
                <c:pt idx="112">
                  <c:v>25.878799999999938</c:v>
                </c:pt>
                <c:pt idx="113">
                  <c:v>26.0276</c:v>
                </c:pt>
                <c:pt idx="114">
                  <c:v>25.916</c:v>
                </c:pt>
                <c:pt idx="115">
                  <c:v>25.978000000000002</c:v>
                </c:pt>
                <c:pt idx="116">
                  <c:v>26.04</c:v>
                </c:pt>
                <c:pt idx="117">
                  <c:v>26.0276</c:v>
                </c:pt>
                <c:pt idx="118">
                  <c:v>25.978000000000002</c:v>
                </c:pt>
                <c:pt idx="119">
                  <c:v>26.089599999999923</c:v>
                </c:pt>
                <c:pt idx="120">
                  <c:v>13.912800000000002</c:v>
                </c:pt>
                <c:pt idx="121">
                  <c:v>13.2308</c:v>
                </c:pt>
                <c:pt idx="122">
                  <c:v>13.4168</c:v>
                </c:pt>
                <c:pt idx="123">
                  <c:v>13.268000000000001</c:v>
                </c:pt>
                <c:pt idx="124">
                  <c:v>13.218400000000001</c:v>
                </c:pt>
                <c:pt idx="125">
                  <c:v>13.5036</c:v>
                </c:pt>
                <c:pt idx="126">
                  <c:v>13.3672</c:v>
                </c:pt>
                <c:pt idx="127">
                  <c:v>13.168800000000001</c:v>
                </c:pt>
                <c:pt idx="128">
                  <c:v>13.144</c:v>
                </c:pt>
                <c:pt idx="129">
                  <c:v>13.33</c:v>
                </c:pt>
                <c:pt idx="130">
                  <c:v>13.268000000000001</c:v>
                </c:pt>
                <c:pt idx="131">
                  <c:v>13.4788</c:v>
                </c:pt>
                <c:pt idx="132">
                  <c:v>13.342400000000024</c:v>
                </c:pt>
                <c:pt idx="133">
                  <c:v>13.1812</c:v>
                </c:pt>
                <c:pt idx="134">
                  <c:v>13.268000000000001</c:v>
                </c:pt>
                <c:pt idx="135">
                  <c:v>13.4168</c:v>
                </c:pt>
                <c:pt idx="136">
                  <c:v>13.2928</c:v>
                </c:pt>
                <c:pt idx="137">
                  <c:v>13.3672</c:v>
                </c:pt>
                <c:pt idx="138">
                  <c:v>13.255600000000006</c:v>
                </c:pt>
                <c:pt idx="139">
                  <c:v>13.2432</c:v>
                </c:pt>
                <c:pt idx="140">
                  <c:v>13.305200000000006</c:v>
                </c:pt>
                <c:pt idx="141">
                  <c:v>13.441600000000001</c:v>
                </c:pt>
                <c:pt idx="142">
                  <c:v>13.33</c:v>
                </c:pt>
                <c:pt idx="143">
                  <c:v>13.131600000000001</c:v>
                </c:pt>
                <c:pt idx="144">
                  <c:v>13.578000000000001</c:v>
                </c:pt>
                <c:pt idx="145">
                  <c:v>13.392000000000024</c:v>
                </c:pt>
                <c:pt idx="146">
                  <c:v>13.305200000000006</c:v>
                </c:pt>
                <c:pt idx="147">
                  <c:v>13.255600000000006</c:v>
                </c:pt>
                <c:pt idx="148">
                  <c:v>13.2804</c:v>
                </c:pt>
                <c:pt idx="149">
                  <c:v>13.156400000000025</c:v>
                </c:pt>
                <c:pt idx="150">
                  <c:v>13.33</c:v>
                </c:pt>
                <c:pt idx="151">
                  <c:v>13.441600000000001</c:v>
                </c:pt>
                <c:pt idx="152">
                  <c:v>13.33</c:v>
                </c:pt>
                <c:pt idx="153">
                  <c:v>13.268000000000001</c:v>
                </c:pt>
                <c:pt idx="154">
                  <c:v>13.33</c:v>
                </c:pt>
                <c:pt idx="155">
                  <c:v>13.578000000000001</c:v>
                </c:pt>
                <c:pt idx="156">
                  <c:v>13.2804</c:v>
                </c:pt>
                <c:pt idx="157">
                  <c:v>13.218400000000001</c:v>
                </c:pt>
                <c:pt idx="158">
                  <c:v>13.342400000000024</c:v>
                </c:pt>
                <c:pt idx="159">
                  <c:v>13.2804</c:v>
                </c:pt>
                <c:pt idx="160">
                  <c:v>13.305200000000006</c:v>
                </c:pt>
                <c:pt idx="161">
                  <c:v>13.466400000000029</c:v>
                </c:pt>
                <c:pt idx="162">
                  <c:v>13.156400000000025</c:v>
                </c:pt>
                <c:pt idx="163">
                  <c:v>13.119200000000001</c:v>
                </c:pt>
                <c:pt idx="164">
                  <c:v>13.404400000000004</c:v>
                </c:pt>
                <c:pt idx="165">
                  <c:v>13.156400000000025</c:v>
                </c:pt>
                <c:pt idx="166">
                  <c:v>13.354800000000004</c:v>
                </c:pt>
                <c:pt idx="167">
                  <c:v>13.4168</c:v>
                </c:pt>
                <c:pt idx="168">
                  <c:v>13.1812</c:v>
                </c:pt>
                <c:pt idx="169">
                  <c:v>13.354800000000004</c:v>
                </c:pt>
                <c:pt idx="170">
                  <c:v>13.379600000000028</c:v>
                </c:pt>
                <c:pt idx="171">
                  <c:v>13.168800000000001</c:v>
                </c:pt>
                <c:pt idx="172">
                  <c:v>13.317600000000002</c:v>
                </c:pt>
                <c:pt idx="173">
                  <c:v>13.069600000000024</c:v>
                </c:pt>
                <c:pt idx="174">
                  <c:v>13.2432</c:v>
                </c:pt>
                <c:pt idx="175">
                  <c:v>13.1936</c:v>
                </c:pt>
                <c:pt idx="176">
                  <c:v>13.441600000000001</c:v>
                </c:pt>
                <c:pt idx="177">
                  <c:v>13.6152</c:v>
                </c:pt>
                <c:pt idx="178">
                  <c:v>13.317600000000002</c:v>
                </c:pt>
                <c:pt idx="179">
                  <c:v>13.1812</c:v>
                </c:pt>
                <c:pt idx="180">
                  <c:v>25.792000000000002</c:v>
                </c:pt>
                <c:pt idx="181">
                  <c:v>26.139199999999999</c:v>
                </c:pt>
                <c:pt idx="182">
                  <c:v>25.8292</c:v>
                </c:pt>
                <c:pt idx="183">
                  <c:v>25.816800000000057</c:v>
                </c:pt>
                <c:pt idx="184">
                  <c:v>25.816800000000057</c:v>
                </c:pt>
                <c:pt idx="185">
                  <c:v>26.002800000000001</c:v>
                </c:pt>
                <c:pt idx="186">
                  <c:v>25.928399999999918</c:v>
                </c:pt>
                <c:pt idx="187">
                  <c:v>25.804400000000001</c:v>
                </c:pt>
                <c:pt idx="188">
                  <c:v>26.052399999999945</c:v>
                </c:pt>
                <c:pt idx="189">
                  <c:v>25.940799999999896</c:v>
                </c:pt>
                <c:pt idx="190">
                  <c:v>26.077200000000001</c:v>
                </c:pt>
                <c:pt idx="191">
                  <c:v>25.99039999999993</c:v>
                </c:pt>
                <c:pt idx="192">
                  <c:v>25.953199999999946</c:v>
                </c:pt>
                <c:pt idx="193">
                  <c:v>26.064800000000005</c:v>
                </c:pt>
                <c:pt idx="194">
                  <c:v>26.064800000000005</c:v>
                </c:pt>
                <c:pt idx="195">
                  <c:v>25.804400000000001</c:v>
                </c:pt>
                <c:pt idx="196">
                  <c:v>26.0152</c:v>
                </c:pt>
                <c:pt idx="197">
                  <c:v>25.965599999999885</c:v>
                </c:pt>
                <c:pt idx="198">
                  <c:v>26.176400000000001</c:v>
                </c:pt>
                <c:pt idx="199">
                  <c:v>25.6432</c:v>
                </c:pt>
                <c:pt idx="200">
                  <c:v>25.99039999999993</c:v>
                </c:pt>
                <c:pt idx="201">
                  <c:v>25.804400000000001</c:v>
                </c:pt>
                <c:pt idx="202">
                  <c:v>25.928399999999918</c:v>
                </c:pt>
                <c:pt idx="203">
                  <c:v>25.978000000000002</c:v>
                </c:pt>
                <c:pt idx="204">
                  <c:v>26.0276</c:v>
                </c:pt>
                <c:pt idx="205">
                  <c:v>26.2012</c:v>
                </c:pt>
                <c:pt idx="206">
                  <c:v>25.940799999999896</c:v>
                </c:pt>
                <c:pt idx="207">
                  <c:v>25.903599999999923</c:v>
                </c:pt>
                <c:pt idx="208">
                  <c:v>25.953199999999946</c:v>
                </c:pt>
                <c:pt idx="209">
                  <c:v>25.866399999999945</c:v>
                </c:pt>
                <c:pt idx="210">
                  <c:v>25.916</c:v>
                </c:pt>
                <c:pt idx="211">
                  <c:v>26.052399999999945</c:v>
                </c:pt>
                <c:pt idx="212">
                  <c:v>26.312799999999989</c:v>
                </c:pt>
                <c:pt idx="213">
                  <c:v>26.0152</c:v>
                </c:pt>
                <c:pt idx="214">
                  <c:v>26.002800000000001</c:v>
                </c:pt>
                <c:pt idx="215">
                  <c:v>25.866399999999945</c:v>
                </c:pt>
                <c:pt idx="216">
                  <c:v>26.089599999999923</c:v>
                </c:pt>
                <c:pt idx="217">
                  <c:v>26.0152</c:v>
                </c:pt>
                <c:pt idx="218">
                  <c:v>26.164000000000001</c:v>
                </c:pt>
                <c:pt idx="219">
                  <c:v>25.853999999999999</c:v>
                </c:pt>
                <c:pt idx="220">
                  <c:v>26.102</c:v>
                </c:pt>
                <c:pt idx="221">
                  <c:v>25.916</c:v>
                </c:pt>
                <c:pt idx="222">
                  <c:v>25.928399999999918</c:v>
                </c:pt>
                <c:pt idx="223">
                  <c:v>26.002800000000001</c:v>
                </c:pt>
                <c:pt idx="224">
                  <c:v>26.164000000000001</c:v>
                </c:pt>
                <c:pt idx="225">
                  <c:v>25.940799999999896</c:v>
                </c:pt>
                <c:pt idx="226">
                  <c:v>26.0276</c:v>
                </c:pt>
                <c:pt idx="227">
                  <c:v>26.0152</c:v>
                </c:pt>
                <c:pt idx="228">
                  <c:v>25.73</c:v>
                </c:pt>
                <c:pt idx="229">
                  <c:v>26.176400000000001</c:v>
                </c:pt>
                <c:pt idx="230">
                  <c:v>26.0152</c:v>
                </c:pt>
                <c:pt idx="231">
                  <c:v>26.0276</c:v>
                </c:pt>
                <c:pt idx="232">
                  <c:v>26.0276</c:v>
                </c:pt>
                <c:pt idx="233">
                  <c:v>25.6556</c:v>
                </c:pt>
                <c:pt idx="234">
                  <c:v>26.064800000000005</c:v>
                </c:pt>
                <c:pt idx="235">
                  <c:v>25.891200000000001</c:v>
                </c:pt>
                <c:pt idx="236">
                  <c:v>25.916</c:v>
                </c:pt>
                <c:pt idx="237">
                  <c:v>26.002800000000001</c:v>
                </c:pt>
                <c:pt idx="238">
                  <c:v>25.754799999999989</c:v>
                </c:pt>
                <c:pt idx="239">
                  <c:v>25.853999999999999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</c:numCache>
            </c:numRef>
          </c:yVal>
        </c:ser>
        <c:ser>
          <c:idx val="1"/>
          <c:order val="1"/>
          <c:tx>
            <c:v>FTP 2</c:v>
          </c:tx>
          <c:spPr>
            <a:ln>
              <a:solidFill>
                <a:srgbClr val="FF9A00"/>
              </a:solidFill>
            </a:ln>
          </c:spPr>
          <c:marker>
            <c:symbol val="none"/>
          </c:marker>
          <c:xVal>
            <c:numRef>
              <c:f>Sheet2!$A$1:$A$299</c:f>
              <c:numCache>
                <c:formatCode>General</c:formatCode>
                <c:ptCount val="299"/>
                <c:pt idx="0">
                  <c:v>31</c:v>
                </c:pt>
                <c:pt idx="1">
                  <c:v>32</c:v>
                </c:pt>
                <c:pt idx="2">
                  <c:v>33</c:v>
                </c:pt>
                <c:pt idx="3">
                  <c:v>34</c:v>
                </c:pt>
                <c:pt idx="4">
                  <c:v>35</c:v>
                </c:pt>
                <c:pt idx="5">
                  <c:v>36</c:v>
                </c:pt>
                <c:pt idx="6">
                  <c:v>37</c:v>
                </c:pt>
                <c:pt idx="7">
                  <c:v>38</c:v>
                </c:pt>
                <c:pt idx="8">
                  <c:v>39</c:v>
                </c:pt>
                <c:pt idx="9">
                  <c:v>40</c:v>
                </c:pt>
                <c:pt idx="10">
                  <c:v>41</c:v>
                </c:pt>
                <c:pt idx="11">
                  <c:v>42</c:v>
                </c:pt>
                <c:pt idx="12">
                  <c:v>43</c:v>
                </c:pt>
                <c:pt idx="13">
                  <c:v>44</c:v>
                </c:pt>
                <c:pt idx="14">
                  <c:v>45</c:v>
                </c:pt>
                <c:pt idx="15">
                  <c:v>46</c:v>
                </c:pt>
                <c:pt idx="16">
                  <c:v>47</c:v>
                </c:pt>
                <c:pt idx="17">
                  <c:v>48</c:v>
                </c:pt>
                <c:pt idx="18">
                  <c:v>49</c:v>
                </c:pt>
                <c:pt idx="19">
                  <c:v>50</c:v>
                </c:pt>
                <c:pt idx="20">
                  <c:v>51</c:v>
                </c:pt>
                <c:pt idx="21">
                  <c:v>52</c:v>
                </c:pt>
                <c:pt idx="22">
                  <c:v>53</c:v>
                </c:pt>
                <c:pt idx="23">
                  <c:v>54</c:v>
                </c:pt>
                <c:pt idx="24">
                  <c:v>55</c:v>
                </c:pt>
                <c:pt idx="25">
                  <c:v>56</c:v>
                </c:pt>
                <c:pt idx="26">
                  <c:v>57</c:v>
                </c:pt>
                <c:pt idx="27">
                  <c:v>58</c:v>
                </c:pt>
                <c:pt idx="28">
                  <c:v>59</c:v>
                </c:pt>
                <c:pt idx="29">
                  <c:v>60</c:v>
                </c:pt>
                <c:pt idx="30">
                  <c:v>61</c:v>
                </c:pt>
                <c:pt idx="31">
                  <c:v>62</c:v>
                </c:pt>
                <c:pt idx="32">
                  <c:v>63</c:v>
                </c:pt>
                <c:pt idx="33">
                  <c:v>64</c:v>
                </c:pt>
                <c:pt idx="34">
                  <c:v>65</c:v>
                </c:pt>
                <c:pt idx="35">
                  <c:v>66</c:v>
                </c:pt>
                <c:pt idx="36">
                  <c:v>67</c:v>
                </c:pt>
                <c:pt idx="37">
                  <c:v>68</c:v>
                </c:pt>
                <c:pt idx="38">
                  <c:v>69</c:v>
                </c:pt>
                <c:pt idx="39">
                  <c:v>70</c:v>
                </c:pt>
                <c:pt idx="40">
                  <c:v>71</c:v>
                </c:pt>
                <c:pt idx="41">
                  <c:v>72</c:v>
                </c:pt>
                <c:pt idx="42">
                  <c:v>73</c:v>
                </c:pt>
                <c:pt idx="43">
                  <c:v>74</c:v>
                </c:pt>
                <c:pt idx="44">
                  <c:v>75</c:v>
                </c:pt>
                <c:pt idx="45">
                  <c:v>76</c:v>
                </c:pt>
                <c:pt idx="46">
                  <c:v>77</c:v>
                </c:pt>
                <c:pt idx="47">
                  <c:v>78</c:v>
                </c:pt>
                <c:pt idx="48">
                  <c:v>79</c:v>
                </c:pt>
                <c:pt idx="49">
                  <c:v>80</c:v>
                </c:pt>
                <c:pt idx="50">
                  <c:v>81</c:v>
                </c:pt>
                <c:pt idx="51">
                  <c:v>82</c:v>
                </c:pt>
                <c:pt idx="52">
                  <c:v>83</c:v>
                </c:pt>
                <c:pt idx="53">
                  <c:v>84</c:v>
                </c:pt>
                <c:pt idx="54">
                  <c:v>85</c:v>
                </c:pt>
                <c:pt idx="55">
                  <c:v>86</c:v>
                </c:pt>
                <c:pt idx="56">
                  <c:v>87</c:v>
                </c:pt>
                <c:pt idx="57">
                  <c:v>88</c:v>
                </c:pt>
                <c:pt idx="58">
                  <c:v>89</c:v>
                </c:pt>
                <c:pt idx="59">
                  <c:v>90</c:v>
                </c:pt>
                <c:pt idx="60">
                  <c:v>91</c:v>
                </c:pt>
                <c:pt idx="61">
                  <c:v>92</c:v>
                </c:pt>
                <c:pt idx="62">
                  <c:v>93</c:v>
                </c:pt>
                <c:pt idx="63">
                  <c:v>94</c:v>
                </c:pt>
                <c:pt idx="64">
                  <c:v>95</c:v>
                </c:pt>
                <c:pt idx="65">
                  <c:v>96</c:v>
                </c:pt>
                <c:pt idx="66">
                  <c:v>97</c:v>
                </c:pt>
                <c:pt idx="67">
                  <c:v>98</c:v>
                </c:pt>
                <c:pt idx="68">
                  <c:v>99</c:v>
                </c:pt>
                <c:pt idx="69">
                  <c:v>100</c:v>
                </c:pt>
                <c:pt idx="70">
                  <c:v>101</c:v>
                </c:pt>
                <c:pt idx="71">
                  <c:v>102</c:v>
                </c:pt>
                <c:pt idx="72">
                  <c:v>103</c:v>
                </c:pt>
                <c:pt idx="73">
                  <c:v>104</c:v>
                </c:pt>
                <c:pt idx="74">
                  <c:v>105</c:v>
                </c:pt>
                <c:pt idx="75">
                  <c:v>106</c:v>
                </c:pt>
                <c:pt idx="76">
                  <c:v>107</c:v>
                </c:pt>
                <c:pt idx="77">
                  <c:v>108</c:v>
                </c:pt>
                <c:pt idx="78">
                  <c:v>109</c:v>
                </c:pt>
                <c:pt idx="79">
                  <c:v>110</c:v>
                </c:pt>
                <c:pt idx="80">
                  <c:v>111</c:v>
                </c:pt>
                <c:pt idx="81">
                  <c:v>112</c:v>
                </c:pt>
                <c:pt idx="82">
                  <c:v>113</c:v>
                </c:pt>
                <c:pt idx="83">
                  <c:v>114</c:v>
                </c:pt>
                <c:pt idx="84">
                  <c:v>115</c:v>
                </c:pt>
                <c:pt idx="85">
                  <c:v>116</c:v>
                </c:pt>
                <c:pt idx="86">
                  <c:v>117</c:v>
                </c:pt>
                <c:pt idx="87">
                  <c:v>118</c:v>
                </c:pt>
                <c:pt idx="88">
                  <c:v>119</c:v>
                </c:pt>
                <c:pt idx="89">
                  <c:v>120</c:v>
                </c:pt>
                <c:pt idx="90">
                  <c:v>121</c:v>
                </c:pt>
                <c:pt idx="91">
                  <c:v>122</c:v>
                </c:pt>
                <c:pt idx="92">
                  <c:v>123</c:v>
                </c:pt>
                <c:pt idx="93">
                  <c:v>124</c:v>
                </c:pt>
                <c:pt idx="94">
                  <c:v>125</c:v>
                </c:pt>
                <c:pt idx="95">
                  <c:v>126</c:v>
                </c:pt>
                <c:pt idx="96">
                  <c:v>127</c:v>
                </c:pt>
                <c:pt idx="97">
                  <c:v>128</c:v>
                </c:pt>
                <c:pt idx="98">
                  <c:v>129</c:v>
                </c:pt>
                <c:pt idx="99">
                  <c:v>130</c:v>
                </c:pt>
                <c:pt idx="100">
                  <c:v>131</c:v>
                </c:pt>
                <c:pt idx="101">
                  <c:v>132</c:v>
                </c:pt>
                <c:pt idx="102">
                  <c:v>133</c:v>
                </c:pt>
                <c:pt idx="103">
                  <c:v>134</c:v>
                </c:pt>
                <c:pt idx="104">
                  <c:v>135</c:v>
                </c:pt>
                <c:pt idx="105">
                  <c:v>136</c:v>
                </c:pt>
                <c:pt idx="106">
                  <c:v>137</c:v>
                </c:pt>
                <c:pt idx="107">
                  <c:v>138</c:v>
                </c:pt>
                <c:pt idx="108">
                  <c:v>139</c:v>
                </c:pt>
                <c:pt idx="109">
                  <c:v>140</c:v>
                </c:pt>
                <c:pt idx="110">
                  <c:v>141</c:v>
                </c:pt>
                <c:pt idx="111">
                  <c:v>142</c:v>
                </c:pt>
                <c:pt idx="112">
                  <c:v>143</c:v>
                </c:pt>
                <c:pt idx="113">
                  <c:v>144</c:v>
                </c:pt>
                <c:pt idx="114">
                  <c:v>145</c:v>
                </c:pt>
                <c:pt idx="115">
                  <c:v>146</c:v>
                </c:pt>
                <c:pt idx="116">
                  <c:v>147</c:v>
                </c:pt>
                <c:pt idx="117">
                  <c:v>148</c:v>
                </c:pt>
                <c:pt idx="118">
                  <c:v>149</c:v>
                </c:pt>
                <c:pt idx="119">
                  <c:v>150</c:v>
                </c:pt>
                <c:pt idx="120">
                  <c:v>151</c:v>
                </c:pt>
                <c:pt idx="121">
                  <c:v>152</c:v>
                </c:pt>
                <c:pt idx="122">
                  <c:v>153</c:v>
                </c:pt>
                <c:pt idx="123">
                  <c:v>154</c:v>
                </c:pt>
                <c:pt idx="124">
                  <c:v>155</c:v>
                </c:pt>
                <c:pt idx="125">
                  <c:v>156</c:v>
                </c:pt>
                <c:pt idx="126">
                  <c:v>157</c:v>
                </c:pt>
                <c:pt idx="127">
                  <c:v>158</c:v>
                </c:pt>
                <c:pt idx="128">
                  <c:v>159</c:v>
                </c:pt>
                <c:pt idx="129">
                  <c:v>160</c:v>
                </c:pt>
                <c:pt idx="130">
                  <c:v>161</c:v>
                </c:pt>
                <c:pt idx="131">
                  <c:v>162</c:v>
                </c:pt>
                <c:pt idx="132">
                  <c:v>163</c:v>
                </c:pt>
                <c:pt idx="133">
                  <c:v>164</c:v>
                </c:pt>
                <c:pt idx="134">
                  <c:v>165</c:v>
                </c:pt>
                <c:pt idx="135">
                  <c:v>166</c:v>
                </c:pt>
                <c:pt idx="136">
                  <c:v>167</c:v>
                </c:pt>
                <c:pt idx="137">
                  <c:v>168</c:v>
                </c:pt>
                <c:pt idx="138">
                  <c:v>169</c:v>
                </c:pt>
                <c:pt idx="139">
                  <c:v>170</c:v>
                </c:pt>
                <c:pt idx="140">
                  <c:v>171</c:v>
                </c:pt>
                <c:pt idx="141">
                  <c:v>172</c:v>
                </c:pt>
                <c:pt idx="142">
                  <c:v>173</c:v>
                </c:pt>
                <c:pt idx="143">
                  <c:v>174</c:v>
                </c:pt>
                <c:pt idx="144">
                  <c:v>175</c:v>
                </c:pt>
                <c:pt idx="145">
                  <c:v>176</c:v>
                </c:pt>
                <c:pt idx="146">
                  <c:v>177</c:v>
                </c:pt>
                <c:pt idx="147">
                  <c:v>178</c:v>
                </c:pt>
                <c:pt idx="148">
                  <c:v>179</c:v>
                </c:pt>
                <c:pt idx="149">
                  <c:v>180</c:v>
                </c:pt>
                <c:pt idx="150">
                  <c:v>181</c:v>
                </c:pt>
                <c:pt idx="151">
                  <c:v>182</c:v>
                </c:pt>
                <c:pt idx="152">
                  <c:v>183</c:v>
                </c:pt>
                <c:pt idx="153">
                  <c:v>184</c:v>
                </c:pt>
                <c:pt idx="154">
                  <c:v>185</c:v>
                </c:pt>
                <c:pt idx="155">
                  <c:v>186</c:v>
                </c:pt>
                <c:pt idx="156">
                  <c:v>187</c:v>
                </c:pt>
                <c:pt idx="157">
                  <c:v>188</c:v>
                </c:pt>
                <c:pt idx="158">
                  <c:v>189</c:v>
                </c:pt>
                <c:pt idx="159">
                  <c:v>190</c:v>
                </c:pt>
                <c:pt idx="160">
                  <c:v>191</c:v>
                </c:pt>
                <c:pt idx="161">
                  <c:v>192</c:v>
                </c:pt>
                <c:pt idx="162">
                  <c:v>193</c:v>
                </c:pt>
                <c:pt idx="163">
                  <c:v>194</c:v>
                </c:pt>
                <c:pt idx="164">
                  <c:v>195</c:v>
                </c:pt>
                <c:pt idx="165">
                  <c:v>196</c:v>
                </c:pt>
                <c:pt idx="166">
                  <c:v>197</c:v>
                </c:pt>
                <c:pt idx="167">
                  <c:v>198</c:v>
                </c:pt>
                <c:pt idx="168">
                  <c:v>199</c:v>
                </c:pt>
                <c:pt idx="169">
                  <c:v>200</c:v>
                </c:pt>
                <c:pt idx="170">
                  <c:v>201</c:v>
                </c:pt>
                <c:pt idx="171">
                  <c:v>202</c:v>
                </c:pt>
                <c:pt idx="172">
                  <c:v>203</c:v>
                </c:pt>
                <c:pt idx="173">
                  <c:v>204</c:v>
                </c:pt>
                <c:pt idx="174">
                  <c:v>205</c:v>
                </c:pt>
                <c:pt idx="175">
                  <c:v>206</c:v>
                </c:pt>
                <c:pt idx="176">
                  <c:v>207</c:v>
                </c:pt>
                <c:pt idx="177">
                  <c:v>208</c:v>
                </c:pt>
                <c:pt idx="178">
                  <c:v>209</c:v>
                </c:pt>
                <c:pt idx="179">
                  <c:v>210</c:v>
                </c:pt>
                <c:pt idx="180">
                  <c:v>211</c:v>
                </c:pt>
                <c:pt idx="181">
                  <c:v>212</c:v>
                </c:pt>
                <c:pt idx="182">
                  <c:v>213</c:v>
                </c:pt>
                <c:pt idx="183">
                  <c:v>214</c:v>
                </c:pt>
                <c:pt idx="184">
                  <c:v>215</c:v>
                </c:pt>
                <c:pt idx="185">
                  <c:v>216</c:v>
                </c:pt>
                <c:pt idx="186">
                  <c:v>217</c:v>
                </c:pt>
                <c:pt idx="187">
                  <c:v>218</c:v>
                </c:pt>
                <c:pt idx="188">
                  <c:v>219</c:v>
                </c:pt>
                <c:pt idx="189">
                  <c:v>220</c:v>
                </c:pt>
                <c:pt idx="190">
                  <c:v>221</c:v>
                </c:pt>
                <c:pt idx="191">
                  <c:v>222</c:v>
                </c:pt>
                <c:pt idx="192">
                  <c:v>223</c:v>
                </c:pt>
                <c:pt idx="193">
                  <c:v>224</c:v>
                </c:pt>
                <c:pt idx="194">
                  <c:v>225</c:v>
                </c:pt>
                <c:pt idx="195">
                  <c:v>226</c:v>
                </c:pt>
                <c:pt idx="196">
                  <c:v>227</c:v>
                </c:pt>
                <c:pt idx="197">
                  <c:v>228</c:v>
                </c:pt>
                <c:pt idx="198">
                  <c:v>229</c:v>
                </c:pt>
                <c:pt idx="199">
                  <c:v>230</c:v>
                </c:pt>
                <c:pt idx="200">
                  <c:v>231</c:v>
                </c:pt>
                <c:pt idx="201">
                  <c:v>232</c:v>
                </c:pt>
                <c:pt idx="202">
                  <c:v>233</c:v>
                </c:pt>
                <c:pt idx="203">
                  <c:v>234</c:v>
                </c:pt>
                <c:pt idx="204">
                  <c:v>235</c:v>
                </c:pt>
                <c:pt idx="205">
                  <c:v>236</c:v>
                </c:pt>
                <c:pt idx="206">
                  <c:v>237</c:v>
                </c:pt>
                <c:pt idx="207">
                  <c:v>238</c:v>
                </c:pt>
                <c:pt idx="208">
                  <c:v>239</c:v>
                </c:pt>
                <c:pt idx="209">
                  <c:v>240</c:v>
                </c:pt>
                <c:pt idx="210">
                  <c:v>241</c:v>
                </c:pt>
                <c:pt idx="211">
                  <c:v>242</c:v>
                </c:pt>
                <c:pt idx="212">
                  <c:v>243</c:v>
                </c:pt>
                <c:pt idx="213">
                  <c:v>244</c:v>
                </c:pt>
                <c:pt idx="214">
                  <c:v>245</c:v>
                </c:pt>
                <c:pt idx="215">
                  <c:v>246</c:v>
                </c:pt>
                <c:pt idx="216">
                  <c:v>247</c:v>
                </c:pt>
                <c:pt idx="217">
                  <c:v>248</c:v>
                </c:pt>
                <c:pt idx="218">
                  <c:v>249</c:v>
                </c:pt>
                <c:pt idx="219">
                  <c:v>250</c:v>
                </c:pt>
                <c:pt idx="220">
                  <c:v>251</c:v>
                </c:pt>
                <c:pt idx="221">
                  <c:v>252</c:v>
                </c:pt>
                <c:pt idx="222">
                  <c:v>253</c:v>
                </c:pt>
                <c:pt idx="223">
                  <c:v>254</c:v>
                </c:pt>
                <c:pt idx="224">
                  <c:v>255</c:v>
                </c:pt>
                <c:pt idx="225">
                  <c:v>256</c:v>
                </c:pt>
                <c:pt idx="226">
                  <c:v>257</c:v>
                </c:pt>
                <c:pt idx="227">
                  <c:v>258</c:v>
                </c:pt>
                <c:pt idx="228">
                  <c:v>259</c:v>
                </c:pt>
                <c:pt idx="229">
                  <c:v>260</c:v>
                </c:pt>
                <c:pt idx="230">
                  <c:v>261</c:v>
                </c:pt>
                <c:pt idx="231">
                  <c:v>262</c:v>
                </c:pt>
                <c:pt idx="232">
                  <c:v>263</c:v>
                </c:pt>
                <c:pt idx="233">
                  <c:v>264</c:v>
                </c:pt>
                <c:pt idx="234">
                  <c:v>265</c:v>
                </c:pt>
                <c:pt idx="235">
                  <c:v>266</c:v>
                </c:pt>
                <c:pt idx="236">
                  <c:v>267</c:v>
                </c:pt>
                <c:pt idx="237">
                  <c:v>268</c:v>
                </c:pt>
                <c:pt idx="238">
                  <c:v>269</c:v>
                </c:pt>
                <c:pt idx="239">
                  <c:v>270</c:v>
                </c:pt>
                <c:pt idx="240">
                  <c:v>271</c:v>
                </c:pt>
                <c:pt idx="241">
                  <c:v>272</c:v>
                </c:pt>
                <c:pt idx="242">
                  <c:v>273</c:v>
                </c:pt>
                <c:pt idx="243">
                  <c:v>274</c:v>
                </c:pt>
                <c:pt idx="244">
                  <c:v>275</c:v>
                </c:pt>
                <c:pt idx="245">
                  <c:v>276</c:v>
                </c:pt>
                <c:pt idx="246">
                  <c:v>277</c:v>
                </c:pt>
                <c:pt idx="247">
                  <c:v>278</c:v>
                </c:pt>
                <c:pt idx="248">
                  <c:v>279</c:v>
                </c:pt>
                <c:pt idx="249">
                  <c:v>280</c:v>
                </c:pt>
                <c:pt idx="250">
                  <c:v>281</c:v>
                </c:pt>
                <c:pt idx="251">
                  <c:v>282</c:v>
                </c:pt>
                <c:pt idx="252">
                  <c:v>283</c:v>
                </c:pt>
                <c:pt idx="253">
                  <c:v>284</c:v>
                </c:pt>
                <c:pt idx="254">
                  <c:v>285</c:v>
                </c:pt>
                <c:pt idx="255">
                  <c:v>286</c:v>
                </c:pt>
                <c:pt idx="256">
                  <c:v>287</c:v>
                </c:pt>
                <c:pt idx="257">
                  <c:v>288</c:v>
                </c:pt>
                <c:pt idx="258">
                  <c:v>289</c:v>
                </c:pt>
                <c:pt idx="259">
                  <c:v>290</c:v>
                </c:pt>
                <c:pt idx="260">
                  <c:v>291</c:v>
                </c:pt>
                <c:pt idx="261">
                  <c:v>292</c:v>
                </c:pt>
                <c:pt idx="262">
                  <c:v>293</c:v>
                </c:pt>
                <c:pt idx="263">
                  <c:v>294</c:v>
                </c:pt>
                <c:pt idx="264">
                  <c:v>295</c:v>
                </c:pt>
                <c:pt idx="265">
                  <c:v>296</c:v>
                </c:pt>
                <c:pt idx="266">
                  <c:v>297</c:v>
                </c:pt>
                <c:pt idx="267">
                  <c:v>298</c:v>
                </c:pt>
                <c:pt idx="268">
                  <c:v>299</c:v>
                </c:pt>
                <c:pt idx="269">
                  <c:v>300</c:v>
                </c:pt>
                <c:pt idx="270">
                  <c:v>301</c:v>
                </c:pt>
                <c:pt idx="271">
                  <c:v>302</c:v>
                </c:pt>
                <c:pt idx="272">
                  <c:v>303</c:v>
                </c:pt>
                <c:pt idx="273">
                  <c:v>304</c:v>
                </c:pt>
                <c:pt idx="274">
                  <c:v>305</c:v>
                </c:pt>
                <c:pt idx="275">
                  <c:v>306</c:v>
                </c:pt>
                <c:pt idx="276">
                  <c:v>307</c:v>
                </c:pt>
                <c:pt idx="277">
                  <c:v>308</c:v>
                </c:pt>
                <c:pt idx="278">
                  <c:v>309</c:v>
                </c:pt>
                <c:pt idx="279">
                  <c:v>310</c:v>
                </c:pt>
                <c:pt idx="280">
                  <c:v>311</c:v>
                </c:pt>
                <c:pt idx="281">
                  <c:v>312</c:v>
                </c:pt>
                <c:pt idx="282">
                  <c:v>313</c:v>
                </c:pt>
                <c:pt idx="283">
                  <c:v>314</c:v>
                </c:pt>
                <c:pt idx="284">
                  <c:v>315</c:v>
                </c:pt>
                <c:pt idx="285">
                  <c:v>316</c:v>
                </c:pt>
                <c:pt idx="286">
                  <c:v>317</c:v>
                </c:pt>
                <c:pt idx="287">
                  <c:v>318</c:v>
                </c:pt>
                <c:pt idx="288">
                  <c:v>319</c:v>
                </c:pt>
                <c:pt idx="289">
                  <c:v>320</c:v>
                </c:pt>
                <c:pt idx="290">
                  <c:v>321</c:v>
                </c:pt>
                <c:pt idx="291">
                  <c:v>322</c:v>
                </c:pt>
                <c:pt idx="292">
                  <c:v>323</c:v>
                </c:pt>
                <c:pt idx="293">
                  <c:v>324</c:v>
                </c:pt>
                <c:pt idx="294">
                  <c:v>325</c:v>
                </c:pt>
                <c:pt idx="295">
                  <c:v>326</c:v>
                </c:pt>
                <c:pt idx="296">
                  <c:v>327</c:v>
                </c:pt>
                <c:pt idx="297">
                  <c:v>328</c:v>
                </c:pt>
                <c:pt idx="298">
                  <c:v>329</c:v>
                </c:pt>
              </c:numCache>
            </c:numRef>
          </c:xVal>
          <c:yVal>
            <c:numRef>
              <c:f>Sheet2!$G$1:$G$299</c:f>
              <c:numCache>
                <c:formatCode>General</c:formatCode>
                <c:ptCount val="2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12.46232</c:v>
                </c:pt>
                <c:pt idx="121">
                  <c:v>13.379600000000028</c:v>
                </c:pt>
                <c:pt idx="122">
                  <c:v>13.144</c:v>
                </c:pt>
                <c:pt idx="123">
                  <c:v>13.379600000000028</c:v>
                </c:pt>
                <c:pt idx="124">
                  <c:v>13.342400000000024</c:v>
                </c:pt>
                <c:pt idx="125">
                  <c:v>13.317600000000002</c:v>
                </c:pt>
                <c:pt idx="126">
                  <c:v>13.268000000000001</c:v>
                </c:pt>
                <c:pt idx="127">
                  <c:v>13.4168</c:v>
                </c:pt>
                <c:pt idx="128">
                  <c:v>13.218400000000001</c:v>
                </c:pt>
                <c:pt idx="129">
                  <c:v>13.4292</c:v>
                </c:pt>
                <c:pt idx="130">
                  <c:v>13.392000000000024</c:v>
                </c:pt>
                <c:pt idx="131">
                  <c:v>13.168800000000001</c:v>
                </c:pt>
                <c:pt idx="132">
                  <c:v>13.379600000000028</c:v>
                </c:pt>
                <c:pt idx="133">
                  <c:v>13.516</c:v>
                </c:pt>
                <c:pt idx="134">
                  <c:v>13.268000000000001</c:v>
                </c:pt>
                <c:pt idx="135">
                  <c:v>13.218400000000001</c:v>
                </c:pt>
                <c:pt idx="136">
                  <c:v>13.2308</c:v>
                </c:pt>
                <c:pt idx="137">
                  <c:v>13.317600000000002</c:v>
                </c:pt>
                <c:pt idx="138">
                  <c:v>13.2928</c:v>
                </c:pt>
                <c:pt idx="139">
                  <c:v>13.354800000000004</c:v>
                </c:pt>
                <c:pt idx="140">
                  <c:v>13.404400000000004</c:v>
                </c:pt>
                <c:pt idx="141">
                  <c:v>13.255600000000006</c:v>
                </c:pt>
                <c:pt idx="142">
                  <c:v>13.317600000000002</c:v>
                </c:pt>
                <c:pt idx="143">
                  <c:v>13.491200000000001</c:v>
                </c:pt>
                <c:pt idx="144">
                  <c:v>12.958</c:v>
                </c:pt>
                <c:pt idx="145">
                  <c:v>13.1812</c:v>
                </c:pt>
                <c:pt idx="146">
                  <c:v>13.156400000000025</c:v>
                </c:pt>
                <c:pt idx="147">
                  <c:v>13.305200000000006</c:v>
                </c:pt>
                <c:pt idx="148">
                  <c:v>13.2804</c:v>
                </c:pt>
                <c:pt idx="149">
                  <c:v>13.5036</c:v>
                </c:pt>
                <c:pt idx="150">
                  <c:v>13.2928</c:v>
                </c:pt>
                <c:pt idx="151">
                  <c:v>13.206</c:v>
                </c:pt>
                <c:pt idx="152">
                  <c:v>13.305200000000006</c:v>
                </c:pt>
                <c:pt idx="153">
                  <c:v>13.354800000000004</c:v>
                </c:pt>
                <c:pt idx="154">
                  <c:v>13.2308</c:v>
                </c:pt>
                <c:pt idx="155">
                  <c:v>12.970400000000025</c:v>
                </c:pt>
                <c:pt idx="156">
                  <c:v>13.2804</c:v>
                </c:pt>
                <c:pt idx="157">
                  <c:v>13.317600000000002</c:v>
                </c:pt>
                <c:pt idx="158">
                  <c:v>13.392000000000024</c:v>
                </c:pt>
                <c:pt idx="159">
                  <c:v>13.305200000000006</c:v>
                </c:pt>
                <c:pt idx="160">
                  <c:v>13.354800000000004</c:v>
                </c:pt>
                <c:pt idx="161">
                  <c:v>13.156400000000025</c:v>
                </c:pt>
                <c:pt idx="162">
                  <c:v>13.5036</c:v>
                </c:pt>
                <c:pt idx="163">
                  <c:v>13.466400000000029</c:v>
                </c:pt>
                <c:pt idx="164">
                  <c:v>13.2432</c:v>
                </c:pt>
                <c:pt idx="165">
                  <c:v>13.268000000000001</c:v>
                </c:pt>
                <c:pt idx="166">
                  <c:v>13.3672</c:v>
                </c:pt>
                <c:pt idx="167">
                  <c:v>13.1812</c:v>
                </c:pt>
                <c:pt idx="168">
                  <c:v>13.33</c:v>
                </c:pt>
                <c:pt idx="169">
                  <c:v>13.119200000000001</c:v>
                </c:pt>
                <c:pt idx="170">
                  <c:v>13.342400000000024</c:v>
                </c:pt>
                <c:pt idx="171">
                  <c:v>13.4168</c:v>
                </c:pt>
                <c:pt idx="172">
                  <c:v>13.354800000000004</c:v>
                </c:pt>
                <c:pt idx="173">
                  <c:v>13.6028</c:v>
                </c:pt>
                <c:pt idx="174">
                  <c:v>13.2804</c:v>
                </c:pt>
                <c:pt idx="175">
                  <c:v>13.1936</c:v>
                </c:pt>
                <c:pt idx="176">
                  <c:v>13.2432</c:v>
                </c:pt>
                <c:pt idx="177">
                  <c:v>13.0944</c:v>
                </c:pt>
                <c:pt idx="178">
                  <c:v>13.2308</c:v>
                </c:pt>
                <c:pt idx="179">
                  <c:v>13.317600000000002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</c:numCache>
            </c:numRef>
          </c:yVal>
        </c:ser>
        <c:ser>
          <c:idx val="2"/>
          <c:order val="2"/>
          <c:tx>
            <c:v>Total</c:v>
          </c:tx>
          <c:spPr>
            <a:ln>
              <a:solidFill>
                <a:srgbClr val="FF0700"/>
              </a:solidFill>
            </a:ln>
          </c:spPr>
          <c:marker>
            <c:symbol val="none"/>
          </c:marker>
          <c:xVal>
            <c:numRef>
              <c:f>Sheet2!$A$1:$A$299</c:f>
              <c:numCache>
                <c:formatCode>General</c:formatCode>
                <c:ptCount val="299"/>
                <c:pt idx="0">
                  <c:v>31</c:v>
                </c:pt>
                <c:pt idx="1">
                  <c:v>32</c:v>
                </c:pt>
                <c:pt idx="2">
                  <c:v>33</c:v>
                </c:pt>
                <c:pt idx="3">
                  <c:v>34</c:v>
                </c:pt>
                <c:pt idx="4">
                  <c:v>35</c:v>
                </c:pt>
                <c:pt idx="5">
                  <c:v>36</c:v>
                </c:pt>
                <c:pt idx="6">
                  <c:v>37</c:v>
                </c:pt>
                <c:pt idx="7">
                  <c:v>38</c:v>
                </c:pt>
                <c:pt idx="8">
                  <c:v>39</c:v>
                </c:pt>
                <c:pt idx="9">
                  <c:v>40</c:v>
                </c:pt>
                <c:pt idx="10">
                  <c:v>41</c:v>
                </c:pt>
                <c:pt idx="11">
                  <c:v>42</c:v>
                </c:pt>
                <c:pt idx="12">
                  <c:v>43</c:v>
                </c:pt>
                <c:pt idx="13">
                  <c:v>44</c:v>
                </c:pt>
                <c:pt idx="14">
                  <c:v>45</c:v>
                </c:pt>
                <c:pt idx="15">
                  <c:v>46</c:v>
                </c:pt>
                <c:pt idx="16">
                  <c:v>47</c:v>
                </c:pt>
                <c:pt idx="17">
                  <c:v>48</c:v>
                </c:pt>
                <c:pt idx="18">
                  <c:v>49</c:v>
                </c:pt>
                <c:pt idx="19">
                  <c:v>50</c:v>
                </c:pt>
                <c:pt idx="20">
                  <c:v>51</c:v>
                </c:pt>
                <c:pt idx="21">
                  <c:v>52</c:v>
                </c:pt>
                <c:pt idx="22">
                  <c:v>53</c:v>
                </c:pt>
                <c:pt idx="23">
                  <c:v>54</c:v>
                </c:pt>
                <c:pt idx="24">
                  <c:v>55</c:v>
                </c:pt>
                <c:pt idx="25">
                  <c:v>56</c:v>
                </c:pt>
                <c:pt idx="26">
                  <c:v>57</c:v>
                </c:pt>
                <c:pt idx="27">
                  <c:v>58</c:v>
                </c:pt>
                <c:pt idx="28">
                  <c:v>59</c:v>
                </c:pt>
                <c:pt idx="29">
                  <c:v>60</c:v>
                </c:pt>
                <c:pt idx="30">
                  <c:v>61</c:v>
                </c:pt>
                <c:pt idx="31">
                  <c:v>62</c:v>
                </c:pt>
                <c:pt idx="32">
                  <c:v>63</c:v>
                </c:pt>
                <c:pt idx="33">
                  <c:v>64</c:v>
                </c:pt>
                <c:pt idx="34">
                  <c:v>65</c:v>
                </c:pt>
                <c:pt idx="35">
                  <c:v>66</c:v>
                </c:pt>
                <c:pt idx="36">
                  <c:v>67</c:v>
                </c:pt>
                <c:pt idx="37">
                  <c:v>68</c:v>
                </c:pt>
                <c:pt idx="38">
                  <c:v>69</c:v>
                </c:pt>
                <c:pt idx="39">
                  <c:v>70</c:v>
                </c:pt>
                <c:pt idx="40">
                  <c:v>71</c:v>
                </c:pt>
                <c:pt idx="41">
                  <c:v>72</c:v>
                </c:pt>
                <c:pt idx="42">
                  <c:v>73</c:v>
                </c:pt>
                <c:pt idx="43">
                  <c:v>74</c:v>
                </c:pt>
                <c:pt idx="44">
                  <c:v>75</c:v>
                </c:pt>
                <c:pt idx="45">
                  <c:v>76</c:v>
                </c:pt>
                <c:pt idx="46">
                  <c:v>77</c:v>
                </c:pt>
                <c:pt idx="47">
                  <c:v>78</c:v>
                </c:pt>
                <c:pt idx="48">
                  <c:v>79</c:v>
                </c:pt>
                <c:pt idx="49">
                  <c:v>80</c:v>
                </c:pt>
                <c:pt idx="50">
                  <c:v>81</c:v>
                </c:pt>
                <c:pt idx="51">
                  <c:v>82</c:v>
                </c:pt>
                <c:pt idx="52">
                  <c:v>83</c:v>
                </c:pt>
                <c:pt idx="53">
                  <c:v>84</c:v>
                </c:pt>
                <c:pt idx="54">
                  <c:v>85</c:v>
                </c:pt>
                <c:pt idx="55">
                  <c:v>86</c:v>
                </c:pt>
                <c:pt idx="56">
                  <c:v>87</c:v>
                </c:pt>
                <c:pt idx="57">
                  <c:v>88</c:v>
                </c:pt>
                <c:pt idx="58">
                  <c:v>89</c:v>
                </c:pt>
                <c:pt idx="59">
                  <c:v>90</c:v>
                </c:pt>
                <c:pt idx="60">
                  <c:v>91</c:v>
                </c:pt>
                <c:pt idx="61">
                  <c:v>92</c:v>
                </c:pt>
                <c:pt idx="62">
                  <c:v>93</c:v>
                </c:pt>
                <c:pt idx="63">
                  <c:v>94</c:v>
                </c:pt>
                <c:pt idx="64">
                  <c:v>95</c:v>
                </c:pt>
                <c:pt idx="65">
                  <c:v>96</c:v>
                </c:pt>
                <c:pt idx="66">
                  <c:v>97</c:v>
                </c:pt>
                <c:pt idx="67">
                  <c:v>98</c:v>
                </c:pt>
                <c:pt idx="68">
                  <c:v>99</c:v>
                </c:pt>
                <c:pt idx="69">
                  <c:v>100</c:v>
                </c:pt>
                <c:pt idx="70">
                  <c:v>101</c:v>
                </c:pt>
                <c:pt idx="71">
                  <c:v>102</c:v>
                </c:pt>
                <c:pt idx="72">
                  <c:v>103</c:v>
                </c:pt>
                <c:pt idx="73">
                  <c:v>104</c:v>
                </c:pt>
                <c:pt idx="74">
                  <c:v>105</c:v>
                </c:pt>
                <c:pt idx="75">
                  <c:v>106</c:v>
                </c:pt>
                <c:pt idx="76">
                  <c:v>107</c:v>
                </c:pt>
                <c:pt idx="77">
                  <c:v>108</c:v>
                </c:pt>
                <c:pt idx="78">
                  <c:v>109</c:v>
                </c:pt>
                <c:pt idx="79">
                  <c:v>110</c:v>
                </c:pt>
                <c:pt idx="80">
                  <c:v>111</c:v>
                </c:pt>
                <c:pt idx="81">
                  <c:v>112</c:v>
                </c:pt>
                <c:pt idx="82">
                  <c:v>113</c:v>
                </c:pt>
                <c:pt idx="83">
                  <c:v>114</c:v>
                </c:pt>
                <c:pt idx="84">
                  <c:v>115</c:v>
                </c:pt>
                <c:pt idx="85">
                  <c:v>116</c:v>
                </c:pt>
                <c:pt idx="86">
                  <c:v>117</c:v>
                </c:pt>
                <c:pt idx="87">
                  <c:v>118</c:v>
                </c:pt>
                <c:pt idx="88">
                  <c:v>119</c:v>
                </c:pt>
                <c:pt idx="89">
                  <c:v>120</c:v>
                </c:pt>
                <c:pt idx="90">
                  <c:v>121</c:v>
                </c:pt>
                <c:pt idx="91">
                  <c:v>122</c:v>
                </c:pt>
                <c:pt idx="92">
                  <c:v>123</c:v>
                </c:pt>
                <c:pt idx="93">
                  <c:v>124</c:v>
                </c:pt>
                <c:pt idx="94">
                  <c:v>125</c:v>
                </c:pt>
                <c:pt idx="95">
                  <c:v>126</c:v>
                </c:pt>
                <c:pt idx="96">
                  <c:v>127</c:v>
                </c:pt>
                <c:pt idx="97">
                  <c:v>128</c:v>
                </c:pt>
                <c:pt idx="98">
                  <c:v>129</c:v>
                </c:pt>
                <c:pt idx="99">
                  <c:v>130</c:v>
                </c:pt>
                <c:pt idx="100">
                  <c:v>131</c:v>
                </c:pt>
                <c:pt idx="101">
                  <c:v>132</c:v>
                </c:pt>
                <c:pt idx="102">
                  <c:v>133</c:v>
                </c:pt>
                <c:pt idx="103">
                  <c:v>134</c:v>
                </c:pt>
                <c:pt idx="104">
                  <c:v>135</c:v>
                </c:pt>
                <c:pt idx="105">
                  <c:v>136</c:v>
                </c:pt>
                <c:pt idx="106">
                  <c:v>137</c:v>
                </c:pt>
                <c:pt idx="107">
                  <c:v>138</c:v>
                </c:pt>
                <c:pt idx="108">
                  <c:v>139</c:v>
                </c:pt>
                <c:pt idx="109">
                  <c:v>140</c:v>
                </c:pt>
                <c:pt idx="110">
                  <c:v>141</c:v>
                </c:pt>
                <c:pt idx="111">
                  <c:v>142</c:v>
                </c:pt>
                <c:pt idx="112">
                  <c:v>143</c:v>
                </c:pt>
                <c:pt idx="113">
                  <c:v>144</c:v>
                </c:pt>
                <c:pt idx="114">
                  <c:v>145</c:v>
                </c:pt>
                <c:pt idx="115">
                  <c:v>146</c:v>
                </c:pt>
                <c:pt idx="116">
                  <c:v>147</c:v>
                </c:pt>
                <c:pt idx="117">
                  <c:v>148</c:v>
                </c:pt>
                <c:pt idx="118">
                  <c:v>149</c:v>
                </c:pt>
                <c:pt idx="119">
                  <c:v>150</c:v>
                </c:pt>
                <c:pt idx="120">
                  <c:v>151</c:v>
                </c:pt>
                <c:pt idx="121">
                  <c:v>152</c:v>
                </c:pt>
                <c:pt idx="122">
                  <c:v>153</c:v>
                </c:pt>
                <c:pt idx="123">
                  <c:v>154</c:v>
                </c:pt>
                <c:pt idx="124">
                  <c:v>155</c:v>
                </c:pt>
                <c:pt idx="125">
                  <c:v>156</c:v>
                </c:pt>
                <c:pt idx="126">
                  <c:v>157</c:v>
                </c:pt>
                <c:pt idx="127">
                  <c:v>158</c:v>
                </c:pt>
                <c:pt idx="128">
                  <c:v>159</c:v>
                </c:pt>
                <c:pt idx="129">
                  <c:v>160</c:v>
                </c:pt>
                <c:pt idx="130">
                  <c:v>161</c:v>
                </c:pt>
                <c:pt idx="131">
                  <c:v>162</c:v>
                </c:pt>
                <c:pt idx="132">
                  <c:v>163</c:v>
                </c:pt>
                <c:pt idx="133">
                  <c:v>164</c:v>
                </c:pt>
                <c:pt idx="134">
                  <c:v>165</c:v>
                </c:pt>
                <c:pt idx="135">
                  <c:v>166</c:v>
                </c:pt>
                <c:pt idx="136">
                  <c:v>167</c:v>
                </c:pt>
                <c:pt idx="137">
                  <c:v>168</c:v>
                </c:pt>
                <c:pt idx="138">
                  <c:v>169</c:v>
                </c:pt>
                <c:pt idx="139">
                  <c:v>170</c:v>
                </c:pt>
                <c:pt idx="140">
                  <c:v>171</c:v>
                </c:pt>
                <c:pt idx="141">
                  <c:v>172</c:v>
                </c:pt>
                <c:pt idx="142">
                  <c:v>173</c:v>
                </c:pt>
                <c:pt idx="143">
                  <c:v>174</c:v>
                </c:pt>
                <c:pt idx="144">
                  <c:v>175</c:v>
                </c:pt>
                <c:pt idx="145">
                  <c:v>176</c:v>
                </c:pt>
                <c:pt idx="146">
                  <c:v>177</c:v>
                </c:pt>
                <c:pt idx="147">
                  <c:v>178</c:v>
                </c:pt>
                <c:pt idx="148">
                  <c:v>179</c:v>
                </c:pt>
                <c:pt idx="149">
                  <c:v>180</c:v>
                </c:pt>
                <c:pt idx="150">
                  <c:v>181</c:v>
                </c:pt>
                <c:pt idx="151">
                  <c:v>182</c:v>
                </c:pt>
                <c:pt idx="152">
                  <c:v>183</c:v>
                </c:pt>
                <c:pt idx="153">
                  <c:v>184</c:v>
                </c:pt>
                <c:pt idx="154">
                  <c:v>185</c:v>
                </c:pt>
                <c:pt idx="155">
                  <c:v>186</c:v>
                </c:pt>
                <c:pt idx="156">
                  <c:v>187</c:v>
                </c:pt>
                <c:pt idx="157">
                  <c:v>188</c:v>
                </c:pt>
                <c:pt idx="158">
                  <c:v>189</c:v>
                </c:pt>
                <c:pt idx="159">
                  <c:v>190</c:v>
                </c:pt>
                <c:pt idx="160">
                  <c:v>191</c:v>
                </c:pt>
                <c:pt idx="161">
                  <c:v>192</c:v>
                </c:pt>
                <c:pt idx="162">
                  <c:v>193</c:v>
                </c:pt>
                <c:pt idx="163">
                  <c:v>194</c:v>
                </c:pt>
                <c:pt idx="164">
                  <c:v>195</c:v>
                </c:pt>
                <c:pt idx="165">
                  <c:v>196</c:v>
                </c:pt>
                <c:pt idx="166">
                  <c:v>197</c:v>
                </c:pt>
                <c:pt idx="167">
                  <c:v>198</c:v>
                </c:pt>
                <c:pt idx="168">
                  <c:v>199</c:v>
                </c:pt>
                <c:pt idx="169">
                  <c:v>200</c:v>
                </c:pt>
                <c:pt idx="170">
                  <c:v>201</c:v>
                </c:pt>
                <c:pt idx="171">
                  <c:v>202</c:v>
                </c:pt>
                <c:pt idx="172">
                  <c:v>203</c:v>
                </c:pt>
                <c:pt idx="173">
                  <c:v>204</c:v>
                </c:pt>
                <c:pt idx="174">
                  <c:v>205</c:v>
                </c:pt>
                <c:pt idx="175">
                  <c:v>206</c:v>
                </c:pt>
                <c:pt idx="176">
                  <c:v>207</c:v>
                </c:pt>
                <c:pt idx="177">
                  <c:v>208</c:v>
                </c:pt>
                <c:pt idx="178">
                  <c:v>209</c:v>
                </c:pt>
                <c:pt idx="179">
                  <c:v>210</c:v>
                </c:pt>
                <c:pt idx="180">
                  <c:v>211</c:v>
                </c:pt>
                <c:pt idx="181">
                  <c:v>212</c:v>
                </c:pt>
                <c:pt idx="182">
                  <c:v>213</c:v>
                </c:pt>
                <c:pt idx="183">
                  <c:v>214</c:v>
                </c:pt>
                <c:pt idx="184">
                  <c:v>215</c:v>
                </c:pt>
                <c:pt idx="185">
                  <c:v>216</c:v>
                </c:pt>
                <c:pt idx="186">
                  <c:v>217</c:v>
                </c:pt>
                <c:pt idx="187">
                  <c:v>218</c:v>
                </c:pt>
                <c:pt idx="188">
                  <c:v>219</c:v>
                </c:pt>
                <c:pt idx="189">
                  <c:v>220</c:v>
                </c:pt>
                <c:pt idx="190">
                  <c:v>221</c:v>
                </c:pt>
                <c:pt idx="191">
                  <c:v>222</c:v>
                </c:pt>
                <c:pt idx="192">
                  <c:v>223</c:v>
                </c:pt>
                <c:pt idx="193">
                  <c:v>224</c:v>
                </c:pt>
                <c:pt idx="194">
                  <c:v>225</c:v>
                </c:pt>
                <c:pt idx="195">
                  <c:v>226</c:v>
                </c:pt>
                <c:pt idx="196">
                  <c:v>227</c:v>
                </c:pt>
                <c:pt idx="197">
                  <c:v>228</c:v>
                </c:pt>
                <c:pt idx="198">
                  <c:v>229</c:v>
                </c:pt>
                <c:pt idx="199">
                  <c:v>230</c:v>
                </c:pt>
                <c:pt idx="200">
                  <c:v>231</c:v>
                </c:pt>
                <c:pt idx="201">
                  <c:v>232</c:v>
                </c:pt>
                <c:pt idx="202">
                  <c:v>233</c:v>
                </c:pt>
                <c:pt idx="203">
                  <c:v>234</c:v>
                </c:pt>
                <c:pt idx="204">
                  <c:v>235</c:v>
                </c:pt>
                <c:pt idx="205">
                  <c:v>236</c:v>
                </c:pt>
                <c:pt idx="206">
                  <c:v>237</c:v>
                </c:pt>
                <c:pt idx="207">
                  <c:v>238</c:v>
                </c:pt>
                <c:pt idx="208">
                  <c:v>239</c:v>
                </c:pt>
                <c:pt idx="209">
                  <c:v>240</c:v>
                </c:pt>
                <c:pt idx="210">
                  <c:v>241</c:v>
                </c:pt>
                <c:pt idx="211">
                  <c:v>242</c:v>
                </c:pt>
                <c:pt idx="212">
                  <c:v>243</c:v>
                </c:pt>
                <c:pt idx="213">
                  <c:v>244</c:v>
                </c:pt>
                <c:pt idx="214">
                  <c:v>245</c:v>
                </c:pt>
                <c:pt idx="215">
                  <c:v>246</c:v>
                </c:pt>
                <c:pt idx="216">
                  <c:v>247</c:v>
                </c:pt>
                <c:pt idx="217">
                  <c:v>248</c:v>
                </c:pt>
                <c:pt idx="218">
                  <c:v>249</c:v>
                </c:pt>
                <c:pt idx="219">
                  <c:v>250</c:v>
                </c:pt>
                <c:pt idx="220">
                  <c:v>251</c:v>
                </c:pt>
                <c:pt idx="221">
                  <c:v>252</c:v>
                </c:pt>
                <c:pt idx="222">
                  <c:v>253</c:v>
                </c:pt>
                <c:pt idx="223">
                  <c:v>254</c:v>
                </c:pt>
                <c:pt idx="224">
                  <c:v>255</c:v>
                </c:pt>
                <c:pt idx="225">
                  <c:v>256</c:v>
                </c:pt>
                <c:pt idx="226">
                  <c:v>257</c:v>
                </c:pt>
                <c:pt idx="227">
                  <c:v>258</c:v>
                </c:pt>
                <c:pt idx="228">
                  <c:v>259</c:v>
                </c:pt>
                <c:pt idx="229">
                  <c:v>260</c:v>
                </c:pt>
                <c:pt idx="230">
                  <c:v>261</c:v>
                </c:pt>
                <c:pt idx="231">
                  <c:v>262</c:v>
                </c:pt>
                <c:pt idx="232">
                  <c:v>263</c:v>
                </c:pt>
                <c:pt idx="233">
                  <c:v>264</c:v>
                </c:pt>
                <c:pt idx="234">
                  <c:v>265</c:v>
                </c:pt>
                <c:pt idx="235">
                  <c:v>266</c:v>
                </c:pt>
                <c:pt idx="236">
                  <c:v>267</c:v>
                </c:pt>
                <c:pt idx="237">
                  <c:v>268</c:v>
                </c:pt>
                <c:pt idx="238">
                  <c:v>269</c:v>
                </c:pt>
                <c:pt idx="239">
                  <c:v>270</c:v>
                </c:pt>
                <c:pt idx="240">
                  <c:v>271</c:v>
                </c:pt>
                <c:pt idx="241">
                  <c:v>272</c:v>
                </c:pt>
                <c:pt idx="242">
                  <c:v>273</c:v>
                </c:pt>
                <c:pt idx="243">
                  <c:v>274</c:v>
                </c:pt>
                <c:pt idx="244">
                  <c:v>275</c:v>
                </c:pt>
                <c:pt idx="245">
                  <c:v>276</c:v>
                </c:pt>
                <c:pt idx="246">
                  <c:v>277</c:v>
                </c:pt>
                <c:pt idx="247">
                  <c:v>278</c:v>
                </c:pt>
                <c:pt idx="248">
                  <c:v>279</c:v>
                </c:pt>
                <c:pt idx="249">
                  <c:v>280</c:v>
                </c:pt>
                <c:pt idx="250">
                  <c:v>281</c:v>
                </c:pt>
                <c:pt idx="251">
                  <c:v>282</c:v>
                </c:pt>
                <c:pt idx="252">
                  <c:v>283</c:v>
                </c:pt>
                <c:pt idx="253">
                  <c:v>284</c:v>
                </c:pt>
                <c:pt idx="254">
                  <c:v>285</c:v>
                </c:pt>
                <c:pt idx="255">
                  <c:v>286</c:v>
                </c:pt>
                <c:pt idx="256">
                  <c:v>287</c:v>
                </c:pt>
                <c:pt idx="257">
                  <c:v>288</c:v>
                </c:pt>
                <c:pt idx="258">
                  <c:v>289</c:v>
                </c:pt>
                <c:pt idx="259">
                  <c:v>290</c:v>
                </c:pt>
                <c:pt idx="260">
                  <c:v>291</c:v>
                </c:pt>
                <c:pt idx="261">
                  <c:v>292</c:v>
                </c:pt>
                <c:pt idx="262">
                  <c:v>293</c:v>
                </c:pt>
                <c:pt idx="263">
                  <c:v>294</c:v>
                </c:pt>
                <c:pt idx="264">
                  <c:v>295</c:v>
                </c:pt>
                <c:pt idx="265">
                  <c:v>296</c:v>
                </c:pt>
                <c:pt idx="266">
                  <c:v>297</c:v>
                </c:pt>
                <c:pt idx="267">
                  <c:v>298</c:v>
                </c:pt>
                <c:pt idx="268">
                  <c:v>299</c:v>
                </c:pt>
                <c:pt idx="269">
                  <c:v>300</c:v>
                </c:pt>
                <c:pt idx="270">
                  <c:v>301</c:v>
                </c:pt>
                <c:pt idx="271">
                  <c:v>302</c:v>
                </c:pt>
                <c:pt idx="272">
                  <c:v>303</c:v>
                </c:pt>
                <c:pt idx="273">
                  <c:v>304</c:v>
                </c:pt>
                <c:pt idx="274">
                  <c:v>305</c:v>
                </c:pt>
                <c:pt idx="275">
                  <c:v>306</c:v>
                </c:pt>
                <c:pt idx="276">
                  <c:v>307</c:v>
                </c:pt>
                <c:pt idx="277">
                  <c:v>308</c:v>
                </c:pt>
                <c:pt idx="278">
                  <c:v>309</c:v>
                </c:pt>
                <c:pt idx="279">
                  <c:v>310</c:v>
                </c:pt>
                <c:pt idx="280">
                  <c:v>311</c:v>
                </c:pt>
                <c:pt idx="281">
                  <c:v>312</c:v>
                </c:pt>
                <c:pt idx="282">
                  <c:v>313</c:v>
                </c:pt>
                <c:pt idx="283">
                  <c:v>314</c:v>
                </c:pt>
                <c:pt idx="284">
                  <c:v>315</c:v>
                </c:pt>
                <c:pt idx="285">
                  <c:v>316</c:v>
                </c:pt>
                <c:pt idx="286">
                  <c:v>317</c:v>
                </c:pt>
                <c:pt idx="287">
                  <c:v>318</c:v>
                </c:pt>
                <c:pt idx="288">
                  <c:v>319</c:v>
                </c:pt>
                <c:pt idx="289">
                  <c:v>320</c:v>
                </c:pt>
                <c:pt idx="290">
                  <c:v>321</c:v>
                </c:pt>
                <c:pt idx="291">
                  <c:v>322</c:v>
                </c:pt>
                <c:pt idx="292">
                  <c:v>323</c:v>
                </c:pt>
                <c:pt idx="293">
                  <c:v>324</c:v>
                </c:pt>
                <c:pt idx="294">
                  <c:v>325</c:v>
                </c:pt>
                <c:pt idx="295">
                  <c:v>326</c:v>
                </c:pt>
                <c:pt idx="296">
                  <c:v>327</c:v>
                </c:pt>
                <c:pt idx="297">
                  <c:v>328</c:v>
                </c:pt>
                <c:pt idx="298">
                  <c:v>329</c:v>
                </c:pt>
              </c:numCache>
            </c:numRef>
          </c:xVal>
          <c:yVal>
            <c:numRef>
              <c:f>Sheet2!$H$1:$H$299</c:f>
              <c:numCache>
                <c:formatCode>General</c:formatCode>
                <c:ptCount val="299"/>
                <c:pt idx="0">
                  <c:v>1.4400000000000001E-2</c:v>
                </c:pt>
                <c:pt idx="1">
                  <c:v>1.4400000000000001E-2</c:v>
                </c:pt>
                <c:pt idx="2">
                  <c:v>1.4400000000000001E-2</c:v>
                </c:pt>
                <c:pt idx="3">
                  <c:v>1.4400000000000001E-2</c:v>
                </c:pt>
                <c:pt idx="4">
                  <c:v>1.4400000000000001E-2</c:v>
                </c:pt>
                <c:pt idx="5">
                  <c:v>1.4400000000000001E-2</c:v>
                </c:pt>
                <c:pt idx="6">
                  <c:v>1.4400000000000001E-2</c:v>
                </c:pt>
                <c:pt idx="7">
                  <c:v>1.4400000000000001E-2</c:v>
                </c:pt>
                <c:pt idx="8">
                  <c:v>1.4400000000000001E-2</c:v>
                </c:pt>
                <c:pt idx="9">
                  <c:v>1.4400000000000001E-2</c:v>
                </c:pt>
                <c:pt idx="10">
                  <c:v>1.4400000000000001E-2</c:v>
                </c:pt>
                <c:pt idx="11">
                  <c:v>1.4400000000000001E-2</c:v>
                </c:pt>
                <c:pt idx="12">
                  <c:v>1.4400000000000001E-2</c:v>
                </c:pt>
                <c:pt idx="13">
                  <c:v>1.4400000000000001E-2</c:v>
                </c:pt>
                <c:pt idx="14">
                  <c:v>1.4400000000000001E-2</c:v>
                </c:pt>
                <c:pt idx="15">
                  <c:v>1.4400000000000001E-2</c:v>
                </c:pt>
                <c:pt idx="16">
                  <c:v>1.4400000000000001E-2</c:v>
                </c:pt>
                <c:pt idx="17">
                  <c:v>1.4400000000000001E-2</c:v>
                </c:pt>
                <c:pt idx="18">
                  <c:v>1.4400000000000001E-2</c:v>
                </c:pt>
                <c:pt idx="19">
                  <c:v>1.4400000000000001E-2</c:v>
                </c:pt>
                <c:pt idx="20">
                  <c:v>1.4400000000000001E-2</c:v>
                </c:pt>
                <c:pt idx="21">
                  <c:v>1.4400000000000001E-2</c:v>
                </c:pt>
                <c:pt idx="22">
                  <c:v>1.4400000000000001E-2</c:v>
                </c:pt>
                <c:pt idx="23">
                  <c:v>1.4400000000000001E-2</c:v>
                </c:pt>
                <c:pt idx="24">
                  <c:v>1.4400000000000001E-2</c:v>
                </c:pt>
                <c:pt idx="25">
                  <c:v>1.4400000000000001E-2</c:v>
                </c:pt>
                <c:pt idx="26">
                  <c:v>1.4400000000000001E-2</c:v>
                </c:pt>
                <c:pt idx="27">
                  <c:v>1.4400000000000001E-2</c:v>
                </c:pt>
                <c:pt idx="28">
                  <c:v>1.4400000000000001E-2</c:v>
                </c:pt>
                <c:pt idx="29">
                  <c:v>1.4400000000000001E-2</c:v>
                </c:pt>
                <c:pt idx="30">
                  <c:v>1.4400000000000001E-2</c:v>
                </c:pt>
                <c:pt idx="31">
                  <c:v>1.4400000000000001E-2</c:v>
                </c:pt>
                <c:pt idx="32">
                  <c:v>1.4400000000000001E-2</c:v>
                </c:pt>
                <c:pt idx="33">
                  <c:v>1.4400000000000001E-2</c:v>
                </c:pt>
                <c:pt idx="34">
                  <c:v>1.4400000000000001E-2</c:v>
                </c:pt>
                <c:pt idx="35">
                  <c:v>1.4400000000000001E-2</c:v>
                </c:pt>
                <c:pt idx="36">
                  <c:v>1.4400000000000001E-2</c:v>
                </c:pt>
                <c:pt idx="37">
                  <c:v>1.4400000000000001E-2</c:v>
                </c:pt>
                <c:pt idx="38">
                  <c:v>1.4400000000000001E-2</c:v>
                </c:pt>
                <c:pt idx="39">
                  <c:v>1.4400000000000001E-2</c:v>
                </c:pt>
                <c:pt idx="40">
                  <c:v>1.4400000000000001E-2</c:v>
                </c:pt>
                <c:pt idx="41">
                  <c:v>1.4400000000000001E-2</c:v>
                </c:pt>
                <c:pt idx="42">
                  <c:v>1.4400000000000001E-2</c:v>
                </c:pt>
                <c:pt idx="43">
                  <c:v>1.4400000000000001E-2</c:v>
                </c:pt>
                <c:pt idx="44">
                  <c:v>1.4400000000000001E-2</c:v>
                </c:pt>
                <c:pt idx="45">
                  <c:v>1.4400000000000001E-2</c:v>
                </c:pt>
                <c:pt idx="46">
                  <c:v>1.4400000000000001E-2</c:v>
                </c:pt>
                <c:pt idx="47">
                  <c:v>1.4400000000000001E-2</c:v>
                </c:pt>
                <c:pt idx="48">
                  <c:v>1.4400000000000001E-2</c:v>
                </c:pt>
                <c:pt idx="49">
                  <c:v>1.4400000000000001E-2</c:v>
                </c:pt>
                <c:pt idx="50">
                  <c:v>1.4400000000000001E-2</c:v>
                </c:pt>
                <c:pt idx="51">
                  <c:v>1.4400000000000001E-2</c:v>
                </c:pt>
                <c:pt idx="52">
                  <c:v>1.4400000000000001E-2</c:v>
                </c:pt>
                <c:pt idx="53">
                  <c:v>1.4400000000000001E-2</c:v>
                </c:pt>
                <c:pt idx="54">
                  <c:v>1.4400000000000001E-2</c:v>
                </c:pt>
                <c:pt idx="55">
                  <c:v>1.4400000000000001E-2</c:v>
                </c:pt>
                <c:pt idx="56">
                  <c:v>1.4400000000000001E-2</c:v>
                </c:pt>
                <c:pt idx="57">
                  <c:v>1.4400000000000001E-2</c:v>
                </c:pt>
                <c:pt idx="58">
                  <c:v>1.4400000000000001E-2</c:v>
                </c:pt>
                <c:pt idx="59">
                  <c:v>1.4400000000000001E-2</c:v>
                </c:pt>
                <c:pt idx="60">
                  <c:v>20.896319999999989</c:v>
                </c:pt>
                <c:pt idx="61">
                  <c:v>26.054400000000001</c:v>
                </c:pt>
                <c:pt idx="62">
                  <c:v>25.794</c:v>
                </c:pt>
                <c:pt idx="63">
                  <c:v>25.917999999999999</c:v>
                </c:pt>
                <c:pt idx="64">
                  <c:v>25.905599999999918</c:v>
                </c:pt>
                <c:pt idx="65">
                  <c:v>25.608000000000001</c:v>
                </c:pt>
                <c:pt idx="66">
                  <c:v>25.781599999999923</c:v>
                </c:pt>
                <c:pt idx="67">
                  <c:v>26.042000000000002</c:v>
                </c:pt>
                <c:pt idx="68">
                  <c:v>25.831199999999999</c:v>
                </c:pt>
                <c:pt idx="69">
                  <c:v>25.942799999999885</c:v>
                </c:pt>
                <c:pt idx="70">
                  <c:v>26.066800000000001</c:v>
                </c:pt>
                <c:pt idx="71">
                  <c:v>25.731999999999999</c:v>
                </c:pt>
                <c:pt idx="72">
                  <c:v>26.042000000000002</c:v>
                </c:pt>
                <c:pt idx="73">
                  <c:v>25.781599999999923</c:v>
                </c:pt>
                <c:pt idx="74">
                  <c:v>26.054400000000001</c:v>
                </c:pt>
                <c:pt idx="75">
                  <c:v>25.917999999999999</c:v>
                </c:pt>
                <c:pt idx="76">
                  <c:v>26.1784</c:v>
                </c:pt>
                <c:pt idx="77">
                  <c:v>25.794</c:v>
                </c:pt>
                <c:pt idx="78">
                  <c:v>25.992399999999918</c:v>
                </c:pt>
                <c:pt idx="79">
                  <c:v>25.880800000000001</c:v>
                </c:pt>
                <c:pt idx="80">
                  <c:v>26.0916</c:v>
                </c:pt>
                <c:pt idx="81">
                  <c:v>26.066800000000001</c:v>
                </c:pt>
                <c:pt idx="82">
                  <c:v>26.017199999999999</c:v>
                </c:pt>
                <c:pt idx="83">
                  <c:v>26.0792</c:v>
                </c:pt>
                <c:pt idx="84">
                  <c:v>26.042000000000002</c:v>
                </c:pt>
                <c:pt idx="85">
                  <c:v>26.054400000000001</c:v>
                </c:pt>
                <c:pt idx="86">
                  <c:v>25.608000000000001</c:v>
                </c:pt>
                <c:pt idx="87">
                  <c:v>25.942799999999885</c:v>
                </c:pt>
                <c:pt idx="88">
                  <c:v>25.794</c:v>
                </c:pt>
                <c:pt idx="89">
                  <c:v>25.967599999999923</c:v>
                </c:pt>
                <c:pt idx="90">
                  <c:v>25.781599999999923</c:v>
                </c:pt>
                <c:pt idx="91">
                  <c:v>25.682399999999934</c:v>
                </c:pt>
                <c:pt idx="92">
                  <c:v>25.979999999999986</c:v>
                </c:pt>
                <c:pt idx="93">
                  <c:v>26.0792</c:v>
                </c:pt>
                <c:pt idx="94">
                  <c:v>25.856000000000005</c:v>
                </c:pt>
                <c:pt idx="95">
                  <c:v>26.0792</c:v>
                </c:pt>
                <c:pt idx="96">
                  <c:v>25.744399999999946</c:v>
                </c:pt>
                <c:pt idx="97">
                  <c:v>25.917999999999999</c:v>
                </c:pt>
                <c:pt idx="98">
                  <c:v>25.905599999999918</c:v>
                </c:pt>
                <c:pt idx="99">
                  <c:v>25.917999999999999</c:v>
                </c:pt>
                <c:pt idx="100">
                  <c:v>25.8064</c:v>
                </c:pt>
                <c:pt idx="101">
                  <c:v>26.017199999999999</c:v>
                </c:pt>
                <c:pt idx="102">
                  <c:v>25.818800000000035</c:v>
                </c:pt>
                <c:pt idx="103">
                  <c:v>26.141200000000001</c:v>
                </c:pt>
                <c:pt idx="104">
                  <c:v>25.967599999999923</c:v>
                </c:pt>
                <c:pt idx="105">
                  <c:v>26.0792</c:v>
                </c:pt>
                <c:pt idx="106">
                  <c:v>26.103999999999999</c:v>
                </c:pt>
                <c:pt idx="107">
                  <c:v>26.252800000000001</c:v>
                </c:pt>
                <c:pt idx="108">
                  <c:v>25.7072</c:v>
                </c:pt>
                <c:pt idx="109">
                  <c:v>26.153600000000001</c:v>
                </c:pt>
                <c:pt idx="110">
                  <c:v>26.0792</c:v>
                </c:pt>
                <c:pt idx="111">
                  <c:v>26.128799999999938</c:v>
                </c:pt>
                <c:pt idx="112">
                  <c:v>25.8932</c:v>
                </c:pt>
                <c:pt idx="113">
                  <c:v>26.042000000000002</c:v>
                </c:pt>
                <c:pt idx="114">
                  <c:v>25.930399999999945</c:v>
                </c:pt>
                <c:pt idx="115">
                  <c:v>25.992399999999918</c:v>
                </c:pt>
                <c:pt idx="116">
                  <c:v>26.054400000000001</c:v>
                </c:pt>
                <c:pt idx="117">
                  <c:v>26.042000000000002</c:v>
                </c:pt>
                <c:pt idx="118">
                  <c:v>25.992399999999918</c:v>
                </c:pt>
                <c:pt idx="119">
                  <c:v>26.103999999999999</c:v>
                </c:pt>
                <c:pt idx="120">
                  <c:v>26.389519999999923</c:v>
                </c:pt>
                <c:pt idx="121">
                  <c:v>26.624800000000057</c:v>
                </c:pt>
                <c:pt idx="122">
                  <c:v>26.575199999999946</c:v>
                </c:pt>
                <c:pt idx="123">
                  <c:v>26.661999999999999</c:v>
                </c:pt>
                <c:pt idx="124">
                  <c:v>26.575199999999946</c:v>
                </c:pt>
                <c:pt idx="125">
                  <c:v>26.835599999999989</c:v>
                </c:pt>
                <c:pt idx="126">
                  <c:v>26.6496</c:v>
                </c:pt>
                <c:pt idx="127">
                  <c:v>26.6</c:v>
                </c:pt>
                <c:pt idx="128">
                  <c:v>26.376799999999989</c:v>
                </c:pt>
                <c:pt idx="129">
                  <c:v>26.773599999999938</c:v>
                </c:pt>
                <c:pt idx="130">
                  <c:v>26.674399999999999</c:v>
                </c:pt>
                <c:pt idx="131">
                  <c:v>26.661999999999999</c:v>
                </c:pt>
                <c:pt idx="132">
                  <c:v>26.7364</c:v>
                </c:pt>
                <c:pt idx="133">
                  <c:v>26.711600000000001</c:v>
                </c:pt>
                <c:pt idx="134">
                  <c:v>26.5504</c:v>
                </c:pt>
                <c:pt idx="135">
                  <c:v>26.6496</c:v>
                </c:pt>
                <c:pt idx="136">
                  <c:v>26.538</c:v>
                </c:pt>
                <c:pt idx="137">
                  <c:v>26.699200000000001</c:v>
                </c:pt>
                <c:pt idx="138">
                  <c:v>26.562799999999896</c:v>
                </c:pt>
                <c:pt idx="139">
                  <c:v>26.612400000000001</c:v>
                </c:pt>
                <c:pt idx="140">
                  <c:v>26.724</c:v>
                </c:pt>
                <c:pt idx="141">
                  <c:v>26.711600000000001</c:v>
                </c:pt>
                <c:pt idx="142">
                  <c:v>26.661999999999999</c:v>
                </c:pt>
                <c:pt idx="143">
                  <c:v>26.63720000000005</c:v>
                </c:pt>
                <c:pt idx="144">
                  <c:v>26.5504</c:v>
                </c:pt>
                <c:pt idx="145">
                  <c:v>26.587599999999938</c:v>
                </c:pt>
                <c:pt idx="146">
                  <c:v>26.475999999999949</c:v>
                </c:pt>
                <c:pt idx="147">
                  <c:v>26.575199999999946</c:v>
                </c:pt>
                <c:pt idx="148">
                  <c:v>26.575199999999946</c:v>
                </c:pt>
                <c:pt idx="149">
                  <c:v>26.674399999999999</c:v>
                </c:pt>
                <c:pt idx="150">
                  <c:v>26.63720000000005</c:v>
                </c:pt>
                <c:pt idx="151">
                  <c:v>26.661999999999999</c:v>
                </c:pt>
                <c:pt idx="152">
                  <c:v>26.6496</c:v>
                </c:pt>
                <c:pt idx="153">
                  <c:v>26.63720000000005</c:v>
                </c:pt>
                <c:pt idx="154">
                  <c:v>26.575199999999946</c:v>
                </c:pt>
                <c:pt idx="155">
                  <c:v>26.562799999999896</c:v>
                </c:pt>
                <c:pt idx="156">
                  <c:v>26.575199999999946</c:v>
                </c:pt>
                <c:pt idx="157">
                  <c:v>26.5504</c:v>
                </c:pt>
                <c:pt idx="158">
                  <c:v>26.748799999999896</c:v>
                </c:pt>
                <c:pt idx="159">
                  <c:v>26.6</c:v>
                </c:pt>
                <c:pt idx="160">
                  <c:v>26.674399999999999</c:v>
                </c:pt>
                <c:pt idx="161">
                  <c:v>26.63720000000005</c:v>
                </c:pt>
                <c:pt idx="162">
                  <c:v>26.674399999999999</c:v>
                </c:pt>
                <c:pt idx="163">
                  <c:v>26.6</c:v>
                </c:pt>
                <c:pt idx="164">
                  <c:v>26.661999999999999</c:v>
                </c:pt>
                <c:pt idx="165">
                  <c:v>26.438800000000001</c:v>
                </c:pt>
                <c:pt idx="166">
                  <c:v>26.7364</c:v>
                </c:pt>
                <c:pt idx="167">
                  <c:v>26.612400000000001</c:v>
                </c:pt>
                <c:pt idx="168">
                  <c:v>26.525599999999923</c:v>
                </c:pt>
                <c:pt idx="169">
                  <c:v>26.488399999999896</c:v>
                </c:pt>
                <c:pt idx="170">
                  <c:v>26.7364</c:v>
                </c:pt>
                <c:pt idx="171">
                  <c:v>26.6</c:v>
                </c:pt>
                <c:pt idx="172">
                  <c:v>26.686800000000005</c:v>
                </c:pt>
                <c:pt idx="173">
                  <c:v>26.686800000000005</c:v>
                </c:pt>
                <c:pt idx="174">
                  <c:v>26.538</c:v>
                </c:pt>
                <c:pt idx="175">
                  <c:v>26.401599999999938</c:v>
                </c:pt>
                <c:pt idx="176">
                  <c:v>26.699200000000001</c:v>
                </c:pt>
                <c:pt idx="177">
                  <c:v>26.724</c:v>
                </c:pt>
                <c:pt idx="178">
                  <c:v>26.562799999999896</c:v>
                </c:pt>
                <c:pt idx="179">
                  <c:v>26.513200000000001</c:v>
                </c:pt>
                <c:pt idx="180">
                  <c:v>25.8064</c:v>
                </c:pt>
                <c:pt idx="181">
                  <c:v>26.153600000000001</c:v>
                </c:pt>
                <c:pt idx="182">
                  <c:v>25.843599999999945</c:v>
                </c:pt>
                <c:pt idx="183">
                  <c:v>25.831199999999999</c:v>
                </c:pt>
                <c:pt idx="184">
                  <c:v>25.831199999999999</c:v>
                </c:pt>
                <c:pt idx="185">
                  <c:v>26.017199999999999</c:v>
                </c:pt>
                <c:pt idx="186">
                  <c:v>25.942799999999885</c:v>
                </c:pt>
                <c:pt idx="187">
                  <c:v>25.818800000000035</c:v>
                </c:pt>
                <c:pt idx="188">
                  <c:v>26.066800000000001</c:v>
                </c:pt>
                <c:pt idx="189">
                  <c:v>25.955199999999934</c:v>
                </c:pt>
                <c:pt idx="190">
                  <c:v>26.0916</c:v>
                </c:pt>
                <c:pt idx="191">
                  <c:v>26.004799999999989</c:v>
                </c:pt>
                <c:pt idx="192">
                  <c:v>25.967599999999923</c:v>
                </c:pt>
                <c:pt idx="193">
                  <c:v>26.0792</c:v>
                </c:pt>
                <c:pt idx="194">
                  <c:v>26.0792</c:v>
                </c:pt>
                <c:pt idx="195">
                  <c:v>25.818800000000035</c:v>
                </c:pt>
                <c:pt idx="196">
                  <c:v>26.029599999999945</c:v>
                </c:pt>
                <c:pt idx="197">
                  <c:v>25.979999999999986</c:v>
                </c:pt>
                <c:pt idx="198">
                  <c:v>26.190799999999989</c:v>
                </c:pt>
                <c:pt idx="199">
                  <c:v>25.657599999999999</c:v>
                </c:pt>
                <c:pt idx="200">
                  <c:v>26.004799999999989</c:v>
                </c:pt>
                <c:pt idx="201">
                  <c:v>25.818800000000035</c:v>
                </c:pt>
                <c:pt idx="202">
                  <c:v>25.942799999999885</c:v>
                </c:pt>
                <c:pt idx="203">
                  <c:v>25.992399999999918</c:v>
                </c:pt>
                <c:pt idx="204">
                  <c:v>26.042000000000002</c:v>
                </c:pt>
                <c:pt idx="205">
                  <c:v>26.215599999999938</c:v>
                </c:pt>
                <c:pt idx="206">
                  <c:v>25.955199999999934</c:v>
                </c:pt>
                <c:pt idx="207">
                  <c:v>25.917999999999999</c:v>
                </c:pt>
                <c:pt idx="208">
                  <c:v>25.967599999999923</c:v>
                </c:pt>
                <c:pt idx="209">
                  <c:v>25.880800000000001</c:v>
                </c:pt>
                <c:pt idx="210">
                  <c:v>25.930399999999945</c:v>
                </c:pt>
                <c:pt idx="211">
                  <c:v>26.066800000000001</c:v>
                </c:pt>
                <c:pt idx="212">
                  <c:v>26.327200000000001</c:v>
                </c:pt>
                <c:pt idx="213">
                  <c:v>26.029599999999945</c:v>
                </c:pt>
                <c:pt idx="214">
                  <c:v>26.017199999999999</c:v>
                </c:pt>
                <c:pt idx="215">
                  <c:v>25.880800000000001</c:v>
                </c:pt>
                <c:pt idx="216">
                  <c:v>26.103999999999999</c:v>
                </c:pt>
                <c:pt idx="217">
                  <c:v>26.029599999999945</c:v>
                </c:pt>
                <c:pt idx="218">
                  <c:v>26.1784</c:v>
                </c:pt>
                <c:pt idx="219">
                  <c:v>25.868399999999934</c:v>
                </c:pt>
                <c:pt idx="220">
                  <c:v>26.116399999999999</c:v>
                </c:pt>
                <c:pt idx="221">
                  <c:v>25.930399999999945</c:v>
                </c:pt>
                <c:pt idx="222">
                  <c:v>25.942799999999885</c:v>
                </c:pt>
                <c:pt idx="223">
                  <c:v>26.017199999999999</c:v>
                </c:pt>
                <c:pt idx="224">
                  <c:v>26.1784</c:v>
                </c:pt>
                <c:pt idx="225">
                  <c:v>25.955199999999934</c:v>
                </c:pt>
                <c:pt idx="226">
                  <c:v>26.042000000000002</c:v>
                </c:pt>
                <c:pt idx="227">
                  <c:v>26.029599999999945</c:v>
                </c:pt>
                <c:pt idx="228">
                  <c:v>25.744399999999946</c:v>
                </c:pt>
                <c:pt idx="229">
                  <c:v>26.190799999999989</c:v>
                </c:pt>
                <c:pt idx="230">
                  <c:v>26.029599999999945</c:v>
                </c:pt>
                <c:pt idx="231">
                  <c:v>26.042000000000002</c:v>
                </c:pt>
                <c:pt idx="232">
                  <c:v>26.042000000000002</c:v>
                </c:pt>
                <c:pt idx="233">
                  <c:v>25.67</c:v>
                </c:pt>
                <c:pt idx="234">
                  <c:v>26.0792</c:v>
                </c:pt>
                <c:pt idx="235">
                  <c:v>25.905599999999918</c:v>
                </c:pt>
                <c:pt idx="236">
                  <c:v>25.930399999999945</c:v>
                </c:pt>
                <c:pt idx="237">
                  <c:v>26.017199999999999</c:v>
                </c:pt>
                <c:pt idx="238">
                  <c:v>25.769199999999934</c:v>
                </c:pt>
                <c:pt idx="239">
                  <c:v>25.868399999999934</c:v>
                </c:pt>
                <c:pt idx="240">
                  <c:v>1.4400000000000001E-2</c:v>
                </c:pt>
                <c:pt idx="241">
                  <c:v>1.4400000000000001E-2</c:v>
                </c:pt>
                <c:pt idx="242">
                  <c:v>1.4400000000000001E-2</c:v>
                </c:pt>
                <c:pt idx="243">
                  <c:v>1.4400000000000001E-2</c:v>
                </c:pt>
                <c:pt idx="244">
                  <c:v>1.4400000000000001E-2</c:v>
                </c:pt>
                <c:pt idx="245">
                  <c:v>1.4400000000000001E-2</c:v>
                </c:pt>
                <c:pt idx="246">
                  <c:v>1.4400000000000001E-2</c:v>
                </c:pt>
                <c:pt idx="247">
                  <c:v>1.4400000000000001E-2</c:v>
                </c:pt>
                <c:pt idx="248">
                  <c:v>1.4400000000000001E-2</c:v>
                </c:pt>
                <c:pt idx="249">
                  <c:v>1.4400000000000001E-2</c:v>
                </c:pt>
                <c:pt idx="250">
                  <c:v>1.4400000000000001E-2</c:v>
                </c:pt>
                <c:pt idx="251">
                  <c:v>1.4400000000000001E-2</c:v>
                </c:pt>
                <c:pt idx="252">
                  <c:v>1.4400000000000001E-2</c:v>
                </c:pt>
                <c:pt idx="253">
                  <c:v>1.4400000000000001E-2</c:v>
                </c:pt>
                <c:pt idx="254">
                  <c:v>1.4400000000000001E-2</c:v>
                </c:pt>
                <c:pt idx="255">
                  <c:v>1.4400000000000001E-2</c:v>
                </c:pt>
                <c:pt idx="256">
                  <c:v>1.4400000000000001E-2</c:v>
                </c:pt>
                <c:pt idx="257">
                  <c:v>1.4400000000000001E-2</c:v>
                </c:pt>
                <c:pt idx="258">
                  <c:v>1.4400000000000001E-2</c:v>
                </c:pt>
                <c:pt idx="259">
                  <c:v>1.4400000000000001E-2</c:v>
                </c:pt>
                <c:pt idx="260">
                  <c:v>1.4400000000000001E-2</c:v>
                </c:pt>
                <c:pt idx="261">
                  <c:v>1.4400000000000001E-2</c:v>
                </c:pt>
                <c:pt idx="262">
                  <c:v>1.4400000000000001E-2</c:v>
                </c:pt>
                <c:pt idx="263">
                  <c:v>1.4400000000000001E-2</c:v>
                </c:pt>
                <c:pt idx="264">
                  <c:v>1.4400000000000001E-2</c:v>
                </c:pt>
                <c:pt idx="265">
                  <c:v>1.4400000000000001E-2</c:v>
                </c:pt>
                <c:pt idx="266">
                  <c:v>1.4400000000000001E-2</c:v>
                </c:pt>
                <c:pt idx="267">
                  <c:v>1.4400000000000001E-2</c:v>
                </c:pt>
                <c:pt idx="268">
                  <c:v>1.4400000000000001E-2</c:v>
                </c:pt>
                <c:pt idx="269">
                  <c:v>1.4400000000000001E-2</c:v>
                </c:pt>
                <c:pt idx="270">
                  <c:v>1.4400000000000001E-2</c:v>
                </c:pt>
                <c:pt idx="271">
                  <c:v>1.4400000000000001E-2</c:v>
                </c:pt>
                <c:pt idx="272">
                  <c:v>1.4400000000000001E-2</c:v>
                </c:pt>
                <c:pt idx="273">
                  <c:v>1.4400000000000001E-2</c:v>
                </c:pt>
                <c:pt idx="274">
                  <c:v>1.4400000000000001E-2</c:v>
                </c:pt>
                <c:pt idx="275">
                  <c:v>1.4400000000000001E-2</c:v>
                </c:pt>
                <c:pt idx="276">
                  <c:v>1.4400000000000001E-2</c:v>
                </c:pt>
                <c:pt idx="277">
                  <c:v>1.4400000000000001E-2</c:v>
                </c:pt>
                <c:pt idx="278">
                  <c:v>1.4400000000000001E-2</c:v>
                </c:pt>
                <c:pt idx="279">
                  <c:v>1.4400000000000001E-2</c:v>
                </c:pt>
                <c:pt idx="280">
                  <c:v>1.4400000000000001E-2</c:v>
                </c:pt>
                <c:pt idx="281">
                  <c:v>1.4400000000000001E-2</c:v>
                </c:pt>
                <c:pt idx="282">
                  <c:v>1.4400000000000001E-2</c:v>
                </c:pt>
                <c:pt idx="283">
                  <c:v>1.4400000000000001E-2</c:v>
                </c:pt>
                <c:pt idx="284">
                  <c:v>1.4400000000000001E-2</c:v>
                </c:pt>
                <c:pt idx="285">
                  <c:v>1.4400000000000001E-2</c:v>
                </c:pt>
                <c:pt idx="286">
                  <c:v>1.4400000000000001E-2</c:v>
                </c:pt>
                <c:pt idx="287">
                  <c:v>1.4400000000000001E-2</c:v>
                </c:pt>
                <c:pt idx="288">
                  <c:v>1.4400000000000001E-2</c:v>
                </c:pt>
                <c:pt idx="289">
                  <c:v>1.4400000000000001E-2</c:v>
                </c:pt>
                <c:pt idx="290">
                  <c:v>1.4400000000000001E-2</c:v>
                </c:pt>
                <c:pt idx="291">
                  <c:v>1.4400000000000001E-2</c:v>
                </c:pt>
                <c:pt idx="292">
                  <c:v>1.4400000000000001E-2</c:v>
                </c:pt>
                <c:pt idx="293">
                  <c:v>1.4400000000000001E-2</c:v>
                </c:pt>
                <c:pt idx="294">
                  <c:v>1.4400000000000001E-2</c:v>
                </c:pt>
                <c:pt idx="295">
                  <c:v>1.4400000000000001E-2</c:v>
                </c:pt>
                <c:pt idx="296">
                  <c:v>1.4400000000000001E-2</c:v>
                </c:pt>
                <c:pt idx="297">
                  <c:v>1.4400000000000001E-2</c:v>
                </c:pt>
                <c:pt idx="298">
                  <c:v>1.4400000000000001E-2</c:v>
                </c:pt>
              </c:numCache>
            </c:numRef>
          </c:yVal>
        </c:ser>
        <c:axId val="58524800"/>
        <c:axId val="58526720"/>
      </c:scatterChart>
      <c:valAx>
        <c:axId val="58524800"/>
        <c:scaling>
          <c:orientation val="minMax"/>
          <c:max val="220"/>
          <c:min val="140"/>
        </c:scaling>
        <c:axPos val="b"/>
        <c:title>
          <c:tx>
            <c:rich>
              <a:bodyPr/>
              <a:lstStyle/>
              <a:p>
                <a:pPr>
                  <a:defRPr sz="1400">
                    <a:latin typeface="Helvetica" pitchFamily="34" charset="0"/>
                    <a:cs typeface="Helvetica" pitchFamily="34" charset="0"/>
                  </a:defRPr>
                </a:pPr>
                <a:r>
                  <a:rPr lang="en-US" sz="1400">
                    <a:latin typeface="Helvetica" pitchFamily="34" charset="0"/>
                    <a:cs typeface="Helvetica" pitchFamily="34" charset="0"/>
                  </a:rPr>
                  <a:t>Time (s)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Helvetica" pitchFamily="34" charset="0"/>
                <a:cs typeface="Helvetica" pitchFamily="34" charset="0"/>
              </a:defRPr>
            </a:pPr>
            <a:endParaRPr lang="en-US"/>
          </a:p>
        </c:txPr>
        <c:crossAx val="58526720"/>
        <c:crosses val="autoZero"/>
        <c:crossBetween val="midCat"/>
        <c:majorUnit val="20"/>
      </c:valAx>
      <c:valAx>
        <c:axId val="58526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latin typeface="Helvetica" pitchFamily="34" charset="0"/>
                <a:cs typeface="Helvetica" pitchFamily="34" charset="0"/>
              </a:defRPr>
            </a:pPr>
            <a:endParaRPr lang="en-US"/>
          </a:p>
        </c:txPr>
        <c:crossAx val="58524800"/>
        <c:crosses val="autoZero"/>
        <c:crossBetween val="midCat"/>
      </c:valAx>
    </c:plotArea>
    <c:legend>
      <c:legendPos val="b"/>
      <c:txPr>
        <a:bodyPr/>
        <a:lstStyle/>
        <a:p>
          <a:pPr>
            <a:defRPr sz="1400">
              <a:latin typeface="Helvetica" pitchFamily="34" charset="0"/>
              <a:cs typeface="Helvetica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Helvetica" pitchFamily="34" charset="0"/>
                <a:cs typeface="Helvetica" pitchFamily="34" charset="0"/>
              </a:defRPr>
            </a:pPr>
            <a:r>
              <a:rPr lang="en-US">
                <a:latin typeface="Helvetica" pitchFamily="34" charset="0"/>
                <a:cs typeface="Helvetica" pitchFamily="34" charset="0"/>
              </a:rPr>
              <a:t>SPQ</a:t>
            </a:r>
          </a:p>
        </c:rich>
      </c:tx>
    </c:title>
    <c:plotArea>
      <c:layout/>
      <c:scatterChart>
        <c:scatterStyle val="lineMarker"/>
        <c:ser>
          <c:idx val="0"/>
          <c:order val="0"/>
          <c:tx>
            <c:v>FTP 1</c:v>
          </c:tx>
          <c:spPr>
            <a:ln>
              <a:solidFill>
                <a:srgbClr val="0A64A4"/>
              </a:solidFill>
            </a:ln>
          </c:spPr>
          <c:marker>
            <c:symbol val="none"/>
          </c:marker>
          <c:xVal>
            <c:numRef>
              <c:f>Sheet1!$A$1:$A$299</c:f>
              <c:numCache>
                <c:formatCode>General</c:formatCode>
                <c:ptCount val="299"/>
                <c:pt idx="0">
                  <c:v>31</c:v>
                </c:pt>
                <c:pt idx="1">
                  <c:v>32</c:v>
                </c:pt>
                <c:pt idx="2">
                  <c:v>33</c:v>
                </c:pt>
                <c:pt idx="3">
                  <c:v>34</c:v>
                </c:pt>
                <c:pt idx="4">
                  <c:v>35</c:v>
                </c:pt>
                <c:pt idx="5">
                  <c:v>36</c:v>
                </c:pt>
                <c:pt idx="6">
                  <c:v>37</c:v>
                </c:pt>
                <c:pt idx="7">
                  <c:v>38</c:v>
                </c:pt>
                <c:pt idx="8">
                  <c:v>39</c:v>
                </c:pt>
                <c:pt idx="9">
                  <c:v>40</c:v>
                </c:pt>
                <c:pt idx="10">
                  <c:v>41</c:v>
                </c:pt>
                <c:pt idx="11">
                  <c:v>42</c:v>
                </c:pt>
                <c:pt idx="12">
                  <c:v>43</c:v>
                </c:pt>
                <c:pt idx="13">
                  <c:v>44</c:v>
                </c:pt>
                <c:pt idx="14">
                  <c:v>45</c:v>
                </c:pt>
                <c:pt idx="15">
                  <c:v>46</c:v>
                </c:pt>
                <c:pt idx="16">
                  <c:v>47</c:v>
                </c:pt>
                <c:pt idx="17">
                  <c:v>48</c:v>
                </c:pt>
                <c:pt idx="18">
                  <c:v>49</c:v>
                </c:pt>
                <c:pt idx="19">
                  <c:v>50</c:v>
                </c:pt>
                <c:pt idx="20">
                  <c:v>51</c:v>
                </c:pt>
                <c:pt idx="21">
                  <c:v>52</c:v>
                </c:pt>
                <c:pt idx="22">
                  <c:v>53</c:v>
                </c:pt>
                <c:pt idx="23">
                  <c:v>54</c:v>
                </c:pt>
                <c:pt idx="24">
                  <c:v>55</c:v>
                </c:pt>
                <c:pt idx="25">
                  <c:v>56</c:v>
                </c:pt>
                <c:pt idx="26">
                  <c:v>57</c:v>
                </c:pt>
                <c:pt idx="27">
                  <c:v>58</c:v>
                </c:pt>
                <c:pt idx="28">
                  <c:v>59</c:v>
                </c:pt>
                <c:pt idx="29">
                  <c:v>60</c:v>
                </c:pt>
                <c:pt idx="30">
                  <c:v>61</c:v>
                </c:pt>
                <c:pt idx="31">
                  <c:v>62</c:v>
                </c:pt>
                <c:pt idx="32">
                  <c:v>63</c:v>
                </c:pt>
                <c:pt idx="33">
                  <c:v>64</c:v>
                </c:pt>
                <c:pt idx="34">
                  <c:v>65</c:v>
                </c:pt>
                <c:pt idx="35">
                  <c:v>66</c:v>
                </c:pt>
                <c:pt idx="36">
                  <c:v>67</c:v>
                </c:pt>
                <c:pt idx="37">
                  <c:v>68</c:v>
                </c:pt>
                <c:pt idx="38">
                  <c:v>69</c:v>
                </c:pt>
                <c:pt idx="39">
                  <c:v>70</c:v>
                </c:pt>
                <c:pt idx="40">
                  <c:v>71</c:v>
                </c:pt>
                <c:pt idx="41">
                  <c:v>72</c:v>
                </c:pt>
                <c:pt idx="42">
                  <c:v>73</c:v>
                </c:pt>
                <c:pt idx="43">
                  <c:v>74</c:v>
                </c:pt>
                <c:pt idx="44">
                  <c:v>75</c:v>
                </c:pt>
                <c:pt idx="45">
                  <c:v>76</c:v>
                </c:pt>
                <c:pt idx="46">
                  <c:v>77</c:v>
                </c:pt>
                <c:pt idx="47">
                  <c:v>78</c:v>
                </c:pt>
                <c:pt idx="48">
                  <c:v>79</c:v>
                </c:pt>
                <c:pt idx="49">
                  <c:v>80</c:v>
                </c:pt>
                <c:pt idx="50">
                  <c:v>81</c:v>
                </c:pt>
                <c:pt idx="51">
                  <c:v>82</c:v>
                </c:pt>
                <c:pt idx="52">
                  <c:v>83</c:v>
                </c:pt>
                <c:pt idx="53">
                  <c:v>84</c:v>
                </c:pt>
                <c:pt idx="54">
                  <c:v>85</c:v>
                </c:pt>
                <c:pt idx="55">
                  <c:v>86</c:v>
                </c:pt>
                <c:pt idx="56">
                  <c:v>87</c:v>
                </c:pt>
                <c:pt idx="57">
                  <c:v>88</c:v>
                </c:pt>
                <c:pt idx="58">
                  <c:v>89</c:v>
                </c:pt>
                <c:pt idx="59">
                  <c:v>90</c:v>
                </c:pt>
                <c:pt idx="60">
                  <c:v>91</c:v>
                </c:pt>
                <c:pt idx="61">
                  <c:v>92</c:v>
                </c:pt>
                <c:pt idx="62">
                  <c:v>93</c:v>
                </c:pt>
                <c:pt idx="63">
                  <c:v>94</c:v>
                </c:pt>
                <c:pt idx="64">
                  <c:v>95</c:v>
                </c:pt>
                <c:pt idx="65">
                  <c:v>96</c:v>
                </c:pt>
                <c:pt idx="66">
                  <c:v>97</c:v>
                </c:pt>
                <c:pt idx="67">
                  <c:v>98</c:v>
                </c:pt>
                <c:pt idx="68">
                  <c:v>99</c:v>
                </c:pt>
                <c:pt idx="69">
                  <c:v>100</c:v>
                </c:pt>
                <c:pt idx="70">
                  <c:v>101</c:v>
                </c:pt>
                <c:pt idx="71">
                  <c:v>102</c:v>
                </c:pt>
                <c:pt idx="72">
                  <c:v>103</c:v>
                </c:pt>
                <c:pt idx="73">
                  <c:v>104</c:v>
                </c:pt>
                <c:pt idx="74">
                  <c:v>105</c:v>
                </c:pt>
                <c:pt idx="75">
                  <c:v>106</c:v>
                </c:pt>
                <c:pt idx="76">
                  <c:v>107</c:v>
                </c:pt>
                <c:pt idx="77">
                  <c:v>108</c:v>
                </c:pt>
                <c:pt idx="78">
                  <c:v>109</c:v>
                </c:pt>
                <c:pt idx="79">
                  <c:v>110</c:v>
                </c:pt>
                <c:pt idx="80">
                  <c:v>111</c:v>
                </c:pt>
                <c:pt idx="81">
                  <c:v>112</c:v>
                </c:pt>
                <c:pt idx="82">
                  <c:v>113</c:v>
                </c:pt>
                <c:pt idx="83">
                  <c:v>114</c:v>
                </c:pt>
                <c:pt idx="84">
                  <c:v>115</c:v>
                </c:pt>
                <c:pt idx="85">
                  <c:v>116</c:v>
                </c:pt>
                <c:pt idx="86">
                  <c:v>117</c:v>
                </c:pt>
                <c:pt idx="87">
                  <c:v>118</c:v>
                </c:pt>
                <c:pt idx="88">
                  <c:v>119</c:v>
                </c:pt>
                <c:pt idx="89">
                  <c:v>120</c:v>
                </c:pt>
                <c:pt idx="90">
                  <c:v>121</c:v>
                </c:pt>
                <c:pt idx="91">
                  <c:v>122</c:v>
                </c:pt>
                <c:pt idx="92">
                  <c:v>123</c:v>
                </c:pt>
                <c:pt idx="93">
                  <c:v>124</c:v>
                </c:pt>
                <c:pt idx="94">
                  <c:v>125</c:v>
                </c:pt>
                <c:pt idx="95">
                  <c:v>126</c:v>
                </c:pt>
                <c:pt idx="96">
                  <c:v>127</c:v>
                </c:pt>
                <c:pt idx="97">
                  <c:v>128</c:v>
                </c:pt>
                <c:pt idx="98">
                  <c:v>129</c:v>
                </c:pt>
                <c:pt idx="99">
                  <c:v>130</c:v>
                </c:pt>
                <c:pt idx="100">
                  <c:v>131</c:v>
                </c:pt>
                <c:pt idx="101">
                  <c:v>132</c:v>
                </c:pt>
                <c:pt idx="102">
                  <c:v>133</c:v>
                </c:pt>
                <c:pt idx="103">
                  <c:v>134</c:v>
                </c:pt>
                <c:pt idx="104">
                  <c:v>135</c:v>
                </c:pt>
                <c:pt idx="105">
                  <c:v>136</c:v>
                </c:pt>
                <c:pt idx="106">
                  <c:v>137</c:v>
                </c:pt>
                <c:pt idx="107">
                  <c:v>138</c:v>
                </c:pt>
                <c:pt idx="108">
                  <c:v>139</c:v>
                </c:pt>
                <c:pt idx="109">
                  <c:v>140</c:v>
                </c:pt>
                <c:pt idx="110">
                  <c:v>141</c:v>
                </c:pt>
                <c:pt idx="111">
                  <c:v>142</c:v>
                </c:pt>
                <c:pt idx="112">
                  <c:v>143</c:v>
                </c:pt>
                <c:pt idx="113">
                  <c:v>144</c:v>
                </c:pt>
                <c:pt idx="114">
                  <c:v>145</c:v>
                </c:pt>
                <c:pt idx="115">
                  <c:v>146</c:v>
                </c:pt>
                <c:pt idx="116">
                  <c:v>147</c:v>
                </c:pt>
                <c:pt idx="117">
                  <c:v>148</c:v>
                </c:pt>
                <c:pt idx="118">
                  <c:v>149</c:v>
                </c:pt>
                <c:pt idx="119">
                  <c:v>150</c:v>
                </c:pt>
                <c:pt idx="120">
                  <c:v>151</c:v>
                </c:pt>
                <c:pt idx="121">
                  <c:v>152</c:v>
                </c:pt>
                <c:pt idx="122">
                  <c:v>153</c:v>
                </c:pt>
                <c:pt idx="123">
                  <c:v>154</c:v>
                </c:pt>
                <c:pt idx="124">
                  <c:v>155</c:v>
                </c:pt>
                <c:pt idx="125">
                  <c:v>156</c:v>
                </c:pt>
                <c:pt idx="126">
                  <c:v>157</c:v>
                </c:pt>
                <c:pt idx="127">
                  <c:v>158</c:v>
                </c:pt>
                <c:pt idx="128">
                  <c:v>159</c:v>
                </c:pt>
                <c:pt idx="129">
                  <c:v>160</c:v>
                </c:pt>
                <c:pt idx="130">
                  <c:v>161</c:v>
                </c:pt>
                <c:pt idx="131">
                  <c:v>162</c:v>
                </c:pt>
                <c:pt idx="132">
                  <c:v>163</c:v>
                </c:pt>
                <c:pt idx="133">
                  <c:v>164</c:v>
                </c:pt>
                <c:pt idx="134">
                  <c:v>165</c:v>
                </c:pt>
                <c:pt idx="135">
                  <c:v>166</c:v>
                </c:pt>
                <c:pt idx="136">
                  <c:v>167</c:v>
                </c:pt>
                <c:pt idx="137">
                  <c:v>168</c:v>
                </c:pt>
                <c:pt idx="138">
                  <c:v>169</c:v>
                </c:pt>
                <c:pt idx="139">
                  <c:v>170</c:v>
                </c:pt>
                <c:pt idx="140">
                  <c:v>171</c:v>
                </c:pt>
                <c:pt idx="141">
                  <c:v>172</c:v>
                </c:pt>
                <c:pt idx="142">
                  <c:v>173</c:v>
                </c:pt>
                <c:pt idx="143">
                  <c:v>174</c:v>
                </c:pt>
                <c:pt idx="144">
                  <c:v>175</c:v>
                </c:pt>
                <c:pt idx="145">
                  <c:v>176</c:v>
                </c:pt>
                <c:pt idx="146">
                  <c:v>177</c:v>
                </c:pt>
                <c:pt idx="147">
                  <c:v>178</c:v>
                </c:pt>
                <c:pt idx="148">
                  <c:v>179</c:v>
                </c:pt>
                <c:pt idx="149">
                  <c:v>180</c:v>
                </c:pt>
                <c:pt idx="150">
                  <c:v>181</c:v>
                </c:pt>
                <c:pt idx="151">
                  <c:v>182</c:v>
                </c:pt>
                <c:pt idx="152">
                  <c:v>183</c:v>
                </c:pt>
                <c:pt idx="153">
                  <c:v>184</c:v>
                </c:pt>
                <c:pt idx="154">
                  <c:v>185</c:v>
                </c:pt>
                <c:pt idx="155">
                  <c:v>186</c:v>
                </c:pt>
                <c:pt idx="156">
                  <c:v>187</c:v>
                </c:pt>
                <c:pt idx="157">
                  <c:v>188</c:v>
                </c:pt>
                <c:pt idx="158">
                  <c:v>189</c:v>
                </c:pt>
                <c:pt idx="159">
                  <c:v>190</c:v>
                </c:pt>
                <c:pt idx="160">
                  <c:v>191</c:v>
                </c:pt>
                <c:pt idx="161">
                  <c:v>192</c:v>
                </c:pt>
                <c:pt idx="162">
                  <c:v>193</c:v>
                </c:pt>
                <c:pt idx="163">
                  <c:v>194</c:v>
                </c:pt>
                <c:pt idx="164">
                  <c:v>195</c:v>
                </c:pt>
                <c:pt idx="165">
                  <c:v>196</c:v>
                </c:pt>
                <c:pt idx="166">
                  <c:v>197</c:v>
                </c:pt>
                <c:pt idx="167">
                  <c:v>198</c:v>
                </c:pt>
                <c:pt idx="168">
                  <c:v>199</c:v>
                </c:pt>
                <c:pt idx="169">
                  <c:v>200</c:v>
                </c:pt>
                <c:pt idx="170">
                  <c:v>201</c:v>
                </c:pt>
                <c:pt idx="171">
                  <c:v>202</c:v>
                </c:pt>
                <c:pt idx="172">
                  <c:v>203</c:v>
                </c:pt>
                <c:pt idx="173">
                  <c:v>204</c:v>
                </c:pt>
                <c:pt idx="174">
                  <c:v>205</c:v>
                </c:pt>
                <c:pt idx="175">
                  <c:v>206</c:v>
                </c:pt>
                <c:pt idx="176">
                  <c:v>207</c:v>
                </c:pt>
                <c:pt idx="177">
                  <c:v>208</c:v>
                </c:pt>
                <c:pt idx="178">
                  <c:v>209</c:v>
                </c:pt>
                <c:pt idx="179">
                  <c:v>210</c:v>
                </c:pt>
                <c:pt idx="180">
                  <c:v>211</c:v>
                </c:pt>
                <c:pt idx="181">
                  <c:v>212</c:v>
                </c:pt>
                <c:pt idx="182">
                  <c:v>213</c:v>
                </c:pt>
                <c:pt idx="183">
                  <c:v>214</c:v>
                </c:pt>
                <c:pt idx="184">
                  <c:v>215</c:v>
                </c:pt>
                <c:pt idx="185">
                  <c:v>216</c:v>
                </c:pt>
                <c:pt idx="186">
                  <c:v>217</c:v>
                </c:pt>
                <c:pt idx="187">
                  <c:v>218</c:v>
                </c:pt>
                <c:pt idx="188">
                  <c:v>219</c:v>
                </c:pt>
                <c:pt idx="189">
                  <c:v>220</c:v>
                </c:pt>
                <c:pt idx="190">
                  <c:v>221</c:v>
                </c:pt>
                <c:pt idx="191">
                  <c:v>222</c:v>
                </c:pt>
                <c:pt idx="192">
                  <c:v>223</c:v>
                </c:pt>
                <c:pt idx="193">
                  <c:v>224</c:v>
                </c:pt>
                <c:pt idx="194">
                  <c:v>225</c:v>
                </c:pt>
                <c:pt idx="195">
                  <c:v>226</c:v>
                </c:pt>
                <c:pt idx="196">
                  <c:v>227</c:v>
                </c:pt>
                <c:pt idx="197">
                  <c:v>228</c:v>
                </c:pt>
                <c:pt idx="198">
                  <c:v>229</c:v>
                </c:pt>
                <c:pt idx="199">
                  <c:v>230</c:v>
                </c:pt>
                <c:pt idx="200">
                  <c:v>231</c:v>
                </c:pt>
                <c:pt idx="201">
                  <c:v>232</c:v>
                </c:pt>
                <c:pt idx="202">
                  <c:v>233</c:v>
                </c:pt>
                <c:pt idx="203">
                  <c:v>234</c:v>
                </c:pt>
                <c:pt idx="204">
                  <c:v>235</c:v>
                </c:pt>
                <c:pt idx="205">
                  <c:v>236</c:v>
                </c:pt>
                <c:pt idx="206">
                  <c:v>237</c:v>
                </c:pt>
                <c:pt idx="207">
                  <c:v>238</c:v>
                </c:pt>
                <c:pt idx="208">
                  <c:v>239</c:v>
                </c:pt>
                <c:pt idx="209">
                  <c:v>240</c:v>
                </c:pt>
                <c:pt idx="210">
                  <c:v>241</c:v>
                </c:pt>
                <c:pt idx="211">
                  <c:v>242</c:v>
                </c:pt>
                <c:pt idx="212">
                  <c:v>243</c:v>
                </c:pt>
                <c:pt idx="213">
                  <c:v>244</c:v>
                </c:pt>
                <c:pt idx="214">
                  <c:v>245</c:v>
                </c:pt>
                <c:pt idx="215">
                  <c:v>246</c:v>
                </c:pt>
                <c:pt idx="216">
                  <c:v>247</c:v>
                </c:pt>
                <c:pt idx="217">
                  <c:v>248</c:v>
                </c:pt>
                <c:pt idx="218">
                  <c:v>249</c:v>
                </c:pt>
                <c:pt idx="219">
                  <c:v>250</c:v>
                </c:pt>
                <c:pt idx="220">
                  <c:v>251</c:v>
                </c:pt>
                <c:pt idx="221">
                  <c:v>252</c:v>
                </c:pt>
                <c:pt idx="222">
                  <c:v>253</c:v>
                </c:pt>
                <c:pt idx="223">
                  <c:v>254</c:v>
                </c:pt>
                <c:pt idx="224">
                  <c:v>255</c:v>
                </c:pt>
                <c:pt idx="225">
                  <c:v>256</c:v>
                </c:pt>
                <c:pt idx="226">
                  <c:v>257</c:v>
                </c:pt>
                <c:pt idx="227">
                  <c:v>258</c:v>
                </c:pt>
                <c:pt idx="228">
                  <c:v>259</c:v>
                </c:pt>
                <c:pt idx="229">
                  <c:v>260</c:v>
                </c:pt>
                <c:pt idx="230">
                  <c:v>261</c:v>
                </c:pt>
                <c:pt idx="231">
                  <c:v>262</c:v>
                </c:pt>
                <c:pt idx="232">
                  <c:v>263</c:v>
                </c:pt>
                <c:pt idx="233">
                  <c:v>264</c:v>
                </c:pt>
                <c:pt idx="234">
                  <c:v>265</c:v>
                </c:pt>
                <c:pt idx="235">
                  <c:v>266</c:v>
                </c:pt>
                <c:pt idx="236">
                  <c:v>267</c:v>
                </c:pt>
                <c:pt idx="237">
                  <c:v>268</c:v>
                </c:pt>
                <c:pt idx="238">
                  <c:v>269</c:v>
                </c:pt>
                <c:pt idx="239">
                  <c:v>270</c:v>
                </c:pt>
                <c:pt idx="240">
                  <c:v>271</c:v>
                </c:pt>
                <c:pt idx="241">
                  <c:v>272</c:v>
                </c:pt>
                <c:pt idx="242">
                  <c:v>273</c:v>
                </c:pt>
                <c:pt idx="243">
                  <c:v>274</c:v>
                </c:pt>
                <c:pt idx="244">
                  <c:v>275</c:v>
                </c:pt>
                <c:pt idx="245">
                  <c:v>276</c:v>
                </c:pt>
                <c:pt idx="246">
                  <c:v>277</c:v>
                </c:pt>
                <c:pt idx="247">
                  <c:v>278</c:v>
                </c:pt>
                <c:pt idx="248">
                  <c:v>279</c:v>
                </c:pt>
                <c:pt idx="249">
                  <c:v>280</c:v>
                </c:pt>
                <c:pt idx="250">
                  <c:v>281</c:v>
                </c:pt>
                <c:pt idx="251">
                  <c:v>282</c:v>
                </c:pt>
                <c:pt idx="252">
                  <c:v>283</c:v>
                </c:pt>
                <c:pt idx="253">
                  <c:v>284</c:v>
                </c:pt>
                <c:pt idx="254">
                  <c:v>285</c:v>
                </c:pt>
                <c:pt idx="255">
                  <c:v>286</c:v>
                </c:pt>
                <c:pt idx="256">
                  <c:v>287</c:v>
                </c:pt>
                <c:pt idx="257">
                  <c:v>288</c:v>
                </c:pt>
                <c:pt idx="258">
                  <c:v>289</c:v>
                </c:pt>
                <c:pt idx="259">
                  <c:v>290</c:v>
                </c:pt>
                <c:pt idx="260">
                  <c:v>291</c:v>
                </c:pt>
                <c:pt idx="261">
                  <c:v>292</c:v>
                </c:pt>
                <c:pt idx="262">
                  <c:v>293</c:v>
                </c:pt>
                <c:pt idx="263">
                  <c:v>294</c:v>
                </c:pt>
                <c:pt idx="264">
                  <c:v>295</c:v>
                </c:pt>
                <c:pt idx="265">
                  <c:v>296</c:v>
                </c:pt>
                <c:pt idx="266">
                  <c:v>297</c:v>
                </c:pt>
                <c:pt idx="267">
                  <c:v>298</c:v>
                </c:pt>
                <c:pt idx="268">
                  <c:v>299</c:v>
                </c:pt>
                <c:pt idx="269">
                  <c:v>300</c:v>
                </c:pt>
                <c:pt idx="270">
                  <c:v>301</c:v>
                </c:pt>
                <c:pt idx="271">
                  <c:v>302</c:v>
                </c:pt>
                <c:pt idx="272">
                  <c:v>303</c:v>
                </c:pt>
                <c:pt idx="273">
                  <c:v>304</c:v>
                </c:pt>
                <c:pt idx="274">
                  <c:v>305</c:v>
                </c:pt>
                <c:pt idx="275">
                  <c:v>306</c:v>
                </c:pt>
                <c:pt idx="276">
                  <c:v>307</c:v>
                </c:pt>
                <c:pt idx="277">
                  <c:v>308</c:v>
                </c:pt>
                <c:pt idx="278">
                  <c:v>309</c:v>
                </c:pt>
                <c:pt idx="279">
                  <c:v>310</c:v>
                </c:pt>
                <c:pt idx="280">
                  <c:v>311</c:v>
                </c:pt>
                <c:pt idx="281">
                  <c:v>312</c:v>
                </c:pt>
                <c:pt idx="282">
                  <c:v>313</c:v>
                </c:pt>
                <c:pt idx="283">
                  <c:v>314</c:v>
                </c:pt>
                <c:pt idx="284">
                  <c:v>315</c:v>
                </c:pt>
                <c:pt idx="285">
                  <c:v>316</c:v>
                </c:pt>
                <c:pt idx="286">
                  <c:v>317</c:v>
                </c:pt>
                <c:pt idx="287">
                  <c:v>318</c:v>
                </c:pt>
                <c:pt idx="288">
                  <c:v>319</c:v>
                </c:pt>
                <c:pt idx="289">
                  <c:v>320</c:v>
                </c:pt>
                <c:pt idx="290">
                  <c:v>321</c:v>
                </c:pt>
                <c:pt idx="291">
                  <c:v>322</c:v>
                </c:pt>
                <c:pt idx="292">
                  <c:v>323</c:v>
                </c:pt>
                <c:pt idx="293">
                  <c:v>324</c:v>
                </c:pt>
                <c:pt idx="294">
                  <c:v>325</c:v>
                </c:pt>
                <c:pt idx="295">
                  <c:v>326</c:v>
                </c:pt>
                <c:pt idx="296">
                  <c:v>327</c:v>
                </c:pt>
                <c:pt idx="297">
                  <c:v>328</c:v>
                </c:pt>
                <c:pt idx="298">
                  <c:v>329</c:v>
                </c:pt>
              </c:numCache>
            </c:numRef>
          </c:xVal>
          <c:yVal>
            <c:numRef>
              <c:f>Sheet3!$F$1:$F$299</c:f>
              <c:numCache>
                <c:formatCode>General</c:formatCode>
                <c:ptCount val="2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20.881920000000001</c:v>
                </c:pt>
                <c:pt idx="61">
                  <c:v>26.04</c:v>
                </c:pt>
                <c:pt idx="62">
                  <c:v>25.903599999999923</c:v>
                </c:pt>
                <c:pt idx="63">
                  <c:v>25.804400000000001</c:v>
                </c:pt>
                <c:pt idx="64">
                  <c:v>25.8416</c:v>
                </c:pt>
                <c:pt idx="65">
                  <c:v>25.544</c:v>
                </c:pt>
                <c:pt idx="66">
                  <c:v>26.0152</c:v>
                </c:pt>
                <c:pt idx="67">
                  <c:v>25.717600000000001</c:v>
                </c:pt>
                <c:pt idx="68">
                  <c:v>25.878799999999938</c:v>
                </c:pt>
                <c:pt idx="69">
                  <c:v>25.1844</c:v>
                </c:pt>
                <c:pt idx="70">
                  <c:v>26.126799999999989</c:v>
                </c:pt>
                <c:pt idx="71">
                  <c:v>25.928399999999918</c:v>
                </c:pt>
                <c:pt idx="72">
                  <c:v>26.04</c:v>
                </c:pt>
                <c:pt idx="73">
                  <c:v>25.878799999999938</c:v>
                </c:pt>
                <c:pt idx="74">
                  <c:v>25.792000000000002</c:v>
                </c:pt>
                <c:pt idx="75">
                  <c:v>25.928399999999918</c:v>
                </c:pt>
                <c:pt idx="76">
                  <c:v>25.928399999999918</c:v>
                </c:pt>
                <c:pt idx="77">
                  <c:v>25.953199999999946</c:v>
                </c:pt>
                <c:pt idx="78">
                  <c:v>26.002800000000001</c:v>
                </c:pt>
                <c:pt idx="79">
                  <c:v>26.052399999999945</c:v>
                </c:pt>
                <c:pt idx="80">
                  <c:v>26.102</c:v>
                </c:pt>
                <c:pt idx="81">
                  <c:v>25.73</c:v>
                </c:pt>
                <c:pt idx="82">
                  <c:v>26.089599999999923</c:v>
                </c:pt>
                <c:pt idx="83">
                  <c:v>25.792000000000002</c:v>
                </c:pt>
                <c:pt idx="84">
                  <c:v>25.792000000000002</c:v>
                </c:pt>
                <c:pt idx="85">
                  <c:v>26.102</c:v>
                </c:pt>
                <c:pt idx="86">
                  <c:v>25.816800000000057</c:v>
                </c:pt>
                <c:pt idx="87">
                  <c:v>25.767199999999946</c:v>
                </c:pt>
                <c:pt idx="88">
                  <c:v>25.928399999999918</c:v>
                </c:pt>
                <c:pt idx="89">
                  <c:v>25.965599999999885</c:v>
                </c:pt>
                <c:pt idx="90">
                  <c:v>25.705199999999934</c:v>
                </c:pt>
                <c:pt idx="91">
                  <c:v>25.754799999999989</c:v>
                </c:pt>
                <c:pt idx="92">
                  <c:v>25.965599999999885</c:v>
                </c:pt>
                <c:pt idx="93">
                  <c:v>25.978000000000002</c:v>
                </c:pt>
                <c:pt idx="94">
                  <c:v>26.04</c:v>
                </c:pt>
                <c:pt idx="95">
                  <c:v>25.878799999999938</c:v>
                </c:pt>
                <c:pt idx="96">
                  <c:v>25.432399999999934</c:v>
                </c:pt>
                <c:pt idx="97">
                  <c:v>25.853999999999999</c:v>
                </c:pt>
                <c:pt idx="98">
                  <c:v>25.903599999999923</c:v>
                </c:pt>
                <c:pt idx="99">
                  <c:v>25.717600000000001</c:v>
                </c:pt>
                <c:pt idx="100">
                  <c:v>25.804400000000001</c:v>
                </c:pt>
                <c:pt idx="101">
                  <c:v>25.779599999999945</c:v>
                </c:pt>
                <c:pt idx="102">
                  <c:v>25.891200000000001</c:v>
                </c:pt>
                <c:pt idx="103">
                  <c:v>25.916</c:v>
                </c:pt>
                <c:pt idx="104">
                  <c:v>25.6432</c:v>
                </c:pt>
                <c:pt idx="105">
                  <c:v>26.362399999999923</c:v>
                </c:pt>
                <c:pt idx="106">
                  <c:v>25.916</c:v>
                </c:pt>
                <c:pt idx="107">
                  <c:v>25.916</c:v>
                </c:pt>
                <c:pt idx="108">
                  <c:v>25.916</c:v>
                </c:pt>
                <c:pt idx="109">
                  <c:v>25.779599999999945</c:v>
                </c:pt>
                <c:pt idx="110">
                  <c:v>26.064800000000005</c:v>
                </c:pt>
                <c:pt idx="111">
                  <c:v>25.916</c:v>
                </c:pt>
                <c:pt idx="112">
                  <c:v>26.225999999999949</c:v>
                </c:pt>
                <c:pt idx="113">
                  <c:v>25.940799999999896</c:v>
                </c:pt>
                <c:pt idx="114">
                  <c:v>26.102</c:v>
                </c:pt>
                <c:pt idx="115">
                  <c:v>25.99039999999993</c:v>
                </c:pt>
                <c:pt idx="116">
                  <c:v>25.804400000000001</c:v>
                </c:pt>
                <c:pt idx="117">
                  <c:v>25.618400000000001</c:v>
                </c:pt>
                <c:pt idx="118">
                  <c:v>25.853999999999999</c:v>
                </c:pt>
                <c:pt idx="119">
                  <c:v>26.0152</c:v>
                </c:pt>
                <c:pt idx="120">
                  <c:v>22.840800000000005</c:v>
                </c:pt>
                <c:pt idx="121">
                  <c:v>18.91</c:v>
                </c:pt>
                <c:pt idx="122">
                  <c:v>16.14480000000005</c:v>
                </c:pt>
                <c:pt idx="123">
                  <c:v>15.252000000000002</c:v>
                </c:pt>
                <c:pt idx="124">
                  <c:v>14.446</c:v>
                </c:pt>
                <c:pt idx="125">
                  <c:v>14.222800000000001</c:v>
                </c:pt>
                <c:pt idx="126">
                  <c:v>11.395600000000028</c:v>
                </c:pt>
                <c:pt idx="127">
                  <c:v>12.462000000000026</c:v>
                </c:pt>
                <c:pt idx="128">
                  <c:v>13.813600000000006</c:v>
                </c:pt>
                <c:pt idx="129">
                  <c:v>15.103200000000001</c:v>
                </c:pt>
                <c:pt idx="130">
                  <c:v>12.462000000000026</c:v>
                </c:pt>
                <c:pt idx="131">
                  <c:v>13.565600000000028</c:v>
                </c:pt>
                <c:pt idx="132">
                  <c:v>13.900400000000024</c:v>
                </c:pt>
                <c:pt idx="133">
                  <c:v>16.491999999999987</c:v>
                </c:pt>
                <c:pt idx="134">
                  <c:v>15.611600000000001</c:v>
                </c:pt>
                <c:pt idx="135">
                  <c:v>15.574400000000002</c:v>
                </c:pt>
                <c:pt idx="136">
                  <c:v>17.670000000000005</c:v>
                </c:pt>
                <c:pt idx="137">
                  <c:v>16.467199999999938</c:v>
                </c:pt>
                <c:pt idx="138">
                  <c:v>15.2148</c:v>
                </c:pt>
                <c:pt idx="139">
                  <c:v>14.446</c:v>
                </c:pt>
                <c:pt idx="140">
                  <c:v>12.362800000000028</c:v>
                </c:pt>
                <c:pt idx="141">
                  <c:v>12.1396</c:v>
                </c:pt>
                <c:pt idx="142">
                  <c:v>9.6596000000000046</c:v>
                </c:pt>
                <c:pt idx="143">
                  <c:v>12.114800000000001</c:v>
                </c:pt>
                <c:pt idx="144">
                  <c:v>12.8216</c:v>
                </c:pt>
                <c:pt idx="145">
                  <c:v>14.4336</c:v>
                </c:pt>
                <c:pt idx="146">
                  <c:v>12.883600000000024</c:v>
                </c:pt>
                <c:pt idx="147">
                  <c:v>11.792400000000002</c:v>
                </c:pt>
                <c:pt idx="148">
                  <c:v>13.6152</c:v>
                </c:pt>
                <c:pt idx="149">
                  <c:v>13.764000000000001</c:v>
                </c:pt>
                <c:pt idx="150">
                  <c:v>13.578000000000001</c:v>
                </c:pt>
                <c:pt idx="151">
                  <c:v>12.834</c:v>
                </c:pt>
                <c:pt idx="152">
                  <c:v>13.9252</c:v>
                </c:pt>
                <c:pt idx="153">
                  <c:v>14.632</c:v>
                </c:pt>
                <c:pt idx="154">
                  <c:v>14.929600000000002</c:v>
                </c:pt>
                <c:pt idx="155">
                  <c:v>13.9748</c:v>
                </c:pt>
                <c:pt idx="156">
                  <c:v>14.408800000000001</c:v>
                </c:pt>
                <c:pt idx="157">
                  <c:v>14.942</c:v>
                </c:pt>
                <c:pt idx="158">
                  <c:v>11.742800000000001</c:v>
                </c:pt>
                <c:pt idx="159">
                  <c:v>14.074</c:v>
                </c:pt>
                <c:pt idx="160">
                  <c:v>11.953600000000026</c:v>
                </c:pt>
                <c:pt idx="161">
                  <c:v>9.6844000000000001</c:v>
                </c:pt>
                <c:pt idx="162">
                  <c:v>11.036</c:v>
                </c:pt>
                <c:pt idx="163">
                  <c:v>12.214</c:v>
                </c:pt>
                <c:pt idx="164">
                  <c:v>11.532</c:v>
                </c:pt>
                <c:pt idx="165">
                  <c:v>11.928800000000001</c:v>
                </c:pt>
                <c:pt idx="166">
                  <c:v>16.355599999999946</c:v>
                </c:pt>
                <c:pt idx="167">
                  <c:v>14.384</c:v>
                </c:pt>
                <c:pt idx="168">
                  <c:v>13.069600000000024</c:v>
                </c:pt>
                <c:pt idx="169">
                  <c:v>12.9084</c:v>
                </c:pt>
                <c:pt idx="170">
                  <c:v>12.6976</c:v>
                </c:pt>
                <c:pt idx="171">
                  <c:v>12.561200000000001</c:v>
                </c:pt>
                <c:pt idx="172">
                  <c:v>10.949200000000001</c:v>
                </c:pt>
                <c:pt idx="173">
                  <c:v>13.4292</c:v>
                </c:pt>
                <c:pt idx="174">
                  <c:v>14.508000000000001</c:v>
                </c:pt>
                <c:pt idx="175">
                  <c:v>10.2796</c:v>
                </c:pt>
                <c:pt idx="176">
                  <c:v>11.2096</c:v>
                </c:pt>
                <c:pt idx="177">
                  <c:v>12.5488</c:v>
                </c:pt>
                <c:pt idx="178">
                  <c:v>13.6152</c:v>
                </c:pt>
                <c:pt idx="179">
                  <c:v>14.632</c:v>
                </c:pt>
                <c:pt idx="180">
                  <c:v>25.767199999999946</c:v>
                </c:pt>
                <c:pt idx="181">
                  <c:v>25.903599999999923</c:v>
                </c:pt>
                <c:pt idx="182">
                  <c:v>25.6556</c:v>
                </c:pt>
                <c:pt idx="183">
                  <c:v>25.866399999999945</c:v>
                </c:pt>
                <c:pt idx="184">
                  <c:v>25.8292</c:v>
                </c:pt>
                <c:pt idx="185">
                  <c:v>25.928399999999918</c:v>
                </c:pt>
                <c:pt idx="186">
                  <c:v>25.99039999999993</c:v>
                </c:pt>
                <c:pt idx="187">
                  <c:v>26.164000000000001</c:v>
                </c:pt>
                <c:pt idx="188">
                  <c:v>25.866399999999945</c:v>
                </c:pt>
                <c:pt idx="189">
                  <c:v>25.965599999999885</c:v>
                </c:pt>
                <c:pt idx="190">
                  <c:v>25.928399999999918</c:v>
                </c:pt>
                <c:pt idx="191">
                  <c:v>26.114400000000035</c:v>
                </c:pt>
                <c:pt idx="192">
                  <c:v>25.940799999999896</c:v>
                </c:pt>
                <c:pt idx="193">
                  <c:v>25.916</c:v>
                </c:pt>
                <c:pt idx="194">
                  <c:v>25.903599999999923</c:v>
                </c:pt>
                <c:pt idx="195">
                  <c:v>26.188800000000001</c:v>
                </c:pt>
                <c:pt idx="196">
                  <c:v>25.692799999999938</c:v>
                </c:pt>
                <c:pt idx="197">
                  <c:v>25.792000000000002</c:v>
                </c:pt>
                <c:pt idx="198">
                  <c:v>26.164000000000001</c:v>
                </c:pt>
                <c:pt idx="199">
                  <c:v>25.891200000000001</c:v>
                </c:pt>
                <c:pt idx="200">
                  <c:v>25.99039999999993</c:v>
                </c:pt>
                <c:pt idx="201">
                  <c:v>26.114400000000035</c:v>
                </c:pt>
                <c:pt idx="202">
                  <c:v>25.792000000000002</c:v>
                </c:pt>
                <c:pt idx="203">
                  <c:v>25.878799999999938</c:v>
                </c:pt>
                <c:pt idx="204">
                  <c:v>25.978000000000002</c:v>
                </c:pt>
                <c:pt idx="205">
                  <c:v>26.114400000000035</c:v>
                </c:pt>
                <c:pt idx="206">
                  <c:v>26.052399999999945</c:v>
                </c:pt>
                <c:pt idx="207">
                  <c:v>26.064800000000005</c:v>
                </c:pt>
                <c:pt idx="208">
                  <c:v>26.04</c:v>
                </c:pt>
                <c:pt idx="209">
                  <c:v>25.581199999999946</c:v>
                </c:pt>
                <c:pt idx="210">
                  <c:v>25.99039999999993</c:v>
                </c:pt>
                <c:pt idx="211">
                  <c:v>25.8416</c:v>
                </c:pt>
                <c:pt idx="212">
                  <c:v>26.225999999999949</c:v>
                </c:pt>
                <c:pt idx="213">
                  <c:v>25.953199999999946</c:v>
                </c:pt>
                <c:pt idx="214">
                  <c:v>26.3004</c:v>
                </c:pt>
                <c:pt idx="215">
                  <c:v>25.804400000000001</c:v>
                </c:pt>
                <c:pt idx="216">
                  <c:v>26.225999999999949</c:v>
                </c:pt>
                <c:pt idx="217">
                  <c:v>25.99039999999993</c:v>
                </c:pt>
                <c:pt idx="218">
                  <c:v>25.8416</c:v>
                </c:pt>
                <c:pt idx="219">
                  <c:v>25.878799999999938</c:v>
                </c:pt>
                <c:pt idx="220">
                  <c:v>25.916</c:v>
                </c:pt>
                <c:pt idx="221">
                  <c:v>26.139199999999999</c:v>
                </c:pt>
                <c:pt idx="222">
                  <c:v>25.903599999999923</c:v>
                </c:pt>
                <c:pt idx="223">
                  <c:v>25.853999999999999</c:v>
                </c:pt>
                <c:pt idx="224">
                  <c:v>25.99039999999993</c:v>
                </c:pt>
                <c:pt idx="225">
                  <c:v>26.0276</c:v>
                </c:pt>
                <c:pt idx="226">
                  <c:v>25.903599999999923</c:v>
                </c:pt>
                <c:pt idx="227">
                  <c:v>26.002800000000001</c:v>
                </c:pt>
                <c:pt idx="228">
                  <c:v>26.151599999999988</c:v>
                </c:pt>
                <c:pt idx="229">
                  <c:v>25.891200000000001</c:v>
                </c:pt>
                <c:pt idx="230">
                  <c:v>26.176400000000001</c:v>
                </c:pt>
                <c:pt idx="231">
                  <c:v>25.953199999999946</c:v>
                </c:pt>
                <c:pt idx="232">
                  <c:v>26.225999999999949</c:v>
                </c:pt>
                <c:pt idx="233">
                  <c:v>25.804400000000001</c:v>
                </c:pt>
                <c:pt idx="234">
                  <c:v>26.139199999999999</c:v>
                </c:pt>
                <c:pt idx="235">
                  <c:v>25.804400000000001</c:v>
                </c:pt>
                <c:pt idx="236">
                  <c:v>26.0276</c:v>
                </c:pt>
                <c:pt idx="237">
                  <c:v>25.878799999999938</c:v>
                </c:pt>
                <c:pt idx="238">
                  <c:v>25.953199999999946</c:v>
                </c:pt>
                <c:pt idx="239">
                  <c:v>25.816800000000057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</c:numCache>
            </c:numRef>
          </c:yVal>
        </c:ser>
        <c:ser>
          <c:idx val="1"/>
          <c:order val="1"/>
          <c:tx>
            <c:v>FTP 2</c:v>
          </c:tx>
          <c:spPr>
            <a:ln>
              <a:solidFill>
                <a:srgbClr val="FF9A00"/>
              </a:solidFill>
            </a:ln>
          </c:spPr>
          <c:marker>
            <c:symbol val="none"/>
          </c:marker>
          <c:xVal>
            <c:numRef>
              <c:f>Sheet1!$A$1:$A$299</c:f>
              <c:numCache>
                <c:formatCode>General</c:formatCode>
                <c:ptCount val="299"/>
                <c:pt idx="0">
                  <c:v>31</c:v>
                </c:pt>
                <c:pt idx="1">
                  <c:v>32</c:v>
                </c:pt>
                <c:pt idx="2">
                  <c:v>33</c:v>
                </c:pt>
                <c:pt idx="3">
                  <c:v>34</c:v>
                </c:pt>
                <c:pt idx="4">
                  <c:v>35</c:v>
                </c:pt>
                <c:pt idx="5">
                  <c:v>36</c:v>
                </c:pt>
                <c:pt idx="6">
                  <c:v>37</c:v>
                </c:pt>
                <c:pt idx="7">
                  <c:v>38</c:v>
                </c:pt>
                <c:pt idx="8">
                  <c:v>39</c:v>
                </c:pt>
                <c:pt idx="9">
                  <c:v>40</c:v>
                </c:pt>
                <c:pt idx="10">
                  <c:v>41</c:v>
                </c:pt>
                <c:pt idx="11">
                  <c:v>42</c:v>
                </c:pt>
                <c:pt idx="12">
                  <c:v>43</c:v>
                </c:pt>
                <c:pt idx="13">
                  <c:v>44</c:v>
                </c:pt>
                <c:pt idx="14">
                  <c:v>45</c:v>
                </c:pt>
                <c:pt idx="15">
                  <c:v>46</c:v>
                </c:pt>
                <c:pt idx="16">
                  <c:v>47</c:v>
                </c:pt>
                <c:pt idx="17">
                  <c:v>48</c:v>
                </c:pt>
                <c:pt idx="18">
                  <c:v>49</c:v>
                </c:pt>
                <c:pt idx="19">
                  <c:v>50</c:v>
                </c:pt>
                <c:pt idx="20">
                  <c:v>51</c:v>
                </c:pt>
                <c:pt idx="21">
                  <c:v>52</c:v>
                </c:pt>
                <c:pt idx="22">
                  <c:v>53</c:v>
                </c:pt>
                <c:pt idx="23">
                  <c:v>54</c:v>
                </c:pt>
                <c:pt idx="24">
                  <c:v>55</c:v>
                </c:pt>
                <c:pt idx="25">
                  <c:v>56</c:v>
                </c:pt>
                <c:pt idx="26">
                  <c:v>57</c:v>
                </c:pt>
                <c:pt idx="27">
                  <c:v>58</c:v>
                </c:pt>
                <c:pt idx="28">
                  <c:v>59</c:v>
                </c:pt>
                <c:pt idx="29">
                  <c:v>60</c:v>
                </c:pt>
                <c:pt idx="30">
                  <c:v>61</c:v>
                </c:pt>
                <c:pt idx="31">
                  <c:v>62</c:v>
                </c:pt>
                <c:pt idx="32">
                  <c:v>63</c:v>
                </c:pt>
                <c:pt idx="33">
                  <c:v>64</c:v>
                </c:pt>
                <c:pt idx="34">
                  <c:v>65</c:v>
                </c:pt>
                <c:pt idx="35">
                  <c:v>66</c:v>
                </c:pt>
                <c:pt idx="36">
                  <c:v>67</c:v>
                </c:pt>
                <c:pt idx="37">
                  <c:v>68</c:v>
                </c:pt>
                <c:pt idx="38">
                  <c:v>69</c:v>
                </c:pt>
                <c:pt idx="39">
                  <c:v>70</c:v>
                </c:pt>
                <c:pt idx="40">
                  <c:v>71</c:v>
                </c:pt>
                <c:pt idx="41">
                  <c:v>72</c:v>
                </c:pt>
                <c:pt idx="42">
                  <c:v>73</c:v>
                </c:pt>
                <c:pt idx="43">
                  <c:v>74</c:v>
                </c:pt>
                <c:pt idx="44">
                  <c:v>75</c:v>
                </c:pt>
                <c:pt idx="45">
                  <c:v>76</c:v>
                </c:pt>
                <c:pt idx="46">
                  <c:v>77</c:v>
                </c:pt>
                <c:pt idx="47">
                  <c:v>78</c:v>
                </c:pt>
                <c:pt idx="48">
                  <c:v>79</c:v>
                </c:pt>
                <c:pt idx="49">
                  <c:v>80</c:v>
                </c:pt>
                <c:pt idx="50">
                  <c:v>81</c:v>
                </c:pt>
                <c:pt idx="51">
                  <c:v>82</c:v>
                </c:pt>
                <c:pt idx="52">
                  <c:v>83</c:v>
                </c:pt>
                <c:pt idx="53">
                  <c:v>84</c:v>
                </c:pt>
                <c:pt idx="54">
                  <c:v>85</c:v>
                </c:pt>
                <c:pt idx="55">
                  <c:v>86</c:v>
                </c:pt>
                <c:pt idx="56">
                  <c:v>87</c:v>
                </c:pt>
                <c:pt idx="57">
                  <c:v>88</c:v>
                </c:pt>
                <c:pt idx="58">
                  <c:v>89</c:v>
                </c:pt>
                <c:pt idx="59">
                  <c:v>90</c:v>
                </c:pt>
                <c:pt idx="60">
                  <c:v>91</c:v>
                </c:pt>
                <c:pt idx="61">
                  <c:v>92</c:v>
                </c:pt>
                <c:pt idx="62">
                  <c:v>93</c:v>
                </c:pt>
                <c:pt idx="63">
                  <c:v>94</c:v>
                </c:pt>
                <c:pt idx="64">
                  <c:v>95</c:v>
                </c:pt>
                <c:pt idx="65">
                  <c:v>96</c:v>
                </c:pt>
                <c:pt idx="66">
                  <c:v>97</c:v>
                </c:pt>
                <c:pt idx="67">
                  <c:v>98</c:v>
                </c:pt>
                <c:pt idx="68">
                  <c:v>99</c:v>
                </c:pt>
                <c:pt idx="69">
                  <c:v>100</c:v>
                </c:pt>
                <c:pt idx="70">
                  <c:v>101</c:v>
                </c:pt>
                <c:pt idx="71">
                  <c:v>102</c:v>
                </c:pt>
                <c:pt idx="72">
                  <c:v>103</c:v>
                </c:pt>
                <c:pt idx="73">
                  <c:v>104</c:v>
                </c:pt>
                <c:pt idx="74">
                  <c:v>105</c:v>
                </c:pt>
                <c:pt idx="75">
                  <c:v>106</c:v>
                </c:pt>
                <c:pt idx="76">
                  <c:v>107</c:v>
                </c:pt>
                <c:pt idx="77">
                  <c:v>108</c:v>
                </c:pt>
                <c:pt idx="78">
                  <c:v>109</c:v>
                </c:pt>
                <c:pt idx="79">
                  <c:v>110</c:v>
                </c:pt>
                <c:pt idx="80">
                  <c:v>111</c:v>
                </c:pt>
                <c:pt idx="81">
                  <c:v>112</c:v>
                </c:pt>
                <c:pt idx="82">
                  <c:v>113</c:v>
                </c:pt>
                <c:pt idx="83">
                  <c:v>114</c:v>
                </c:pt>
                <c:pt idx="84">
                  <c:v>115</c:v>
                </c:pt>
                <c:pt idx="85">
                  <c:v>116</c:v>
                </c:pt>
                <c:pt idx="86">
                  <c:v>117</c:v>
                </c:pt>
                <c:pt idx="87">
                  <c:v>118</c:v>
                </c:pt>
                <c:pt idx="88">
                  <c:v>119</c:v>
                </c:pt>
                <c:pt idx="89">
                  <c:v>120</c:v>
                </c:pt>
                <c:pt idx="90">
                  <c:v>121</c:v>
                </c:pt>
                <c:pt idx="91">
                  <c:v>122</c:v>
                </c:pt>
                <c:pt idx="92">
                  <c:v>123</c:v>
                </c:pt>
                <c:pt idx="93">
                  <c:v>124</c:v>
                </c:pt>
                <c:pt idx="94">
                  <c:v>125</c:v>
                </c:pt>
                <c:pt idx="95">
                  <c:v>126</c:v>
                </c:pt>
                <c:pt idx="96">
                  <c:v>127</c:v>
                </c:pt>
                <c:pt idx="97">
                  <c:v>128</c:v>
                </c:pt>
                <c:pt idx="98">
                  <c:v>129</c:v>
                </c:pt>
                <c:pt idx="99">
                  <c:v>130</c:v>
                </c:pt>
                <c:pt idx="100">
                  <c:v>131</c:v>
                </c:pt>
                <c:pt idx="101">
                  <c:v>132</c:v>
                </c:pt>
                <c:pt idx="102">
                  <c:v>133</c:v>
                </c:pt>
                <c:pt idx="103">
                  <c:v>134</c:v>
                </c:pt>
                <c:pt idx="104">
                  <c:v>135</c:v>
                </c:pt>
                <c:pt idx="105">
                  <c:v>136</c:v>
                </c:pt>
                <c:pt idx="106">
                  <c:v>137</c:v>
                </c:pt>
                <c:pt idx="107">
                  <c:v>138</c:v>
                </c:pt>
                <c:pt idx="108">
                  <c:v>139</c:v>
                </c:pt>
                <c:pt idx="109">
                  <c:v>140</c:v>
                </c:pt>
                <c:pt idx="110">
                  <c:v>141</c:v>
                </c:pt>
                <c:pt idx="111">
                  <c:v>142</c:v>
                </c:pt>
                <c:pt idx="112">
                  <c:v>143</c:v>
                </c:pt>
                <c:pt idx="113">
                  <c:v>144</c:v>
                </c:pt>
                <c:pt idx="114">
                  <c:v>145</c:v>
                </c:pt>
                <c:pt idx="115">
                  <c:v>146</c:v>
                </c:pt>
                <c:pt idx="116">
                  <c:v>147</c:v>
                </c:pt>
                <c:pt idx="117">
                  <c:v>148</c:v>
                </c:pt>
                <c:pt idx="118">
                  <c:v>149</c:v>
                </c:pt>
                <c:pt idx="119">
                  <c:v>150</c:v>
                </c:pt>
                <c:pt idx="120">
                  <c:v>151</c:v>
                </c:pt>
                <c:pt idx="121">
                  <c:v>152</c:v>
                </c:pt>
                <c:pt idx="122">
                  <c:v>153</c:v>
                </c:pt>
                <c:pt idx="123">
                  <c:v>154</c:v>
                </c:pt>
                <c:pt idx="124">
                  <c:v>155</c:v>
                </c:pt>
                <c:pt idx="125">
                  <c:v>156</c:v>
                </c:pt>
                <c:pt idx="126">
                  <c:v>157</c:v>
                </c:pt>
                <c:pt idx="127">
                  <c:v>158</c:v>
                </c:pt>
                <c:pt idx="128">
                  <c:v>159</c:v>
                </c:pt>
                <c:pt idx="129">
                  <c:v>160</c:v>
                </c:pt>
                <c:pt idx="130">
                  <c:v>161</c:v>
                </c:pt>
                <c:pt idx="131">
                  <c:v>162</c:v>
                </c:pt>
                <c:pt idx="132">
                  <c:v>163</c:v>
                </c:pt>
                <c:pt idx="133">
                  <c:v>164</c:v>
                </c:pt>
                <c:pt idx="134">
                  <c:v>165</c:v>
                </c:pt>
                <c:pt idx="135">
                  <c:v>166</c:v>
                </c:pt>
                <c:pt idx="136">
                  <c:v>167</c:v>
                </c:pt>
                <c:pt idx="137">
                  <c:v>168</c:v>
                </c:pt>
                <c:pt idx="138">
                  <c:v>169</c:v>
                </c:pt>
                <c:pt idx="139">
                  <c:v>170</c:v>
                </c:pt>
                <c:pt idx="140">
                  <c:v>171</c:v>
                </c:pt>
                <c:pt idx="141">
                  <c:v>172</c:v>
                </c:pt>
                <c:pt idx="142">
                  <c:v>173</c:v>
                </c:pt>
                <c:pt idx="143">
                  <c:v>174</c:v>
                </c:pt>
                <c:pt idx="144">
                  <c:v>175</c:v>
                </c:pt>
                <c:pt idx="145">
                  <c:v>176</c:v>
                </c:pt>
                <c:pt idx="146">
                  <c:v>177</c:v>
                </c:pt>
                <c:pt idx="147">
                  <c:v>178</c:v>
                </c:pt>
                <c:pt idx="148">
                  <c:v>179</c:v>
                </c:pt>
                <c:pt idx="149">
                  <c:v>180</c:v>
                </c:pt>
                <c:pt idx="150">
                  <c:v>181</c:v>
                </c:pt>
                <c:pt idx="151">
                  <c:v>182</c:v>
                </c:pt>
                <c:pt idx="152">
                  <c:v>183</c:v>
                </c:pt>
                <c:pt idx="153">
                  <c:v>184</c:v>
                </c:pt>
                <c:pt idx="154">
                  <c:v>185</c:v>
                </c:pt>
                <c:pt idx="155">
                  <c:v>186</c:v>
                </c:pt>
                <c:pt idx="156">
                  <c:v>187</c:v>
                </c:pt>
                <c:pt idx="157">
                  <c:v>188</c:v>
                </c:pt>
                <c:pt idx="158">
                  <c:v>189</c:v>
                </c:pt>
                <c:pt idx="159">
                  <c:v>190</c:v>
                </c:pt>
                <c:pt idx="160">
                  <c:v>191</c:v>
                </c:pt>
                <c:pt idx="161">
                  <c:v>192</c:v>
                </c:pt>
                <c:pt idx="162">
                  <c:v>193</c:v>
                </c:pt>
                <c:pt idx="163">
                  <c:v>194</c:v>
                </c:pt>
                <c:pt idx="164">
                  <c:v>195</c:v>
                </c:pt>
                <c:pt idx="165">
                  <c:v>196</c:v>
                </c:pt>
                <c:pt idx="166">
                  <c:v>197</c:v>
                </c:pt>
                <c:pt idx="167">
                  <c:v>198</c:v>
                </c:pt>
                <c:pt idx="168">
                  <c:v>199</c:v>
                </c:pt>
                <c:pt idx="169">
                  <c:v>200</c:v>
                </c:pt>
                <c:pt idx="170">
                  <c:v>201</c:v>
                </c:pt>
                <c:pt idx="171">
                  <c:v>202</c:v>
                </c:pt>
                <c:pt idx="172">
                  <c:v>203</c:v>
                </c:pt>
                <c:pt idx="173">
                  <c:v>204</c:v>
                </c:pt>
                <c:pt idx="174">
                  <c:v>205</c:v>
                </c:pt>
                <c:pt idx="175">
                  <c:v>206</c:v>
                </c:pt>
                <c:pt idx="176">
                  <c:v>207</c:v>
                </c:pt>
                <c:pt idx="177">
                  <c:v>208</c:v>
                </c:pt>
                <c:pt idx="178">
                  <c:v>209</c:v>
                </c:pt>
                <c:pt idx="179">
                  <c:v>210</c:v>
                </c:pt>
                <c:pt idx="180">
                  <c:v>211</c:v>
                </c:pt>
                <c:pt idx="181">
                  <c:v>212</c:v>
                </c:pt>
                <c:pt idx="182">
                  <c:v>213</c:v>
                </c:pt>
                <c:pt idx="183">
                  <c:v>214</c:v>
                </c:pt>
                <c:pt idx="184">
                  <c:v>215</c:v>
                </c:pt>
                <c:pt idx="185">
                  <c:v>216</c:v>
                </c:pt>
                <c:pt idx="186">
                  <c:v>217</c:v>
                </c:pt>
                <c:pt idx="187">
                  <c:v>218</c:v>
                </c:pt>
                <c:pt idx="188">
                  <c:v>219</c:v>
                </c:pt>
                <c:pt idx="189">
                  <c:v>220</c:v>
                </c:pt>
                <c:pt idx="190">
                  <c:v>221</c:v>
                </c:pt>
                <c:pt idx="191">
                  <c:v>222</c:v>
                </c:pt>
                <c:pt idx="192">
                  <c:v>223</c:v>
                </c:pt>
                <c:pt idx="193">
                  <c:v>224</c:v>
                </c:pt>
                <c:pt idx="194">
                  <c:v>225</c:v>
                </c:pt>
                <c:pt idx="195">
                  <c:v>226</c:v>
                </c:pt>
                <c:pt idx="196">
                  <c:v>227</c:v>
                </c:pt>
                <c:pt idx="197">
                  <c:v>228</c:v>
                </c:pt>
                <c:pt idx="198">
                  <c:v>229</c:v>
                </c:pt>
                <c:pt idx="199">
                  <c:v>230</c:v>
                </c:pt>
                <c:pt idx="200">
                  <c:v>231</c:v>
                </c:pt>
                <c:pt idx="201">
                  <c:v>232</c:v>
                </c:pt>
                <c:pt idx="202">
                  <c:v>233</c:v>
                </c:pt>
                <c:pt idx="203">
                  <c:v>234</c:v>
                </c:pt>
                <c:pt idx="204">
                  <c:v>235</c:v>
                </c:pt>
                <c:pt idx="205">
                  <c:v>236</c:v>
                </c:pt>
                <c:pt idx="206">
                  <c:v>237</c:v>
                </c:pt>
                <c:pt idx="207">
                  <c:v>238</c:v>
                </c:pt>
                <c:pt idx="208">
                  <c:v>239</c:v>
                </c:pt>
                <c:pt idx="209">
                  <c:v>240</c:v>
                </c:pt>
                <c:pt idx="210">
                  <c:v>241</c:v>
                </c:pt>
                <c:pt idx="211">
                  <c:v>242</c:v>
                </c:pt>
                <c:pt idx="212">
                  <c:v>243</c:v>
                </c:pt>
                <c:pt idx="213">
                  <c:v>244</c:v>
                </c:pt>
                <c:pt idx="214">
                  <c:v>245</c:v>
                </c:pt>
                <c:pt idx="215">
                  <c:v>246</c:v>
                </c:pt>
                <c:pt idx="216">
                  <c:v>247</c:v>
                </c:pt>
                <c:pt idx="217">
                  <c:v>248</c:v>
                </c:pt>
                <c:pt idx="218">
                  <c:v>249</c:v>
                </c:pt>
                <c:pt idx="219">
                  <c:v>250</c:v>
                </c:pt>
                <c:pt idx="220">
                  <c:v>251</c:v>
                </c:pt>
                <c:pt idx="221">
                  <c:v>252</c:v>
                </c:pt>
                <c:pt idx="222">
                  <c:v>253</c:v>
                </c:pt>
                <c:pt idx="223">
                  <c:v>254</c:v>
                </c:pt>
                <c:pt idx="224">
                  <c:v>255</c:v>
                </c:pt>
                <c:pt idx="225">
                  <c:v>256</c:v>
                </c:pt>
                <c:pt idx="226">
                  <c:v>257</c:v>
                </c:pt>
                <c:pt idx="227">
                  <c:v>258</c:v>
                </c:pt>
                <c:pt idx="228">
                  <c:v>259</c:v>
                </c:pt>
                <c:pt idx="229">
                  <c:v>260</c:v>
                </c:pt>
                <c:pt idx="230">
                  <c:v>261</c:v>
                </c:pt>
                <c:pt idx="231">
                  <c:v>262</c:v>
                </c:pt>
                <c:pt idx="232">
                  <c:v>263</c:v>
                </c:pt>
                <c:pt idx="233">
                  <c:v>264</c:v>
                </c:pt>
                <c:pt idx="234">
                  <c:v>265</c:v>
                </c:pt>
                <c:pt idx="235">
                  <c:v>266</c:v>
                </c:pt>
                <c:pt idx="236">
                  <c:v>267</c:v>
                </c:pt>
                <c:pt idx="237">
                  <c:v>268</c:v>
                </c:pt>
                <c:pt idx="238">
                  <c:v>269</c:v>
                </c:pt>
                <c:pt idx="239">
                  <c:v>270</c:v>
                </c:pt>
                <c:pt idx="240">
                  <c:v>271</c:v>
                </c:pt>
                <c:pt idx="241">
                  <c:v>272</c:v>
                </c:pt>
                <c:pt idx="242">
                  <c:v>273</c:v>
                </c:pt>
                <c:pt idx="243">
                  <c:v>274</c:v>
                </c:pt>
                <c:pt idx="244">
                  <c:v>275</c:v>
                </c:pt>
                <c:pt idx="245">
                  <c:v>276</c:v>
                </c:pt>
                <c:pt idx="246">
                  <c:v>277</c:v>
                </c:pt>
                <c:pt idx="247">
                  <c:v>278</c:v>
                </c:pt>
                <c:pt idx="248">
                  <c:v>279</c:v>
                </c:pt>
                <c:pt idx="249">
                  <c:v>280</c:v>
                </c:pt>
                <c:pt idx="250">
                  <c:v>281</c:v>
                </c:pt>
                <c:pt idx="251">
                  <c:v>282</c:v>
                </c:pt>
                <c:pt idx="252">
                  <c:v>283</c:v>
                </c:pt>
                <c:pt idx="253">
                  <c:v>284</c:v>
                </c:pt>
                <c:pt idx="254">
                  <c:v>285</c:v>
                </c:pt>
                <c:pt idx="255">
                  <c:v>286</c:v>
                </c:pt>
                <c:pt idx="256">
                  <c:v>287</c:v>
                </c:pt>
                <c:pt idx="257">
                  <c:v>288</c:v>
                </c:pt>
                <c:pt idx="258">
                  <c:v>289</c:v>
                </c:pt>
                <c:pt idx="259">
                  <c:v>290</c:v>
                </c:pt>
                <c:pt idx="260">
                  <c:v>291</c:v>
                </c:pt>
                <c:pt idx="261">
                  <c:v>292</c:v>
                </c:pt>
                <c:pt idx="262">
                  <c:v>293</c:v>
                </c:pt>
                <c:pt idx="263">
                  <c:v>294</c:v>
                </c:pt>
                <c:pt idx="264">
                  <c:v>295</c:v>
                </c:pt>
                <c:pt idx="265">
                  <c:v>296</c:v>
                </c:pt>
                <c:pt idx="266">
                  <c:v>297</c:v>
                </c:pt>
                <c:pt idx="267">
                  <c:v>298</c:v>
                </c:pt>
                <c:pt idx="268">
                  <c:v>299</c:v>
                </c:pt>
                <c:pt idx="269">
                  <c:v>300</c:v>
                </c:pt>
                <c:pt idx="270">
                  <c:v>301</c:v>
                </c:pt>
                <c:pt idx="271">
                  <c:v>302</c:v>
                </c:pt>
                <c:pt idx="272">
                  <c:v>303</c:v>
                </c:pt>
                <c:pt idx="273">
                  <c:v>304</c:v>
                </c:pt>
                <c:pt idx="274">
                  <c:v>305</c:v>
                </c:pt>
                <c:pt idx="275">
                  <c:v>306</c:v>
                </c:pt>
                <c:pt idx="276">
                  <c:v>307</c:v>
                </c:pt>
                <c:pt idx="277">
                  <c:v>308</c:v>
                </c:pt>
                <c:pt idx="278">
                  <c:v>309</c:v>
                </c:pt>
                <c:pt idx="279">
                  <c:v>310</c:v>
                </c:pt>
                <c:pt idx="280">
                  <c:v>311</c:v>
                </c:pt>
                <c:pt idx="281">
                  <c:v>312</c:v>
                </c:pt>
                <c:pt idx="282">
                  <c:v>313</c:v>
                </c:pt>
                <c:pt idx="283">
                  <c:v>314</c:v>
                </c:pt>
                <c:pt idx="284">
                  <c:v>315</c:v>
                </c:pt>
                <c:pt idx="285">
                  <c:v>316</c:v>
                </c:pt>
                <c:pt idx="286">
                  <c:v>317</c:v>
                </c:pt>
                <c:pt idx="287">
                  <c:v>318</c:v>
                </c:pt>
                <c:pt idx="288">
                  <c:v>319</c:v>
                </c:pt>
                <c:pt idx="289">
                  <c:v>320</c:v>
                </c:pt>
                <c:pt idx="290">
                  <c:v>321</c:v>
                </c:pt>
                <c:pt idx="291">
                  <c:v>322</c:v>
                </c:pt>
                <c:pt idx="292">
                  <c:v>323</c:v>
                </c:pt>
                <c:pt idx="293">
                  <c:v>324</c:v>
                </c:pt>
                <c:pt idx="294">
                  <c:v>325</c:v>
                </c:pt>
                <c:pt idx="295">
                  <c:v>326</c:v>
                </c:pt>
                <c:pt idx="296">
                  <c:v>327</c:v>
                </c:pt>
                <c:pt idx="297">
                  <c:v>328</c:v>
                </c:pt>
                <c:pt idx="298">
                  <c:v>329</c:v>
                </c:pt>
              </c:numCache>
            </c:numRef>
          </c:xVal>
          <c:yVal>
            <c:numRef>
              <c:f>Sheet3!$G$1:$G$299</c:f>
              <c:numCache>
                <c:formatCode>General</c:formatCode>
                <c:ptCount val="2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3.1127199999999977</c:v>
                </c:pt>
                <c:pt idx="121">
                  <c:v>7.4647999999999985</c:v>
                </c:pt>
                <c:pt idx="122">
                  <c:v>10.0936</c:v>
                </c:pt>
                <c:pt idx="123">
                  <c:v>11.2096</c:v>
                </c:pt>
                <c:pt idx="124">
                  <c:v>12.1892</c:v>
                </c:pt>
                <c:pt idx="125">
                  <c:v>12.152000000000006</c:v>
                </c:pt>
                <c:pt idx="126">
                  <c:v>15.053600000000024</c:v>
                </c:pt>
                <c:pt idx="127">
                  <c:v>13.9376</c:v>
                </c:pt>
                <c:pt idx="128">
                  <c:v>12.6356</c:v>
                </c:pt>
                <c:pt idx="129">
                  <c:v>11.1972</c:v>
                </c:pt>
                <c:pt idx="130">
                  <c:v>14.074</c:v>
                </c:pt>
                <c:pt idx="131">
                  <c:v>12.945600000000002</c:v>
                </c:pt>
                <c:pt idx="132">
                  <c:v>12.7224</c:v>
                </c:pt>
                <c:pt idx="133">
                  <c:v>9.9448000000000008</c:v>
                </c:pt>
                <c:pt idx="134">
                  <c:v>10.7508</c:v>
                </c:pt>
                <c:pt idx="135">
                  <c:v>10.8376</c:v>
                </c:pt>
                <c:pt idx="136">
                  <c:v>8.8288000000000011</c:v>
                </c:pt>
                <c:pt idx="137">
                  <c:v>10.130800000000001</c:v>
                </c:pt>
                <c:pt idx="138">
                  <c:v>11.172400000000025</c:v>
                </c:pt>
                <c:pt idx="139">
                  <c:v>12.0404</c:v>
                </c:pt>
                <c:pt idx="140">
                  <c:v>13.404400000000004</c:v>
                </c:pt>
                <c:pt idx="141">
                  <c:v>14.421200000000001</c:v>
                </c:pt>
                <c:pt idx="142">
                  <c:v>16.8888</c:v>
                </c:pt>
                <c:pt idx="143">
                  <c:v>14.3468</c:v>
                </c:pt>
                <c:pt idx="144">
                  <c:v>13.441600000000001</c:v>
                </c:pt>
                <c:pt idx="145">
                  <c:v>12.0032</c:v>
                </c:pt>
                <c:pt idx="146">
                  <c:v>13.4292</c:v>
                </c:pt>
                <c:pt idx="147">
                  <c:v>14.6196</c:v>
                </c:pt>
                <c:pt idx="148">
                  <c:v>12.883600000000024</c:v>
                </c:pt>
                <c:pt idx="149">
                  <c:v>12.8216</c:v>
                </c:pt>
                <c:pt idx="150">
                  <c:v>12.8216</c:v>
                </c:pt>
                <c:pt idx="151">
                  <c:v>13.6896</c:v>
                </c:pt>
                <c:pt idx="152">
                  <c:v>12.524000000000001</c:v>
                </c:pt>
                <c:pt idx="153">
                  <c:v>12.0032</c:v>
                </c:pt>
                <c:pt idx="154">
                  <c:v>11.507200000000001</c:v>
                </c:pt>
                <c:pt idx="155">
                  <c:v>12.4992</c:v>
                </c:pt>
                <c:pt idx="156">
                  <c:v>12.015600000000004</c:v>
                </c:pt>
                <c:pt idx="157">
                  <c:v>11.5444</c:v>
                </c:pt>
                <c:pt idx="158">
                  <c:v>14.557600000000004</c:v>
                </c:pt>
                <c:pt idx="159">
                  <c:v>12.424800000000001</c:v>
                </c:pt>
                <c:pt idx="160">
                  <c:v>14.371600000000004</c:v>
                </c:pt>
                <c:pt idx="161">
                  <c:v>16.665599999999934</c:v>
                </c:pt>
                <c:pt idx="162">
                  <c:v>15.4876</c:v>
                </c:pt>
                <c:pt idx="163">
                  <c:v>14.185600000000004</c:v>
                </c:pt>
                <c:pt idx="164">
                  <c:v>14.9916</c:v>
                </c:pt>
                <c:pt idx="165">
                  <c:v>14.6196</c:v>
                </c:pt>
                <c:pt idx="166">
                  <c:v>10.056400000000028</c:v>
                </c:pt>
                <c:pt idx="167">
                  <c:v>12.0404</c:v>
                </c:pt>
                <c:pt idx="168">
                  <c:v>13.590400000000002</c:v>
                </c:pt>
                <c:pt idx="169">
                  <c:v>13.33</c:v>
                </c:pt>
                <c:pt idx="170">
                  <c:v>13.5036</c:v>
                </c:pt>
                <c:pt idx="171">
                  <c:v>13.8012</c:v>
                </c:pt>
                <c:pt idx="172">
                  <c:v>15.425600000000006</c:v>
                </c:pt>
                <c:pt idx="173">
                  <c:v>13.1068</c:v>
                </c:pt>
                <c:pt idx="174">
                  <c:v>11.8048</c:v>
                </c:pt>
                <c:pt idx="175">
                  <c:v>16.008400000000002</c:v>
                </c:pt>
                <c:pt idx="176">
                  <c:v>15.1404</c:v>
                </c:pt>
                <c:pt idx="177">
                  <c:v>13.850800000000024</c:v>
                </c:pt>
                <c:pt idx="178">
                  <c:v>12.834</c:v>
                </c:pt>
                <c:pt idx="179">
                  <c:v>11.829600000000006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</c:numCache>
            </c:numRef>
          </c:yVal>
        </c:ser>
        <c:ser>
          <c:idx val="2"/>
          <c:order val="2"/>
          <c:tx>
            <c:v>Total</c:v>
          </c:tx>
          <c:spPr>
            <a:ln>
              <a:solidFill>
                <a:srgbClr val="FF0700"/>
              </a:solidFill>
            </a:ln>
          </c:spPr>
          <c:marker>
            <c:symbol val="none"/>
          </c:marker>
          <c:xVal>
            <c:numRef>
              <c:f>Sheet1!$A$1:$A$299</c:f>
              <c:numCache>
                <c:formatCode>General</c:formatCode>
                <c:ptCount val="299"/>
                <c:pt idx="0">
                  <c:v>31</c:v>
                </c:pt>
                <c:pt idx="1">
                  <c:v>32</c:v>
                </c:pt>
                <c:pt idx="2">
                  <c:v>33</c:v>
                </c:pt>
                <c:pt idx="3">
                  <c:v>34</c:v>
                </c:pt>
                <c:pt idx="4">
                  <c:v>35</c:v>
                </c:pt>
                <c:pt idx="5">
                  <c:v>36</c:v>
                </c:pt>
                <c:pt idx="6">
                  <c:v>37</c:v>
                </c:pt>
                <c:pt idx="7">
                  <c:v>38</c:v>
                </c:pt>
                <c:pt idx="8">
                  <c:v>39</c:v>
                </c:pt>
                <c:pt idx="9">
                  <c:v>40</c:v>
                </c:pt>
                <c:pt idx="10">
                  <c:v>41</c:v>
                </c:pt>
                <c:pt idx="11">
                  <c:v>42</c:v>
                </c:pt>
                <c:pt idx="12">
                  <c:v>43</c:v>
                </c:pt>
                <c:pt idx="13">
                  <c:v>44</c:v>
                </c:pt>
                <c:pt idx="14">
                  <c:v>45</c:v>
                </c:pt>
                <c:pt idx="15">
                  <c:v>46</c:v>
                </c:pt>
                <c:pt idx="16">
                  <c:v>47</c:v>
                </c:pt>
                <c:pt idx="17">
                  <c:v>48</c:v>
                </c:pt>
                <c:pt idx="18">
                  <c:v>49</c:v>
                </c:pt>
                <c:pt idx="19">
                  <c:v>50</c:v>
                </c:pt>
                <c:pt idx="20">
                  <c:v>51</c:v>
                </c:pt>
                <c:pt idx="21">
                  <c:v>52</c:v>
                </c:pt>
                <c:pt idx="22">
                  <c:v>53</c:v>
                </c:pt>
                <c:pt idx="23">
                  <c:v>54</c:v>
                </c:pt>
                <c:pt idx="24">
                  <c:v>55</c:v>
                </c:pt>
                <c:pt idx="25">
                  <c:v>56</c:v>
                </c:pt>
                <c:pt idx="26">
                  <c:v>57</c:v>
                </c:pt>
                <c:pt idx="27">
                  <c:v>58</c:v>
                </c:pt>
                <c:pt idx="28">
                  <c:v>59</c:v>
                </c:pt>
                <c:pt idx="29">
                  <c:v>60</c:v>
                </c:pt>
                <c:pt idx="30">
                  <c:v>61</c:v>
                </c:pt>
                <c:pt idx="31">
                  <c:v>62</c:v>
                </c:pt>
                <c:pt idx="32">
                  <c:v>63</c:v>
                </c:pt>
                <c:pt idx="33">
                  <c:v>64</c:v>
                </c:pt>
                <c:pt idx="34">
                  <c:v>65</c:v>
                </c:pt>
                <c:pt idx="35">
                  <c:v>66</c:v>
                </c:pt>
                <c:pt idx="36">
                  <c:v>67</c:v>
                </c:pt>
                <c:pt idx="37">
                  <c:v>68</c:v>
                </c:pt>
                <c:pt idx="38">
                  <c:v>69</c:v>
                </c:pt>
                <c:pt idx="39">
                  <c:v>70</c:v>
                </c:pt>
                <c:pt idx="40">
                  <c:v>71</c:v>
                </c:pt>
                <c:pt idx="41">
                  <c:v>72</c:v>
                </c:pt>
                <c:pt idx="42">
                  <c:v>73</c:v>
                </c:pt>
                <c:pt idx="43">
                  <c:v>74</c:v>
                </c:pt>
                <c:pt idx="44">
                  <c:v>75</c:v>
                </c:pt>
                <c:pt idx="45">
                  <c:v>76</c:v>
                </c:pt>
                <c:pt idx="46">
                  <c:v>77</c:v>
                </c:pt>
                <c:pt idx="47">
                  <c:v>78</c:v>
                </c:pt>
                <c:pt idx="48">
                  <c:v>79</c:v>
                </c:pt>
                <c:pt idx="49">
                  <c:v>80</c:v>
                </c:pt>
                <c:pt idx="50">
                  <c:v>81</c:v>
                </c:pt>
                <c:pt idx="51">
                  <c:v>82</c:v>
                </c:pt>
                <c:pt idx="52">
                  <c:v>83</c:v>
                </c:pt>
                <c:pt idx="53">
                  <c:v>84</c:v>
                </c:pt>
                <c:pt idx="54">
                  <c:v>85</c:v>
                </c:pt>
                <c:pt idx="55">
                  <c:v>86</c:v>
                </c:pt>
                <c:pt idx="56">
                  <c:v>87</c:v>
                </c:pt>
                <c:pt idx="57">
                  <c:v>88</c:v>
                </c:pt>
                <c:pt idx="58">
                  <c:v>89</c:v>
                </c:pt>
                <c:pt idx="59">
                  <c:v>90</c:v>
                </c:pt>
                <c:pt idx="60">
                  <c:v>91</c:v>
                </c:pt>
                <c:pt idx="61">
                  <c:v>92</c:v>
                </c:pt>
                <c:pt idx="62">
                  <c:v>93</c:v>
                </c:pt>
                <c:pt idx="63">
                  <c:v>94</c:v>
                </c:pt>
                <c:pt idx="64">
                  <c:v>95</c:v>
                </c:pt>
                <c:pt idx="65">
                  <c:v>96</c:v>
                </c:pt>
                <c:pt idx="66">
                  <c:v>97</c:v>
                </c:pt>
                <c:pt idx="67">
                  <c:v>98</c:v>
                </c:pt>
                <c:pt idx="68">
                  <c:v>99</c:v>
                </c:pt>
                <c:pt idx="69">
                  <c:v>100</c:v>
                </c:pt>
                <c:pt idx="70">
                  <c:v>101</c:v>
                </c:pt>
                <c:pt idx="71">
                  <c:v>102</c:v>
                </c:pt>
                <c:pt idx="72">
                  <c:v>103</c:v>
                </c:pt>
                <c:pt idx="73">
                  <c:v>104</c:v>
                </c:pt>
                <c:pt idx="74">
                  <c:v>105</c:v>
                </c:pt>
                <c:pt idx="75">
                  <c:v>106</c:v>
                </c:pt>
                <c:pt idx="76">
                  <c:v>107</c:v>
                </c:pt>
                <c:pt idx="77">
                  <c:v>108</c:v>
                </c:pt>
                <c:pt idx="78">
                  <c:v>109</c:v>
                </c:pt>
                <c:pt idx="79">
                  <c:v>110</c:v>
                </c:pt>
                <c:pt idx="80">
                  <c:v>111</c:v>
                </c:pt>
                <c:pt idx="81">
                  <c:v>112</c:v>
                </c:pt>
                <c:pt idx="82">
                  <c:v>113</c:v>
                </c:pt>
                <c:pt idx="83">
                  <c:v>114</c:v>
                </c:pt>
                <c:pt idx="84">
                  <c:v>115</c:v>
                </c:pt>
                <c:pt idx="85">
                  <c:v>116</c:v>
                </c:pt>
                <c:pt idx="86">
                  <c:v>117</c:v>
                </c:pt>
                <c:pt idx="87">
                  <c:v>118</c:v>
                </c:pt>
                <c:pt idx="88">
                  <c:v>119</c:v>
                </c:pt>
                <c:pt idx="89">
                  <c:v>120</c:v>
                </c:pt>
                <c:pt idx="90">
                  <c:v>121</c:v>
                </c:pt>
                <c:pt idx="91">
                  <c:v>122</c:v>
                </c:pt>
                <c:pt idx="92">
                  <c:v>123</c:v>
                </c:pt>
                <c:pt idx="93">
                  <c:v>124</c:v>
                </c:pt>
                <c:pt idx="94">
                  <c:v>125</c:v>
                </c:pt>
                <c:pt idx="95">
                  <c:v>126</c:v>
                </c:pt>
                <c:pt idx="96">
                  <c:v>127</c:v>
                </c:pt>
                <c:pt idx="97">
                  <c:v>128</c:v>
                </c:pt>
                <c:pt idx="98">
                  <c:v>129</c:v>
                </c:pt>
                <c:pt idx="99">
                  <c:v>130</c:v>
                </c:pt>
                <c:pt idx="100">
                  <c:v>131</c:v>
                </c:pt>
                <c:pt idx="101">
                  <c:v>132</c:v>
                </c:pt>
                <c:pt idx="102">
                  <c:v>133</c:v>
                </c:pt>
                <c:pt idx="103">
                  <c:v>134</c:v>
                </c:pt>
                <c:pt idx="104">
                  <c:v>135</c:v>
                </c:pt>
                <c:pt idx="105">
                  <c:v>136</c:v>
                </c:pt>
                <c:pt idx="106">
                  <c:v>137</c:v>
                </c:pt>
                <c:pt idx="107">
                  <c:v>138</c:v>
                </c:pt>
                <c:pt idx="108">
                  <c:v>139</c:v>
                </c:pt>
                <c:pt idx="109">
                  <c:v>140</c:v>
                </c:pt>
                <c:pt idx="110">
                  <c:v>141</c:v>
                </c:pt>
                <c:pt idx="111">
                  <c:v>142</c:v>
                </c:pt>
                <c:pt idx="112">
                  <c:v>143</c:v>
                </c:pt>
                <c:pt idx="113">
                  <c:v>144</c:v>
                </c:pt>
                <c:pt idx="114">
                  <c:v>145</c:v>
                </c:pt>
                <c:pt idx="115">
                  <c:v>146</c:v>
                </c:pt>
                <c:pt idx="116">
                  <c:v>147</c:v>
                </c:pt>
                <c:pt idx="117">
                  <c:v>148</c:v>
                </c:pt>
                <c:pt idx="118">
                  <c:v>149</c:v>
                </c:pt>
                <c:pt idx="119">
                  <c:v>150</c:v>
                </c:pt>
                <c:pt idx="120">
                  <c:v>151</c:v>
                </c:pt>
                <c:pt idx="121">
                  <c:v>152</c:v>
                </c:pt>
                <c:pt idx="122">
                  <c:v>153</c:v>
                </c:pt>
                <c:pt idx="123">
                  <c:v>154</c:v>
                </c:pt>
                <c:pt idx="124">
                  <c:v>155</c:v>
                </c:pt>
                <c:pt idx="125">
                  <c:v>156</c:v>
                </c:pt>
                <c:pt idx="126">
                  <c:v>157</c:v>
                </c:pt>
                <c:pt idx="127">
                  <c:v>158</c:v>
                </c:pt>
                <c:pt idx="128">
                  <c:v>159</c:v>
                </c:pt>
                <c:pt idx="129">
                  <c:v>160</c:v>
                </c:pt>
                <c:pt idx="130">
                  <c:v>161</c:v>
                </c:pt>
                <c:pt idx="131">
                  <c:v>162</c:v>
                </c:pt>
                <c:pt idx="132">
                  <c:v>163</c:v>
                </c:pt>
                <c:pt idx="133">
                  <c:v>164</c:v>
                </c:pt>
                <c:pt idx="134">
                  <c:v>165</c:v>
                </c:pt>
                <c:pt idx="135">
                  <c:v>166</c:v>
                </c:pt>
                <c:pt idx="136">
                  <c:v>167</c:v>
                </c:pt>
                <c:pt idx="137">
                  <c:v>168</c:v>
                </c:pt>
                <c:pt idx="138">
                  <c:v>169</c:v>
                </c:pt>
                <c:pt idx="139">
                  <c:v>170</c:v>
                </c:pt>
                <c:pt idx="140">
                  <c:v>171</c:v>
                </c:pt>
                <c:pt idx="141">
                  <c:v>172</c:v>
                </c:pt>
                <c:pt idx="142">
                  <c:v>173</c:v>
                </c:pt>
                <c:pt idx="143">
                  <c:v>174</c:v>
                </c:pt>
                <c:pt idx="144">
                  <c:v>175</c:v>
                </c:pt>
                <c:pt idx="145">
                  <c:v>176</c:v>
                </c:pt>
                <c:pt idx="146">
                  <c:v>177</c:v>
                </c:pt>
                <c:pt idx="147">
                  <c:v>178</c:v>
                </c:pt>
                <c:pt idx="148">
                  <c:v>179</c:v>
                </c:pt>
                <c:pt idx="149">
                  <c:v>180</c:v>
                </c:pt>
                <c:pt idx="150">
                  <c:v>181</c:v>
                </c:pt>
                <c:pt idx="151">
                  <c:v>182</c:v>
                </c:pt>
                <c:pt idx="152">
                  <c:v>183</c:v>
                </c:pt>
                <c:pt idx="153">
                  <c:v>184</c:v>
                </c:pt>
                <c:pt idx="154">
                  <c:v>185</c:v>
                </c:pt>
                <c:pt idx="155">
                  <c:v>186</c:v>
                </c:pt>
                <c:pt idx="156">
                  <c:v>187</c:v>
                </c:pt>
                <c:pt idx="157">
                  <c:v>188</c:v>
                </c:pt>
                <c:pt idx="158">
                  <c:v>189</c:v>
                </c:pt>
                <c:pt idx="159">
                  <c:v>190</c:v>
                </c:pt>
                <c:pt idx="160">
                  <c:v>191</c:v>
                </c:pt>
                <c:pt idx="161">
                  <c:v>192</c:v>
                </c:pt>
                <c:pt idx="162">
                  <c:v>193</c:v>
                </c:pt>
                <c:pt idx="163">
                  <c:v>194</c:v>
                </c:pt>
                <c:pt idx="164">
                  <c:v>195</c:v>
                </c:pt>
                <c:pt idx="165">
                  <c:v>196</c:v>
                </c:pt>
                <c:pt idx="166">
                  <c:v>197</c:v>
                </c:pt>
                <c:pt idx="167">
                  <c:v>198</c:v>
                </c:pt>
                <c:pt idx="168">
                  <c:v>199</c:v>
                </c:pt>
                <c:pt idx="169">
                  <c:v>200</c:v>
                </c:pt>
                <c:pt idx="170">
                  <c:v>201</c:v>
                </c:pt>
                <c:pt idx="171">
                  <c:v>202</c:v>
                </c:pt>
                <c:pt idx="172">
                  <c:v>203</c:v>
                </c:pt>
                <c:pt idx="173">
                  <c:v>204</c:v>
                </c:pt>
                <c:pt idx="174">
                  <c:v>205</c:v>
                </c:pt>
                <c:pt idx="175">
                  <c:v>206</c:v>
                </c:pt>
                <c:pt idx="176">
                  <c:v>207</c:v>
                </c:pt>
                <c:pt idx="177">
                  <c:v>208</c:v>
                </c:pt>
                <c:pt idx="178">
                  <c:v>209</c:v>
                </c:pt>
                <c:pt idx="179">
                  <c:v>210</c:v>
                </c:pt>
                <c:pt idx="180">
                  <c:v>211</c:v>
                </c:pt>
                <c:pt idx="181">
                  <c:v>212</c:v>
                </c:pt>
                <c:pt idx="182">
                  <c:v>213</c:v>
                </c:pt>
                <c:pt idx="183">
                  <c:v>214</c:v>
                </c:pt>
                <c:pt idx="184">
                  <c:v>215</c:v>
                </c:pt>
                <c:pt idx="185">
                  <c:v>216</c:v>
                </c:pt>
                <c:pt idx="186">
                  <c:v>217</c:v>
                </c:pt>
                <c:pt idx="187">
                  <c:v>218</c:v>
                </c:pt>
                <c:pt idx="188">
                  <c:v>219</c:v>
                </c:pt>
                <c:pt idx="189">
                  <c:v>220</c:v>
                </c:pt>
                <c:pt idx="190">
                  <c:v>221</c:v>
                </c:pt>
                <c:pt idx="191">
                  <c:v>222</c:v>
                </c:pt>
                <c:pt idx="192">
                  <c:v>223</c:v>
                </c:pt>
                <c:pt idx="193">
                  <c:v>224</c:v>
                </c:pt>
                <c:pt idx="194">
                  <c:v>225</c:v>
                </c:pt>
                <c:pt idx="195">
                  <c:v>226</c:v>
                </c:pt>
                <c:pt idx="196">
                  <c:v>227</c:v>
                </c:pt>
                <c:pt idx="197">
                  <c:v>228</c:v>
                </c:pt>
                <c:pt idx="198">
                  <c:v>229</c:v>
                </c:pt>
                <c:pt idx="199">
                  <c:v>230</c:v>
                </c:pt>
                <c:pt idx="200">
                  <c:v>231</c:v>
                </c:pt>
                <c:pt idx="201">
                  <c:v>232</c:v>
                </c:pt>
                <c:pt idx="202">
                  <c:v>233</c:v>
                </c:pt>
                <c:pt idx="203">
                  <c:v>234</c:v>
                </c:pt>
                <c:pt idx="204">
                  <c:v>235</c:v>
                </c:pt>
                <c:pt idx="205">
                  <c:v>236</c:v>
                </c:pt>
                <c:pt idx="206">
                  <c:v>237</c:v>
                </c:pt>
                <c:pt idx="207">
                  <c:v>238</c:v>
                </c:pt>
                <c:pt idx="208">
                  <c:v>239</c:v>
                </c:pt>
                <c:pt idx="209">
                  <c:v>240</c:v>
                </c:pt>
                <c:pt idx="210">
                  <c:v>241</c:v>
                </c:pt>
                <c:pt idx="211">
                  <c:v>242</c:v>
                </c:pt>
                <c:pt idx="212">
                  <c:v>243</c:v>
                </c:pt>
                <c:pt idx="213">
                  <c:v>244</c:v>
                </c:pt>
                <c:pt idx="214">
                  <c:v>245</c:v>
                </c:pt>
                <c:pt idx="215">
                  <c:v>246</c:v>
                </c:pt>
                <c:pt idx="216">
                  <c:v>247</c:v>
                </c:pt>
                <c:pt idx="217">
                  <c:v>248</c:v>
                </c:pt>
                <c:pt idx="218">
                  <c:v>249</c:v>
                </c:pt>
                <c:pt idx="219">
                  <c:v>250</c:v>
                </c:pt>
                <c:pt idx="220">
                  <c:v>251</c:v>
                </c:pt>
                <c:pt idx="221">
                  <c:v>252</c:v>
                </c:pt>
                <c:pt idx="222">
                  <c:v>253</c:v>
                </c:pt>
                <c:pt idx="223">
                  <c:v>254</c:v>
                </c:pt>
                <c:pt idx="224">
                  <c:v>255</c:v>
                </c:pt>
                <c:pt idx="225">
                  <c:v>256</c:v>
                </c:pt>
                <c:pt idx="226">
                  <c:v>257</c:v>
                </c:pt>
                <c:pt idx="227">
                  <c:v>258</c:v>
                </c:pt>
                <c:pt idx="228">
                  <c:v>259</c:v>
                </c:pt>
                <c:pt idx="229">
                  <c:v>260</c:v>
                </c:pt>
                <c:pt idx="230">
                  <c:v>261</c:v>
                </c:pt>
                <c:pt idx="231">
                  <c:v>262</c:v>
                </c:pt>
                <c:pt idx="232">
                  <c:v>263</c:v>
                </c:pt>
                <c:pt idx="233">
                  <c:v>264</c:v>
                </c:pt>
                <c:pt idx="234">
                  <c:v>265</c:v>
                </c:pt>
                <c:pt idx="235">
                  <c:v>266</c:v>
                </c:pt>
                <c:pt idx="236">
                  <c:v>267</c:v>
                </c:pt>
                <c:pt idx="237">
                  <c:v>268</c:v>
                </c:pt>
                <c:pt idx="238">
                  <c:v>269</c:v>
                </c:pt>
                <c:pt idx="239">
                  <c:v>270</c:v>
                </c:pt>
                <c:pt idx="240">
                  <c:v>271</c:v>
                </c:pt>
                <c:pt idx="241">
                  <c:v>272</c:v>
                </c:pt>
                <c:pt idx="242">
                  <c:v>273</c:v>
                </c:pt>
                <c:pt idx="243">
                  <c:v>274</c:v>
                </c:pt>
                <c:pt idx="244">
                  <c:v>275</c:v>
                </c:pt>
                <c:pt idx="245">
                  <c:v>276</c:v>
                </c:pt>
                <c:pt idx="246">
                  <c:v>277</c:v>
                </c:pt>
                <c:pt idx="247">
                  <c:v>278</c:v>
                </c:pt>
                <c:pt idx="248">
                  <c:v>279</c:v>
                </c:pt>
                <c:pt idx="249">
                  <c:v>280</c:v>
                </c:pt>
                <c:pt idx="250">
                  <c:v>281</c:v>
                </c:pt>
                <c:pt idx="251">
                  <c:v>282</c:v>
                </c:pt>
                <c:pt idx="252">
                  <c:v>283</c:v>
                </c:pt>
                <c:pt idx="253">
                  <c:v>284</c:v>
                </c:pt>
                <c:pt idx="254">
                  <c:v>285</c:v>
                </c:pt>
                <c:pt idx="255">
                  <c:v>286</c:v>
                </c:pt>
                <c:pt idx="256">
                  <c:v>287</c:v>
                </c:pt>
                <c:pt idx="257">
                  <c:v>288</c:v>
                </c:pt>
                <c:pt idx="258">
                  <c:v>289</c:v>
                </c:pt>
                <c:pt idx="259">
                  <c:v>290</c:v>
                </c:pt>
                <c:pt idx="260">
                  <c:v>291</c:v>
                </c:pt>
                <c:pt idx="261">
                  <c:v>292</c:v>
                </c:pt>
                <c:pt idx="262">
                  <c:v>293</c:v>
                </c:pt>
                <c:pt idx="263">
                  <c:v>294</c:v>
                </c:pt>
                <c:pt idx="264">
                  <c:v>295</c:v>
                </c:pt>
                <c:pt idx="265">
                  <c:v>296</c:v>
                </c:pt>
                <c:pt idx="266">
                  <c:v>297</c:v>
                </c:pt>
                <c:pt idx="267">
                  <c:v>298</c:v>
                </c:pt>
                <c:pt idx="268">
                  <c:v>299</c:v>
                </c:pt>
                <c:pt idx="269">
                  <c:v>300</c:v>
                </c:pt>
                <c:pt idx="270">
                  <c:v>301</c:v>
                </c:pt>
                <c:pt idx="271">
                  <c:v>302</c:v>
                </c:pt>
                <c:pt idx="272">
                  <c:v>303</c:v>
                </c:pt>
                <c:pt idx="273">
                  <c:v>304</c:v>
                </c:pt>
                <c:pt idx="274">
                  <c:v>305</c:v>
                </c:pt>
                <c:pt idx="275">
                  <c:v>306</c:v>
                </c:pt>
                <c:pt idx="276">
                  <c:v>307</c:v>
                </c:pt>
                <c:pt idx="277">
                  <c:v>308</c:v>
                </c:pt>
                <c:pt idx="278">
                  <c:v>309</c:v>
                </c:pt>
                <c:pt idx="279">
                  <c:v>310</c:v>
                </c:pt>
                <c:pt idx="280">
                  <c:v>311</c:v>
                </c:pt>
                <c:pt idx="281">
                  <c:v>312</c:v>
                </c:pt>
                <c:pt idx="282">
                  <c:v>313</c:v>
                </c:pt>
                <c:pt idx="283">
                  <c:v>314</c:v>
                </c:pt>
                <c:pt idx="284">
                  <c:v>315</c:v>
                </c:pt>
                <c:pt idx="285">
                  <c:v>316</c:v>
                </c:pt>
                <c:pt idx="286">
                  <c:v>317</c:v>
                </c:pt>
                <c:pt idx="287">
                  <c:v>318</c:v>
                </c:pt>
                <c:pt idx="288">
                  <c:v>319</c:v>
                </c:pt>
                <c:pt idx="289">
                  <c:v>320</c:v>
                </c:pt>
                <c:pt idx="290">
                  <c:v>321</c:v>
                </c:pt>
                <c:pt idx="291">
                  <c:v>322</c:v>
                </c:pt>
                <c:pt idx="292">
                  <c:v>323</c:v>
                </c:pt>
                <c:pt idx="293">
                  <c:v>324</c:v>
                </c:pt>
                <c:pt idx="294">
                  <c:v>325</c:v>
                </c:pt>
                <c:pt idx="295">
                  <c:v>326</c:v>
                </c:pt>
                <c:pt idx="296">
                  <c:v>327</c:v>
                </c:pt>
                <c:pt idx="297">
                  <c:v>328</c:v>
                </c:pt>
                <c:pt idx="298">
                  <c:v>329</c:v>
                </c:pt>
              </c:numCache>
            </c:numRef>
          </c:xVal>
          <c:yVal>
            <c:numRef>
              <c:f>Sheet3!$H$1:$H$299</c:f>
              <c:numCache>
                <c:formatCode>General</c:formatCode>
                <c:ptCount val="299"/>
                <c:pt idx="0">
                  <c:v>1.4400000000000001E-2</c:v>
                </c:pt>
                <c:pt idx="1">
                  <c:v>1.4400000000000001E-2</c:v>
                </c:pt>
                <c:pt idx="2">
                  <c:v>1.4400000000000001E-2</c:v>
                </c:pt>
                <c:pt idx="3">
                  <c:v>1.4400000000000001E-2</c:v>
                </c:pt>
                <c:pt idx="4">
                  <c:v>1.4400000000000001E-2</c:v>
                </c:pt>
                <c:pt idx="5">
                  <c:v>1.4400000000000001E-2</c:v>
                </c:pt>
                <c:pt idx="6">
                  <c:v>1.4400000000000001E-2</c:v>
                </c:pt>
                <c:pt idx="7">
                  <c:v>1.4400000000000001E-2</c:v>
                </c:pt>
                <c:pt idx="8">
                  <c:v>1.4400000000000001E-2</c:v>
                </c:pt>
                <c:pt idx="9">
                  <c:v>1.4400000000000001E-2</c:v>
                </c:pt>
                <c:pt idx="10">
                  <c:v>1.4400000000000001E-2</c:v>
                </c:pt>
                <c:pt idx="11">
                  <c:v>1.4400000000000001E-2</c:v>
                </c:pt>
                <c:pt idx="12">
                  <c:v>1.4400000000000001E-2</c:v>
                </c:pt>
                <c:pt idx="13">
                  <c:v>1.4400000000000001E-2</c:v>
                </c:pt>
                <c:pt idx="14">
                  <c:v>1.4400000000000001E-2</c:v>
                </c:pt>
                <c:pt idx="15">
                  <c:v>1.4400000000000001E-2</c:v>
                </c:pt>
                <c:pt idx="16">
                  <c:v>1.4400000000000001E-2</c:v>
                </c:pt>
                <c:pt idx="17">
                  <c:v>1.4400000000000001E-2</c:v>
                </c:pt>
                <c:pt idx="18">
                  <c:v>1.4400000000000001E-2</c:v>
                </c:pt>
                <c:pt idx="19">
                  <c:v>1.4400000000000001E-2</c:v>
                </c:pt>
                <c:pt idx="20">
                  <c:v>1.4400000000000001E-2</c:v>
                </c:pt>
                <c:pt idx="21">
                  <c:v>1.4400000000000001E-2</c:v>
                </c:pt>
                <c:pt idx="22">
                  <c:v>1.4400000000000001E-2</c:v>
                </c:pt>
                <c:pt idx="23">
                  <c:v>1.4400000000000001E-2</c:v>
                </c:pt>
                <c:pt idx="24">
                  <c:v>1.4400000000000001E-2</c:v>
                </c:pt>
                <c:pt idx="25">
                  <c:v>1.4400000000000001E-2</c:v>
                </c:pt>
                <c:pt idx="26">
                  <c:v>1.4400000000000001E-2</c:v>
                </c:pt>
                <c:pt idx="27">
                  <c:v>1.4400000000000001E-2</c:v>
                </c:pt>
                <c:pt idx="28">
                  <c:v>1.4400000000000001E-2</c:v>
                </c:pt>
                <c:pt idx="29">
                  <c:v>1.4400000000000001E-2</c:v>
                </c:pt>
                <c:pt idx="30">
                  <c:v>1.4400000000000001E-2</c:v>
                </c:pt>
                <c:pt idx="31">
                  <c:v>1.4400000000000001E-2</c:v>
                </c:pt>
                <c:pt idx="32">
                  <c:v>1.4400000000000001E-2</c:v>
                </c:pt>
                <c:pt idx="33">
                  <c:v>1.4400000000000001E-2</c:v>
                </c:pt>
                <c:pt idx="34">
                  <c:v>1.4400000000000001E-2</c:v>
                </c:pt>
                <c:pt idx="35">
                  <c:v>1.4400000000000001E-2</c:v>
                </c:pt>
                <c:pt idx="36">
                  <c:v>1.4400000000000001E-2</c:v>
                </c:pt>
                <c:pt idx="37">
                  <c:v>1.4400000000000001E-2</c:v>
                </c:pt>
                <c:pt idx="38">
                  <c:v>1.4400000000000001E-2</c:v>
                </c:pt>
                <c:pt idx="39">
                  <c:v>1.4400000000000001E-2</c:v>
                </c:pt>
                <c:pt idx="40">
                  <c:v>1.4400000000000001E-2</c:v>
                </c:pt>
                <c:pt idx="41">
                  <c:v>1.4400000000000001E-2</c:v>
                </c:pt>
                <c:pt idx="42">
                  <c:v>1.4400000000000001E-2</c:v>
                </c:pt>
                <c:pt idx="43">
                  <c:v>1.4400000000000001E-2</c:v>
                </c:pt>
                <c:pt idx="44">
                  <c:v>1.4400000000000001E-2</c:v>
                </c:pt>
                <c:pt idx="45">
                  <c:v>1.4400000000000001E-2</c:v>
                </c:pt>
                <c:pt idx="46">
                  <c:v>1.4400000000000001E-2</c:v>
                </c:pt>
                <c:pt idx="47">
                  <c:v>1.4400000000000001E-2</c:v>
                </c:pt>
                <c:pt idx="48">
                  <c:v>1.4400000000000001E-2</c:v>
                </c:pt>
                <c:pt idx="49">
                  <c:v>1.4400000000000001E-2</c:v>
                </c:pt>
                <c:pt idx="50">
                  <c:v>1.4400000000000001E-2</c:v>
                </c:pt>
                <c:pt idx="51">
                  <c:v>1.4400000000000001E-2</c:v>
                </c:pt>
                <c:pt idx="52">
                  <c:v>1.4400000000000001E-2</c:v>
                </c:pt>
                <c:pt idx="53">
                  <c:v>1.4400000000000001E-2</c:v>
                </c:pt>
                <c:pt idx="54">
                  <c:v>1.4400000000000001E-2</c:v>
                </c:pt>
                <c:pt idx="55">
                  <c:v>1.4400000000000001E-2</c:v>
                </c:pt>
                <c:pt idx="56">
                  <c:v>1.4400000000000001E-2</c:v>
                </c:pt>
                <c:pt idx="57">
                  <c:v>1.4400000000000001E-2</c:v>
                </c:pt>
                <c:pt idx="58">
                  <c:v>1.4400000000000001E-2</c:v>
                </c:pt>
                <c:pt idx="59">
                  <c:v>1.4400000000000001E-2</c:v>
                </c:pt>
                <c:pt idx="60">
                  <c:v>20.896319999999989</c:v>
                </c:pt>
                <c:pt idx="61">
                  <c:v>26.054400000000001</c:v>
                </c:pt>
                <c:pt idx="62">
                  <c:v>25.917999999999999</c:v>
                </c:pt>
                <c:pt idx="63">
                  <c:v>25.818800000000035</c:v>
                </c:pt>
                <c:pt idx="64">
                  <c:v>25.856000000000005</c:v>
                </c:pt>
                <c:pt idx="65">
                  <c:v>25.558399999999946</c:v>
                </c:pt>
                <c:pt idx="66">
                  <c:v>26.029599999999945</c:v>
                </c:pt>
                <c:pt idx="67">
                  <c:v>25.731999999999999</c:v>
                </c:pt>
                <c:pt idx="68">
                  <c:v>25.8932</c:v>
                </c:pt>
                <c:pt idx="69">
                  <c:v>25.198799999999945</c:v>
                </c:pt>
                <c:pt idx="70">
                  <c:v>26.141200000000001</c:v>
                </c:pt>
                <c:pt idx="71">
                  <c:v>25.942799999999885</c:v>
                </c:pt>
                <c:pt idx="72">
                  <c:v>26.054400000000001</c:v>
                </c:pt>
                <c:pt idx="73">
                  <c:v>25.8932</c:v>
                </c:pt>
                <c:pt idx="74">
                  <c:v>25.8064</c:v>
                </c:pt>
                <c:pt idx="75">
                  <c:v>25.942799999999885</c:v>
                </c:pt>
                <c:pt idx="76">
                  <c:v>25.942799999999885</c:v>
                </c:pt>
                <c:pt idx="77">
                  <c:v>25.967599999999923</c:v>
                </c:pt>
                <c:pt idx="78">
                  <c:v>26.017199999999999</c:v>
                </c:pt>
                <c:pt idx="79">
                  <c:v>26.066800000000001</c:v>
                </c:pt>
                <c:pt idx="80">
                  <c:v>26.116399999999999</c:v>
                </c:pt>
                <c:pt idx="81">
                  <c:v>25.744399999999946</c:v>
                </c:pt>
                <c:pt idx="82">
                  <c:v>26.103999999999999</c:v>
                </c:pt>
                <c:pt idx="83">
                  <c:v>25.8064</c:v>
                </c:pt>
                <c:pt idx="84">
                  <c:v>25.8064</c:v>
                </c:pt>
                <c:pt idx="85">
                  <c:v>26.116399999999999</c:v>
                </c:pt>
                <c:pt idx="86">
                  <c:v>25.831199999999999</c:v>
                </c:pt>
                <c:pt idx="87">
                  <c:v>25.781599999999923</c:v>
                </c:pt>
                <c:pt idx="88">
                  <c:v>25.942799999999885</c:v>
                </c:pt>
                <c:pt idx="89">
                  <c:v>25.979999999999986</c:v>
                </c:pt>
                <c:pt idx="90">
                  <c:v>25.7196</c:v>
                </c:pt>
                <c:pt idx="91">
                  <c:v>25.769199999999934</c:v>
                </c:pt>
                <c:pt idx="92">
                  <c:v>25.979999999999986</c:v>
                </c:pt>
                <c:pt idx="93">
                  <c:v>25.992399999999918</c:v>
                </c:pt>
                <c:pt idx="94">
                  <c:v>26.054400000000001</c:v>
                </c:pt>
                <c:pt idx="95">
                  <c:v>25.8932</c:v>
                </c:pt>
                <c:pt idx="96">
                  <c:v>25.4468</c:v>
                </c:pt>
                <c:pt idx="97">
                  <c:v>25.868399999999934</c:v>
                </c:pt>
                <c:pt idx="98">
                  <c:v>25.917999999999999</c:v>
                </c:pt>
                <c:pt idx="99">
                  <c:v>25.731999999999999</c:v>
                </c:pt>
                <c:pt idx="100">
                  <c:v>25.818800000000035</c:v>
                </c:pt>
                <c:pt idx="101">
                  <c:v>25.794</c:v>
                </c:pt>
                <c:pt idx="102">
                  <c:v>25.905599999999918</c:v>
                </c:pt>
                <c:pt idx="103">
                  <c:v>25.930399999999945</c:v>
                </c:pt>
                <c:pt idx="104">
                  <c:v>25.657599999999999</c:v>
                </c:pt>
                <c:pt idx="105">
                  <c:v>26.376799999999989</c:v>
                </c:pt>
                <c:pt idx="106">
                  <c:v>25.930399999999945</c:v>
                </c:pt>
                <c:pt idx="107">
                  <c:v>25.930399999999945</c:v>
                </c:pt>
                <c:pt idx="108">
                  <c:v>25.930399999999945</c:v>
                </c:pt>
                <c:pt idx="109">
                  <c:v>25.794</c:v>
                </c:pt>
                <c:pt idx="110">
                  <c:v>26.0792</c:v>
                </c:pt>
                <c:pt idx="111">
                  <c:v>25.930399999999945</c:v>
                </c:pt>
                <c:pt idx="112">
                  <c:v>26.24039999999993</c:v>
                </c:pt>
                <c:pt idx="113">
                  <c:v>25.955199999999934</c:v>
                </c:pt>
                <c:pt idx="114">
                  <c:v>26.116399999999999</c:v>
                </c:pt>
                <c:pt idx="115">
                  <c:v>26.004799999999989</c:v>
                </c:pt>
                <c:pt idx="116">
                  <c:v>25.818800000000035</c:v>
                </c:pt>
                <c:pt idx="117">
                  <c:v>25.632800000000035</c:v>
                </c:pt>
                <c:pt idx="118">
                  <c:v>25.868399999999934</c:v>
                </c:pt>
                <c:pt idx="119">
                  <c:v>26.029599999999945</c:v>
                </c:pt>
                <c:pt idx="120">
                  <c:v>25.967919999999989</c:v>
                </c:pt>
                <c:pt idx="121">
                  <c:v>26.389199999999946</c:v>
                </c:pt>
                <c:pt idx="122">
                  <c:v>26.252800000000001</c:v>
                </c:pt>
                <c:pt idx="123">
                  <c:v>26.475999999999949</c:v>
                </c:pt>
                <c:pt idx="124">
                  <c:v>26.6496</c:v>
                </c:pt>
                <c:pt idx="125">
                  <c:v>26.389199999999946</c:v>
                </c:pt>
                <c:pt idx="126">
                  <c:v>26.463599999999911</c:v>
                </c:pt>
                <c:pt idx="127">
                  <c:v>26.414000000000001</c:v>
                </c:pt>
                <c:pt idx="128">
                  <c:v>26.463599999999911</c:v>
                </c:pt>
                <c:pt idx="129">
                  <c:v>26.314800000000073</c:v>
                </c:pt>
                <c:pt idx="130">
                  <c:v>26.5504</c:v>
                </c:pt>
                <c:pt idx="131">
                  <c:v>26.525599999999923</c:v>
                </c:pt>
                <c:pt idx="132">
                  <c:v>26.63720000000005</c:v>
                </c:pt>
                <c:pt idx="133">
                  <c:v>26.4512</c:v>
                </c:pt>
                <c:pt idx="134">
                  <c:v>26.376799999999989</c:v>
                </c:pt>
                <c:pt idx="135">
                  <c:v>26.426399999999923</c:v>
                </c:pt>
                <c:pt idx="136">
                  <c:v>26.513200000000001</c:v>
                </c:pt>
                <c:pt idx="137">
                  <c:v>26.612400000000001</c:v>
                </c:pt>
                <c:pt idx="138">
                  <c:v>26.401599999999938</c:v>
                </c:pt>
                <c:pt idx="139">
                  <c:v>26.500800000000005</c:v>
                </c:pt>
                <c:pt idx="140">
                  <c:v>25.781599999999923</c:v>
                </c:pt>
                <c:pt idx="141">
                  <c:v>26.575199999999946</c:v>
                </c:pt>
                <c:pt idx="142">
                  <c:v>26.562799999999896</c:v>
                </c:pt>
                <c:pt idx="143">
                  <c:v>26.475999999999949</c:v>
                </c:pt>
                <c:pt idx="144">
                  <c:v>26.2776</c:v>
                </c:pt>
                <c:pt idx="145">
                  <c:v>26.4512</c:v>
                </c:pt>
                <c:pt idx="146">
                  <c:v>26.327200000000001</c:v>
                </c:pt>
                <c:pt idx="147">
                  <c:v>26.426399999999923</c:v>
                </c:pt>
                <c:pt idx="148">
                  <c:v>26.513200000000001</c:v>
                </c:pt>
                <c:pt idx="149">
                  <c:v>26.6</c:v>
                </c:pt>
                <c:pt idx="150">
                  <c:v>26.414000000000001</c:v>
                </c:pt>
                <c:pt idx="151">
                  <c:v>26.538</c:v>
                </c:pt>
                <c:pt idx="152">
                  <c:v>26.463599999999911</c:v>
                </c:pt>
                <c:pt idx="153">
                  <c:v>26.6496</c:v>
                </c:pt>
                <c:pt idx="154">
                  <c:v>26.4512</c:v>
                </c:pt>
                <c:pt idx="155">
                  <c:v>26.488399999999896</c:v>
                </c:pt>
                <c:pt idx="156">
                  <c:v>26.438800000000001</c:v>
                </c:pt>
                <c:pt idx="157">
                  <c:v>26.500800000000005</c:v>
                </c:pt>
                <c:pt idx="158">
                  <c:v>26.314800000000073</c:v>
                </c:pt>
                <c:pt idx="159">
                  <c:v>26.513200000000001</c:v>
                </c:pt>
                <c:pt idx="160">
                  <c:v>26.339600000000001</c:v>
                </c:pt>
                <c:pt idx="161">
                  <c:v>26.3644</c:v>
                </c:pt>
                <c:pt idx="162">
                  <c:v>26.538</c:v>
                </c:pt>
                <c:pt idx="163">
                  <c:v>26.414000000000001</c:v>
                </c:pt>
                <c:pt idx="164">
                  <c:v>26.538</c:v>
                </c:pt>
                <c:pt idx="165">
                  <c:v>26.562799999999896</c:v>
                </c:pt>
                <c:pt idx="166">
                  <c:v>26.426399999999923</c:v>
                </c:pt>
                <c:pt idx="167">
                  <c:v>26.438800000000001</c:v>
                </c:pt>
                <c:pt idx="168">
                  <c:v>26.674399999999999</c:v>
                </c:pt>
                <c:pt idx="169">
                  <c:v>26.252800000000001</c:v>
                </c:pt>
                <c:pt idx="170">
                  <c:v>26.215599999999938</c:v>
                </c:pt>
                <c:pt idx="171">
                  <c:v>26.376799999999989</c:v>
                </c:pt>
                <c:pt idx="172">
                  <c:v>26.389199999999946</c:v>
                </c:pt>
                <c:pt idx="173">
                  <c:v>26.5504</c:v>
                </c:pt>
                <c:pt idx="174">
                  <c:v>26.327200000000001</c:v>
                </c:pt>
                <c:pt idx="175">
                  <c:v>26.302399999999945</c:v>
                </c:pt>
                <c:pt idx="176">
                  <c:v>26.3644</c:v>
                </c:pt>
                <c:pt idx="177">
                  <c:v>26.414000000000001</c:v>
                </c:pt>
                <c:pt idx="178">
                  <c:v>26.463599999999911</c:v>
                </c:pt>
                <c:pt idx="179">
                  <c:v>26.475999999999949</c:v>
                </c:pt>
                <c:pt idx="180">
                  <c:v>25.781599999999923</c:v>
                </c:pt>
                <c:pt idx="181">
                  <c:v>25.917999999999999</c:v>
                </c:pt>
                <c:pt idx="182">
                  <c:v>25.67</c:v>
                </c:pt>
                <c:pt idx="183">
                  <c:v>25.880800000000001</c:v>
                </c:pt>
                <c:pt idx="184">
                  <c:v>25.843599999999945</c:v>
                </c:pt>
                <c:pt idx="185">
                  <c:v>25.942799999999885</c:v>
                </c:pt>
                <c:pt idx="186">
                  <c:v>26.004799999999989</c:v>
                </c:pt>
                <c:pt idx="187">
                  <c:v>26.1784</c:v>
                </c:pt>
                <c:pt idx="188">
                  <c:v>25.880800000000001</c:v>
                </c:pt>
                <c:pt idx="189">
                  <c:v>25.979999999999986</c:v>
                </c:pt>
                <c:pt idx="190">
                  <c:v>25.942799999999885</c:v>
                </c:pt>
                <c:pt idx="191">
                  <c:v>26.128799999999938</c:v>
                </c:pt>
                <c:pt idx="192">
                  <c:v>25.955199999999934</c:v>
                </c:pt>
                <c:pt idx="193">
                  <c:v>25.930399999999945</c:v>
                </c:pt>
                <c:pt idx="194">
                  <c:v>25.917999999999999</c:v>
                </c:pt>
                <c:pt idx="195">
                  <c:v>26.203199999999946</c:v>
                </c:pt>
                <c:pt idx="196">
                  <c:v>25.7072</c:v>
                </c:pt>
                <c:pt idx="197">
                  <c:v>25.8064</c:v>
                </c:pt>
                <c:pt idx="198">
                  <c:v>26.1784</c:v>
                </c:pt>
                <c:pt idx="199">
                  <c:v>25.905599999999918</c:v>
                </c:pt>
                <c:pt idx="200">
                  <c:v>26.004799999999989</c:v>
                </c:pt>
                <c:pt idx="201">
                  <c:v>26.128799999999938</c:v>
                </c:pt>
                <c:pt idx="202">
                  <c:v>25.8064</c:v>
                </c:pt>
                <c:pt idx="203">
                  <c:v>25.8932</c:v>
                </c:pt>
                <c:pt idx="204">
                  <c:v>25.992399999999918</c:v>
                </c:pt>
                <c:pt idx="205">
                  <c:v>26.128799999999938</c:v>
                </c:pt>
                <c:pt idx="206">
                  <c:v>26.066800000000001</c:v>
                </c:pt>
                <c:pt idx="207">
                  <c:v>26.0792</c:v>
                </c:pt>
                <c:pt idx="208">
                  <c:v>26.054400000000001</c:v>
                </c:pt>
                <c:pt idx="209">
                  <c:v>25.595599999999923</c:v>
                </c:pt>
                <c:pt idx="210">
                  <c:v>26.004799999999989</c:v>
                </c:pt>
                <c:pt idx="211">
                  <c:v>25.856000000000005</c:v>
                </c:pt>
                <c:pt idx="212">
                  <c:v>26.24039999999993</c:v>
                </c:pt>
                <c:pt idx="213">
                  <c:v>25.967599999999923</c:v>
                </c:pt>
                <c:pt idx="214">
                  <c:v>26.314800000000073</c:v>
                </c:pt>
                <c:pt idx="215">
                  <c:v>25.818800000000035</c:v>
                </c:pt>
                <c:pt idx="216">
                  <c:v>26.24039999999993</c:v>
                </c:pt>
                <c:pt idx="217">
                  <c:v>26.004799999999989</c:v>
                </c:pt>
                <c:pt idx="218">
                  <c:v>25.856000000000005</c:v>
                </c:pt>
                <c:pt idx="219">
                  <c:v>25.8932</c:v>
                </c:pt>
                <c:pt idx="220">
                  <c:v>25.930399999999945</c:v>
                </c:pt>
                <c:pt idx="221">
                  <c:v>26.153600000000001</c:v>
                </c:pt>
                <c:pt idx="222">
                  <c:v>25.917999999999999</c:v>
                </c:pt>
                <c:pt idx="223">
                  <c:v>25.868399999999934</c:v>
                </c:pt>
                <c:pt idx="224">
                  <c:v>26.004799999999989</c:v>
                </c:pt>
                <c:pt idx="225">
                  <c:v>26.042000000000002</c:v>
                </c:pt>
                <c:pt idx="226">
                  <c:v>25.917999999999999</c:v>
                </c:pt>
                <c:pt idx="227">
                  <c:v>26.017199999999999</c:v>
                </c:pt>
                <c:pt idx="228">
                  <c:v>26.166</c:v>
                </c:pt>
                <c:pt idx="229">
                  <c:v>25.905599999999918</c:v>
                </c:pt>
                <c:pt idx="230">
                  <c:v>26.190799999999989</c:v>
                </c:pt>
                <c:pt idx="231">
                  <c:v>25.967599999999923</c:v>
                </c:pt>
                <c:pt idx="232">
                  <c:v>26.24039999999993</c:v>
                </c:pt>
                <c:pt idx="233">
                  <c:v>25.818800000000035</c:v>
                </c:pt>
                <c:pt idx="234">
                  <c:v>26.153600000000001</c:v>
                </c:pt>
                <c:pt idx="235">
                  <c:v>25.818800000000035</c:v>
                </c:pt>
                <c:pt idx="236">
                  <c:v>26.042000000000002</c:v>
                </c:pt>
                <c:pt idx="237">
                  <c:v>25.8932</c:v>
                </c:pt>
                <c:pt idx="238">
                  <c:v>25.967599999999923</c:v>
                </c:pt>
                <c:pt idx="239">
                  <c:v>25.831199999999999</c:v>
                </c:pt>
                <c:pt idx="240">
                  <c:v>1.4400000000000001E-2</c:v>
                </c:pt>
                <c:pt idx="241">
                  <c:v>1.4400000000000001E-2</c:v>
                </c:pt>
                <c:pt idx="242">
                  <c:v>1.4400000000000001E-2</c:v>
                </c:pt>
                <c:pt idx="243">
                  <c:v>1.4400000000000001E-2</c:v>
                </c:pt>
                <c:pt idx="244">
                  <c:v>1.4400000000000001E-2</c:v>
                </c:pt>
                <c:pt idx="245">
                  <c:v>1.4400000000000001E-2</c:v>
                </c:pt>
                <c:pt idx="246">
                  <c:v>1.4400000000000001E-2</c:v>
                </c:pt>
                <c:pt idx="247">
                  <c:v>1.4400000000000001E-2</c:v>
                </c:pt>
                <c:pt idx="248">
                  <c:v>1.4400000000000001E-2</c:v>
                </c:pt>
                <c:pt idx="249">
                  <c:v>1.4400000000000001E-2</c:v>
                </c:pt>
                <c:pt idx="250">
                  <c:v>1.4400000000000001E-2</c:v>
                </c:pt>
                <c:pt idx="251">
                  <c:v>1.4400000000000001E-2</c:v>
                </c:pt>
                <c:pt idx="252">
                  <c:v>1.4400000000000001E-2</c:v>
                </c:pt>
                <c:pt idx="253">
                  <c:v>1.4400000000000001E-2</c:v>
                </c:pt>
                <c:pt idx="254">
                  <c:v>1.4400000000000001E-2</c:v>
                </c:pt>
                <c:pt idx="255">
                  <c:v>1.4400000000000001E-2</c:v>
                </c:pt>
                <c:pt idx="256">
                  <c:v>1.4400000000000001E-2</c:v>
                </c:pt>
                <c:pt idx="257">
                  <c:v>1.4400000000000001E-2</c:v>
                </c:pt>
                <c:pt idx="258">
                  <c:v>1.4400000000000001E-2</c:v>
                </c:pt>
                <c:pt idx="259">
                  <c:v>1.4400000000000001E-2</c:v>
                </c:pt>
                <c:pt idx="260">
                  <c:v>1.4400000000000001E-2</c:v>
                </c:pt>
                <c:pt idx="261">
                  <c:v>1.4400000000000001E-2</c:v>
                </c:pt>
                <c:pt idx="262">
                  <c:v>1.4400000000000001E-2</c:v>
                </c:pt>
                <c:pt idx="263">
                  <c:v>1.4400000000000001E-2</c:v>
                </c:pt>
                <c:pt idx="264">
                  <c:v>1.4400000000000001E-2</c:v>
                </c:pt>
                <c:pt idx="265">
                  <c:v>1.4400000000000001E-2</c:v>
                </c:pt>
                <c:pt idx="266">
                  <c:v>1.4400000000000001E-2</c:v>
                </c:pt>
                <c:pt idx="267">
                  <c:v>1.4400000000000001E-2</c:v>
                </c:pt>
                <c:pt idx="268">
                  <c:v>1.4400000000000001E-2</c:v>
                </c:pt>
                <c:pt idx="269">
                  <c:v>1.4400000000000001E-2</c:v>
                </c:pt>
                <c:pt idx="270">
                  <c:v>1.4400000000000001E-2</c:v>
                </c:pt>
                <c:pt idx="271">
                  <c:v>1.4400000000000001E-2</c:v>
                </c:pt>
                <c:pt idx="272">
                  <c:v>1.4400000000000001E-2</c:v>
                </c:pt>
                <c:pt idx="273">
                  <c:v>1.4400000000000001E-2</c:v>
                </c:pt>
                <c:pt idx="274">
                  <c:v>1.4400000000000001E-2</c:v>
                </c:pt>
                <c:pt idx="275">
                  <c:v>1.4400000000000001E-2</c:v>
                </c:pt>
                <c:pt idx="276">
                  <c:v>1.4400000000000001E-2</c:v>
                </c:pt>
                <c:pt idx="277">
                  <c:v>1.4400000000000001E-2</c:v>
                </c:pt>
                <c:pt idx="278">
                  <c:v>1.4400000000000001E-2</c:v>
                </c:pt>
                <c:pt idx="279">
                  <c:v>1.4400000000000001E-2</c:v>
                </c:pt>
                <c:pt idx="280">
                  <c:v>1.4400000000000001E-2</c:v>
                </c:pt>
                <c:pt idx="281">
                  <c:v>1.4400000000000001E-2</c:v>
                </c:pt>
                <c:pt idx="282">
                  <c:v>1.4400000000000001E-2</c:v>
                </c:pt>
                <c:pt idx="283">
                  <c:v>1.4400000000000001E-2</c:v>
                </c:pt>
                <c:pt idx="284">
                  <c:v>1.4400000000000001E-2</c:v>
                </c:pt>
                <c:pt idx="285">
                  <c:v>1.4400000000000001E-2</c:v>
                </c:pt>
                <c:pt idx="286">
                  <c:v>1.4400000000000001E-2</c:v>
                </c:pt>
                <c:pt idx="287">
                  <c:v>1.4400000000000001E-2</c:v>
                </c:pt>
                <c:pt idx="288">
                  <c:v>1.4400000000000001E-2</c:v>
                </c:pt>
                <c:pt idx="289">
                  <c:v>1.4400000000000001E-2</c:v>
                </c:pt>
                <c:pt idx="290">
                  <c:v>1.4400000000000001E-2</c:v>
                </c:pt>
                <c:pt idx="291">
                  <c:v>1.4400000000000001E-2</c:v>
                </c:pt>
                <c:pt idx="292">
                  <c:v>1.4400000000000001E-2</c:v>
                </c:pt>
                <c:pt idx="293">
                  <c:v>1.4400000000000001E-2</c:v>
                </c:pt>
                <c:pt idx="294">
                  <c:v>1.4400000000000001E-2</c:v>
                </c:pt>
                <c:pt idx="295">
                  <c:v>1.4400000000000001E-2</c:v>
                </c:pt>
                <c:pt idx="296">
                  <c:v>1.4400000000000001E-2</c:v>
                </c:pt>
                <c:pt idx="297">
                  <c:v>1.4400000000000001E-2</c:v>
                </c:pt>
                <c:pt idx="298">
                  <c:v>1.4400000000000001E-2</c:v>
                </c:pt>
              </c:numCache>
            </c:numRef>
          </c:yVal>
        </c:ser>
        <c:axId val="58855808"/>
        <c:axId val="58857728"/>
      </c:scatterChart>
      <c:valAx>
        <c:axId val="58855808"/>
        <c:scaling>
          <c:orientation val="minMax"/>
          <c:max val="220"/>
          <c:min val="140"/>
        </c:scaling>
        <c:axPos val="b"/>
        <c:title>
          <c:tx>
            <c:rich>
              <a:bodyPr/>
              <a:lstStyle/>
              <a:p>
                <a:pPr>
                  <a:defRPr sz="1400">
                    <a:latin typeface="Helvetica" pitchFamily="34" charset="0"/>
                    <a:cs typeface="Helvetica" pitchFamily="34" charset="0"/>
                  </a:defRPr>
                </a:pPr>
                <a:r>
                  <a:rPr lang="en-US" sz="1400" dirty="0">
                    <a:latin typeface="Helvetica" pitchFamily="34" charset="0"/>
                    <a:cs typeface="Helvetica" pitchFamily="34" charset="0"/>
                  </a:rPr>
                  <a:t>Time (s)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Helvetica" pitchFamily="34" charset="0"/>
                <a:cs typeface="Helvetica" pitchFamily="34" charset="0"/>
              </a:defRPr>
            </a:pPr>
            <a:endParaRPr lang="en-US"/>
          </a:p>
        </c:txPr>
        <c:crossAx val="58857728"/>
        <c:crosses val="autoZero"/>
        <c:crossBetween val="midCat"/>
        <c:majorUnit val="20"/>
      </c:valAx>
      <c:valAx>
        <c:axId val="588577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latin typeface="Helvetica" pitchFamily="34" charset="0"/>
                <a:cs typeface="Helvetica" pitchFamily="34" charset="0"/>
              </a:defRPr>
            </a:pPr>
            <a:endParaRPr lang="en-US"/>
          </a:p>
        </c:txPr>
        <c:crossAx val="58855808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tx>
            <c:v>DropTail</c:v>
          </c:tx>
          <c:spPr>
            <a:ln>
              <a:solidFill>
                <a:srgbClr val="FF0700"/>
              </a:solidFill>
            </a:ln>
          </c:spPr>
          <c:marker>
            <c:symbol val="none"/>
          </c:marker>
          <c:xVal>
            <c:numRef>
              <c:f>Sheet1!$J$1:$J$64</c:f>
              <c:numCache>
                <c:formatCode>General</c:formatCode>
                <c:ptCount val="64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45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65</c:v>
                </c:pt>
                <c:pt idx="11">
                  <c:v>70</c:v>
                </c:pt>
                <c:pt idx="12">
                  <c:v>75</c:v>
                </c:pt>
                <c:pt idx="13">
                  <c:v>80</c:v>
                </c:pt>
                <c:pt idx="14">
                  <c:v>85</c:v>
                </c:pt>
                <c:pt idx="15">
                  <c:v>90</c:v>
                </c:pt>
                <c:pt idx="16">
                  <c:v>95</c:v>
                </c:pt>
                <c:pt idx="17">
                  <c:v>100</c:v>
                </c:pt>
                <c:pt idx="18">
                  <c:v>105</c:v>
                </c:pt>
                <c:pt idx="19">
                  <c:v>110</c:v>
                </c:pt>
                <c:pt idx="20">
                  <c:v>115</c:v>
                </c:pt>
                <c:pt idx="21">
                  <c:v>120</c:v>
                </c:pt>
                <c:pt idx="22">
                  <c:v>125</c:v>
                </c:pt>
                <c:pt idx="23">
                  <c:v>130</c:v>
                </c:pt>
                <c:pt idx="24">
                  <c:v>135</c:v>
                </c:pt>
                <c:pt idx="25">
                  <c:v>140</c:v>
                </c:pt>
                <c:pt idx="26">
                  <c:v>145</c:v>
                </c:pt>
                <c:pt idx="27">
                  <c:v>150</c:v>
                </c:pt>
                <c:pt idx="28">
                  <c:v>155</c:v>
                </c:pt>
                <c:pt idx="29">
                  <c:v>160</c:v>
                </c:pt>
                <c:pt idx="30">
                  <c:v>165</c:v>
                </c:pt>
                <c:pt idx="31">
                  <c:v>170</c:v>
                </c:pt>
                <c:pt idx="32">
                  <c:v>175</c:v>
                </c:pt>
                <c:pt idx="33">
                  <c:v>180</c:v>
                </c:pt>
                <c:pt idx="34">
                  <c:v>185</c:v>
                </c:pt>
                <c:pt idx="35">
                  <c:v>190</c:v>
                </c:pt>
                <c:pt idx="36">
                  <c:v>195</c:v>
                </c:pt>
                <c:pt idx="37">
                  <c:v>200</c:v>
                </c:pt>
                <c:pt idx="38">
                  <c:v>205</c:v>
                </c:pt>
                <c:pt idx="39">
                  <c:v>210</c:v>
                </c:pt>
                <c:pt idx="40">
                  <c:v>215</c:v>
                </c:pt>
                <c:pt idx="41">
                  <c:v>220</c:v>
                </c:pt>
                <c:pt idx="42">
                  <c:v>225</c:v>
                </c:pt>
                <c:pt idx="43">
                  <c:v>230</c:v>
                </c:pt>
                <c:pt idx="44">
                  <c:v>235</c:v>
                </c:pt>
                <c:pt idx="45">
                  <c:v>240</c:v>
                </c:pt>
                <c:pt idx="46">
                  <c:v>245</c:v>
                </c:pt>
                <c:pt idx="47">
                  <c:v>250</c:v>
                </c:pt>
                <c:pt idx="48">
                  <c:v>255</c:v>
                </c:pt>
                <c:pt idx="49">
                  <c:v>260</c:v>
                </c:pt>
                <c:pt idx="50">
                  <c:v>265</c:v>
                </c:pt>
                <c:pt idx="51">
                  <c:v>270</c:v>
                </c:pt>
                <c:pt idx="52">
                  <c:v>275</c:v>
                </c:pt>
                <c:pt idx="53">
                  <c:v>280</c:v>
                </c:pt>
                <c:pt idx="54">
                  <c:v>285</c:v>
                </c:pt>
                <c:pt idx="55">
                  <c:v>290</c:v>
                </c:pt>
                <c:pt idx="56">
                  <c:v>295</c:v>
                </c:pt>
                <c:pt idx="57">
                  <c:v>300</c:v>
                </c:pt>
                <c:pt idx="58">
                  <c:v>305</c:v>
                </c:pt>
                <c:pt idx="59">
                  <c:v>310</c:v>
                </c:pt>
                <c:pt idx="60">
                  <c:v>315</c:v>
                </c:pt>
                <c:pt idx="61">
                  <c:v>320</c:v>
                </c:pt>
                <c:pt idx="62">
                  <c:v>325</c:v>
                </c:pt>
                <c:pt idx="63">
                  <c:v>330</c:v>
                </c:pt>
              </c:numCache>
            </c:numRef>
          </c:xVal>
          <c:yVal>
            <c:numRef>
              <c:f>Sheet1!$K$1:$K$64</c:f>
              <c:numCache>
                <c:formatCode>General</c:formatCode>
                <c:ptCount val="64"/>
                <c:pt idx="0">
                  <c:v>4.3194086061063945</c:v>
                </c:pt>
                <c:pt idx="1">
                  <c:v>4.3198308103404655</c:v>
                </c:pt>
                <c:pt idx="2">
                  <c:v>4.3177201766358841</c:v>
                </c:pt>
                <c:pt idx="3">
                  <c:v>4.3179311964188845</c:v>
                </c:pt>
                <c:pt idx="4">
                  <c:v>4.3119896588678079</c:v>
                </c:pt>
                <c:pt idx="5">
                  <c:v>4.3116535111440424</c:v>
                </c:pt>
                <c:pt idx="6">
                  <c:v>4.3116633022919126</c:v>
                </c:pt>
                <c:pt idx="7">
                  <c:v>4.3121822630267204</c:v>
                </c:pt>
                <c:pt idx="8">
                  <c:v>4.3112325115505996</c:v>
                </c:pt>
                <c:pt idx="9">
                  <c:v>4.3121333019595856</c:v>
                </c:pt>
                <c:pt idx="10">
                  <c:v>4.31210392557003</c:v>
                </c:pt>
                <c:pt idx="11">
                  <c:v>4.3118787128306826</c:v>
                </c:pt>
                <c:pt idx="12">
                  <c:v>4.3113695769445801</c:v>
                </c:pt>
                <c:pt idx="13">
                  <c:v>4.3124564546560071</c:v>
                </c:pt>
                <c:pt idx="14">
                  <c:v>4.312250809398205</c:v>
                </c:pt>
                <c:pt idx="15">
                  <c:v>4.3122801867280875</c:v>
                </c:pt>
                <c:pt idx="16">
                  <c:v>3.12815323728422</c:v>
                </c:pt>
                <c:pt idx="17">
                  <c:v>3.38347647772683</c:v>
                </c:pt>
                <c:pt idx="18">
                  <c:v>3.0522426740450292</c:v>
                </c:pt>
                <c:pt idx="19">
                  <c:v>3.5926997400146301</c:v>
                </c:pt>
                <c:pt idx="20">
                  <c:v>3.6506018579950812</c:v>
                </c:pt>
                <c:pt idx="21">
                  <c:v>3.4347577712059163</c:v>
                </c:pt>
                <c:pt idx="22">
                  <c:v>3.5954559896054792</c:v>
                </c:pt>
                <c:pt idx="23">
                  <c:v>3.71181502883696</c:v>
                </c:pt>
                <c:pt idx="24">
                  <c:v>2.89652751636915</c:v>
                </c:pt>
                <c:pt idx="25">
                  <c:v>3.5019298404396202</c:v>
                </c:pt>
                <c:pt idx="26">
                  <c:v>3.4873679360164958</c:v>
                </c:pt>
                <c:pt idx="27">
                  <c:v>3.4154171334486372</c:v>
                </c:pt>
                <c:pt idx="28">
                  <c:v>3.5609809190365</c:v>
                </c:pt>
                <c:pt idx="29">
                  <c:v>3.6523075875434401</c:v>
                </c:pt>
                <c:pt idx="30">
                  <c:v>3.6413368606676286</c:v>
                </c:pt>
                <c:pt idx="31">
                  <c:v>3.6921439116526598</c:v>
                </c:pt>
                <c:pt idx="32">
                  <c:v>3.7492639085367601</c:v>
                </c:pt>
                <c:pt idx="33">
                  <c:v>3.7544506267663298</c:v>
                </c:pt>
                <c:pt idx="34">
                  <c:v>3.6339258013592302</c:v>
                </c:pt>
                <c:pt idx="35">
                  <c:v>3.7711012620602657</c:v>
                </c:pt>
                <c:pt idx="36">
                  <c:v>3.6187209411003396</c:v>
                </c:pt>
                <c:pt idx="37">
                  <c:v>3.6589472029776391</c:v>
                </c:pt>
                <c:pt idx="38">
                  <c:v>3.7026368546439299</c:v>
                </c:pt>
                <c:pt idx="39">
                  <c:v>3.6106119852313601</c:v>
                </c:pt>
                <c:pt idx="40">
                  <c:v>3.30388310837301</c:v>
                </c:pt>
                <c:pt idx="41">
                  <c:v>3.4897248529582172</c:v>
                </c:pt>
                <c:pt idx="42">
                  <c:v>3.2023730717581902</c:v>
                </c:pt>
                <c:pt idx="43">
                  <c:v>3.5819295860710163</c:v>
                </c:pt>
                <c:pt idx="44">
                  <c:v>3.5101666095916397</c:v>
                </c:pt>
                <c:pt idx="45">
                  <c:v>3.6391567107271201</c:v>
                </c:pt>
                <c:pt idx="46">
                  <c:v>3.7499763974079197</c:v>
                </c:pt>
                <c:pt idx="47">
                  <c:v>3.35362555081094</c:v>
                </c:pt>
                <c:pt idx="48">
                  <c:v>2.9247357132046599</c:v>
                </c:pt>
                <c:pt idx="49">
                  <c:v>3.68295953250585</c:v>
                </c:pt>
                <c:pt idx="50">
                  <c:v>3.6791563317458778</c:v>
                </c:pt>
                <c:pt idx="51">
                  <c:v>3.6041256376594699</c:v>
                </c:pt>
                <c:pt idx="52">
                  <c:v>4.295583202119488</c:v>
                </c:pt>
                <c:pt idx="53">
                  <c:v>4.3119178794664696</c:v>
                </c:pt>
                <c:pt idx="54">
                  <c:v>4.3123781125154697</c:v>
                </c:pt>
                <c:pt idx="55">
                  <c:v>4.3108604975479885</c:v>
                </c:pt>
                <c:pt idx="56">
                  <c:v>4.3118297549984597</c:v>
                </c:pt>
                <c:pt idx="57">
                  <c:v>4.3121724707683882</c:v>
                </c:pt>
                <c:pt idx="58">
                  <c:v>4.3122508093948602</c:v>
                </c:pt>
                <c:pt idx="59">
                  <c:v>4.3123193567901446</c:v>
                </c:pt>
                <c:pt idx="60">
                  <c:v>4.3118003805525333</c:v>
                </c:pt>
                <c:pt idx="61">
                  <c:v>4.3113010437325325</c:v>
                </c:pt>
                <c:pt idx="62">
                  <c:v>4.3120549653346982</c:v>
                </c:pt>
                <c:pt idx="63">
                  <c:v>4.3125837634777682</c:v>
                </c:pt>
              </c:numCache>
            </c:numRef>
          </c:yVal>
        </c:ser>
        <c:ser>
          <c:idx val="2"/>
          <c:order val="1"/>
          <c:tx>
            <c:v>SPQ</c:v>
          </c:tx>
          <c:spPr>
            <a:ln w="63500">
              <a:solidFill>
                <a:srgbClr val="0A64A4"/>
              </a:solidFill>
            </a:ln>
          </c:spPr>
          <c:marker>
            <c:symbol val="none"/>
          </c:marker>
          <c:xVal>
            <c:numRef>
              <c:f>Sheet1!$J$1:$J$64</c:f>
              <c:numCache>
                <c:formatCode>General</c:formatCode>
                <c:ptCount val="64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45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65</c:v>
                </c:pt>
                <c:pt idx="11">
                  <c:v>70</c:v>
                </c:pt>
                <c:pt idx="12">
                  <c:v>75</c:v>
                </c:pt>
                <c:pt idx="13">
                  <c:v>80</c:v>
                </c:pt>
                <c:pt idx="14">
                  <c:v>85</c:v>
                </c:pt>
                <c:pt idx="15">
                  <c:v>90</c:v>
                </c:pt>
                <c:pt idx="16">
                  <c:v>95</c:v>
                </c:pt>
                <c:pt idx="17">
                  <c:v>100</c:v>
                </c:pt>
                <c:pt idx="18">
                  <c:v>105</c:v>
                </c:pt>
                <c:pt idx="19">
                  <c:v>110</c:v>
                </c:pt>
                <c:pt idx="20">
                  <c:v>115</c:v>
                </c:pt>
                <c:pt idx="21">
                  <c:v>120</c:v>
                </c:pt>
                <c:pt idx="22">
                  <c:v>125</c:v>
                </c:pt>
                <c:pt idx="23">
                  <c:v>130</c:v>
                </c:pt>
                <c:pt idx="24">
                  <c:v>135</c:v>
                </c:pt>
                <c:pt idx="25">
                  <c:v>140</c:v>
                </c:pt>
                <c:pt idx="26">
                  <c:v>145</c:v>
                </c:pt>
                <c:pt idx="27">
                  <c:v>150</c:v>
                </c:pt>
                <c:pt idx="28">
                  <c:v>155</c:v>
                </c:pt>
                <c:pt idx="29">
                  <c:v>160</c:v>
                </c:pt>
                <c:pt idx="30">
                  <c:v>165</c:v>
                </c:pt>
                <c:pt idx="31">
                  <c:v>170</c:v>
                </c:pt>
                <c:pt idx="32">
                  <c:v>175</c:v>
                </c:pt>
                <c:pt idx="33">
                  <c:v>180</c:v>
                </c:pt>
                <c:pt idx="34">
                  <c:v>185</c:v>
                </c:pt>
                <c:pt idx="35">
                  <c:v>190</c:v>
                </c:pt>
                <c:pt idx="36">
                  <c:v>195</c:v>
                </c:pt>
                <c:pt idx="37">
                  <c:v>200</c:v>
                </c:pt>
                <c:pt idx="38">
                  <c:v>205</c:v>
                </c:pt>
                <c:pt idx="39">
                  <c:v>210</c:v>
                </c:pt>
                <c:pt idx="40">
                  <c:v>215</c:v>
                </c:pt>
                <c:pt idx="41">
                  <c:v>220</c:v>
                </c:pt>
                <c:pt idx="42">
                  <c:v>225</c:v>
                </c:pt>
                <c:pt idx="43">
                  <c:v>230</c:v>
                </c:pt>
                <c:pt idx="44">
                  <c:v>235</c:v>
                </c:pt>
                <c:pt idx="45">
                  <c:v>240</c:v>
                </c:pt>
                <c:pt idx="46">
                  <c:v>245</c:v>
                </c:pt>
                <c:pt idx="47">
                  <c:v>250</c:v>
                </c:pt>
                <c:pt idx="48">
                  <c:v>255</c:v>
                </c:pt>
                <c:pt idx="49">
                  <c:v>260</c:v>
                </c:pt>
                <c:pt idx="50">
                  <c:v>265</c:v>
                </c:pt>
                <c:pt idx="51">
                  <c:v>270</c:v>
                </c:pt>
                <c:pt idx="52">
                  <c:v>275</c:v>
                </c:pt>
                <c:pt idx="53">
                  <c:v>280</c:v>
                </c:pt>
                <c:pt idx="54">
                  <c:v>285</c:v>
                </c:pt>
                <c:pt idx="55">
                  <c:v>290</c:v>
                </c:pt>
                <c:pt idx="56">
                  <c:v>295</c:v>
                </c:pt>
                <c:pt idx="57">
                  <c:v>300</c:v>
                </c:pt>
                <c:pt idx="58">
                  <c:v>305</c:v>
                </c:pt>
                <c:pt idx="59">
                  <c:v>310</c:v>
                </c:pt>
                <c:pt idx="60">
                  <c:v>315</c:v>
                </c:pt>
                <c:pt idx="61">
                  <c:v>320</c:v>
                </c:pt>
                <c:pt idx="62">
                  <c:v>325</c:v>
                </c:pt>
                <c:pt idx="63">
                  <c:v>330</c:v>
                </c:pt>
              </c:numCache>
            </c:numRef>
          </c:xVal>
          <c:yVal>
            <c:numRef>
              <c:f>Sheet3!$K$1:$K$64</c:f>
              <c:numCache>
                <c:formatCode>General</c:formatCode>
                <c:ptCount val="64"/>
                <c:pt idx="0">
                  <c:v>4.3194086061063945</c:v>
                </c:pt>
                <c:pt idx="1">
                  <c:v>4.3198308103404655</c:v>
                </c:pt>
                <c:pt idx="2">
                  <c:v>4.3177201766358841</c:v>
                </c:pt>
                <c:pt idx="3">
                  <c:v>4.3179311964188845</c:v>
                </c:pt>
                <c:pt idx="4">
                  <c:v>4.3119896588678079</c:v>
                </c:pt>
                <c:pt idx="5">
                  <c:v>4.3116535111440424</c:v>
                </c:pt>
                <c:pt idx="6">
                  <c:v>4.3116633022919126</c:v>
                </c:pt>
                <c:pt idx="7">
                  <c:v>4.3121822630267204</c:v>
                </c:pt>
                <c:pt idx="8">
                  <c:v>4.3112325115505996</c:v>
                </c:pt>
                <c:pt idx="9">
                  <c:v>4.3121333019595856</c:v>
                </c:pt>
                <c:pt idx="10">
                  <c:v>4.31210392557003</c:v>
                </c:pt>
                <c:pt idx="11">
                  <c:v>4.3118787128306826</c:v>
                </c:pt>
                <c:pt idx="12">
                  <c:v>4.3113695769445801</c:v>
                </c:pt>
                <c:pt idx="13">
                  <c:v>4.3124564546560071</c:v>
                </c:pt>
                <c:pt idx="14">
                  <c:v>4.312250809398205</c:v>
                </c:pt>
                <c:pt idx="15">
                  <c:v>4.3122801867280875</c:v>
                </c:pt>
                <c:pt idx="16">
                  <c:v>4.2723358708501395</c:v>
                </c:pt>
                <c:pt idx="17">
                  <c:v>4.2454073884745434</c:v>
                </c:pt>
                <c:pt idx="18">
                  <c:v>4.2702593883829643</c:v>
                </c:pt>
                <c:pt idx="19">
                  <c:v>4.2671059137248797</c:v>
                </c:pt>
                <c:pt idx="20">
                  <c:v>4.2764719430383726</c:v>
                </c:pt>
                <c:pt idx="21">
                  <c:v>4.2630514670823096</c:v>
                </c:pt>
                <c:pt idx="22">
                  <c:v>4.2687469553922703</c:v>
                </c:pt>
                <c:pt idx="23">
                  <c:v>4.2657025987055786</c:v>
                </c:pt>
                <c:pt idx="24">
                  <c:v>4.2646213155741366</c:v>
                </c:pt>
                <c:pt idx="25">
                  <c:v>4.2701444179836434</c:v>
                </c:pt>
                <c:pt idx="26">
                  <c:v>4.2660887276069861</c:v>
                </c:pt>
                <c:pt idx="27">
                  <c:v>4.2686719429326425</c:v>
                </c:pt>
                <c:pt idx="28">
                  <c:v>4.2752408330739504</c:v>
                </c:pt>
                <c:pt idx="29">
                  <c:v>4.2689471178643714</c:v>
                </c:pt>
                <c:pt idx="30">
                  <c:v>4.2643561076471395</c:v>
                </c:pt>
                <c:pt idx="31">
                  <c:v>4.2766627839334017</c:v>
                </c:pt>
                <c:pt idx="32">
                  <c:v>4.2701229000213434</c:v>
                </c:pt>
                <c:pt idx="33">
                  <c:v>4.2676910580090395</c:v>
                </c:pt>
                <c:pt idx="34">
                  <c:v>4.2669320408958855</c:v>
                </c:pt>
                <c:pt idx="35">
                  <c:v>4.27033575098634</c:v>
                </c:pt>
                <c:pt idx="36">
                  <c:v>4.2695054175516303</c:v>
                </c:pt>
                <c:pt idx="37">
                  <c:v>4.2712830064531833</c:v>
                </c:pt>
                <c:pt idx="38">
                  <c:v>4.2687874223808304</c:v>
                </c:pt>
                <c:pt idx="39">
                  <c:v>4.2684952619384804</c:v>
                </c:pt>
                <c:pt idx="40">
                  <c:v>4.2738245660203456</c:v>
                </c:pt>
                <c:pt idx="41">
                  <c:v>4.2679726058515897</c:v>
                </c:pt>
                <c:pt idx="42">
                  <c:v>4.2652542813417096</c:v>
                </c:pt>
                <c:pt idx="43">
                  <c:v>4.2704818936701825</c:v>
                </c:pt>
                <c:pt idx="44">
                  <c:v>4.2717485465945924</c:v>
                </c:pt>
                <c:pt idx="45">
                  <c:v>4.2690599125399897</c:v>
                </c:pt>
                <c:pt idx="46">
                  <c:v>4.2655578774454597</c:v>
                </c:pt>
                <c:pt idx="47">
                  <c:v>4.27507674729803</c:v>
                </c:pt>
                <c:pt idx="48">
                  <c:v>4.267255900386548</c:v>
                </c:pt>
                <c:pt idx="49">
                  <c:v>4.2732469662645736</c:v>
                </c:pt>
                <c:pt idx="50">
                  <c:v>4.2647894056917801</c:v>
                </c:pt>
                <c:pt idx="51">
                  <c:v>4.2682826007292496</c:v>
                </c:pt>
                <c:pt idx="52">
                  <c:v>4.3124466933671197</c:v>
                </c:pt>
                <c:pt idx="53">
                  <c:v>4.3113989486296598</c:v>
                </c:pt>
                <c:pt idx="54">
                  <c:v>4.3118787128274398</c:v>
                </c:pt>
                <c:pt idx="55">
                  <c:v>4.3114772740518701</c:v>
                </c:pt>
                <c:pt idx="56">
                  <c:v>4.3114772740518097</c:v>
                </c:pt>
                <c:pt idx="57">
                  <c:v>4.3115262281198961</c:v>
                </c:pt>
                <c:pt idx="58">
                  <c:v>4.3111248201819672</c:v>
                </c:pt>
                <c:pt idx="59">
                  <c:v>4.3119766300514755</c:v>
                </c:pt>
                <c:pt idx="60">
                  <c:v>4.3127600430652695</c:v>
                </c:pt>
                <c:pt idx="61">
                  <c:v>4.3125250051196975</c:v>
                </c:pt>
                <c:pt idx="62">
                  <c:v>4.3115947646920496</c:v>
                </c:pt>
                <c:pt idx="63">
                  <c:v>4.312064757339904</c:v>
                </c:pt>
              </c:numCache>
            </c:numRef>
          </c:yVal>
        </c:ser>
        <c:ser>
          <c:idx val="1"/>
          <c:order val="2"/>
          <c:tx>
            <c:v>CHAP</c:v>
          </c:tx>
          <c:spPr>
            <a:ln>
              <a:solidFill>
                <a:srgbClr val="FF9A00"/>
              </a:solidFill>
            </a:ln>
          </c:spPr>
          <c:marker>
            <c:symbol val="none"/>
          </c:marker>
          <c:xVal>
            <c:numRef>
              <c:f>Sheet1!$J$1:$J$64</c:f>
              <c:numCache>
                <c:formatCode>General</c:formatCode>
                <c:ptCount val="64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45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65</c:v>
                </c:pt>
                <c:pt idx="11">
                  <c:v>70</c:v>
                </c:pt>
                <c:pt idx="12">
                  <c:v>75</c:v>
                </c:pt>
                <c:pt idx="13">
                  <c:v>80</c:v>
                </c:pt>
                <c:pt idx="14">
                  <c:v>85</c:v>
                </c:pt>
                <c:pt idx="15">
                  <c:v>90</c:v>
                </c:pt>
                <c:pt idx="16">
                  <c:v>95</c:v>
                </c:pt>
                <c:pt idx="17">
                  <c:v>100</c:v>
                </c:pt>
                <c:pt idx="18">
                  <c:v>105</c:v>
                </c:pt>
                <c:pt idx="19">
                  <c:v>110</c:v>
                </c:pt>
                <c:pt idx="20">
                  <c:v>115</c:v>
                </c:pt>
                <c:pt idx="21">
                  <c:v>120</c:v>
                </c:pt>
                <c:pt idx="22">
                  <c:v>125</c:v>
                </c:pt>
                <c:pt idx="23">
                  <c:v>130</c:v>
                </c:pt>
                <c:pt idx="24">
                  <c:v>135</c:v>
                </c:pt>
                <c:pt idx="25">
                  <c:v>140</c:v>
                </c:pt>
                <c:pt idx="26">
                  <c:v>145</c:v>
                </c:pt>
                <c:pt idx="27">
                  <c:v>150</c:v>
                </c:pt>
                <c:pt idx="28">
                  <c:v>155</c:v>
                </c:pt>
                <c:pt idx="29">
                  <c:v>160</c:v>
                </c:pt>
                <c:pt idx="30">
                  <c:v>165</c:v>
                </c:pt>
                <c:pt idx="31">
                  <c:v>170</c:v>
                </c:pt>
                <c:pt idx="32">
                  <c:v>175</c:v>
                </c:pt>
                <c:pt idx="33">
                  <c:v>180</c:v>
                </c:pt>
                <c:pt idx="34">
                  <c:v>185</c:v>
                </c:pt>
                <c:pt idx="35">
                  <c:v>190</c:v>
                </c:pt>
                <c:pt idx="36">
                  <c:v>195</c:v>
                </c:pt>
                <c:pt idx="37">
                  <c:v>200</c:v>
                </c:pt>
                <c:pt idx="38">
                  <c:v>205</c:v>
                </c:pt>
                <c:pt idx="39">
                  <c:v>210</c:v>
                </c:pt>
                <c:pt idx="40">
                  <c:v>215</c:v>
                </c:pt>
                <c:pt idx="41">
                  <c:v>220</c:v>
                </c:pt>
                <c:pt idx="42">
                  <c:v>225</c:v>
                </c:pt>
                <c:pt idx="43">
                  <c:v>230</c:v>
                </c:pt>
                <c:pt idx="44">
                  <c:v>235</c:v>
                </c:pt>
                <c:pt idx="45">
                  <c:v>240</c:v>
                </c:pt>
                <c:pt idx="46">
                  <c:v>245</c:v>
                </c:pt>
                <c:pt idx="47">
                  <c:v>250</c:v>
                </c:pt>
                <c:pt idx="48">
                  <c:v>255</c:v>
                </c:pt>
                <c:pt idx="49">
                  <c:v>260</c:v>
                </c:pt>
                <c:pt idx="50">
                  <c:v>265</c:v>
                </c:pt>
                <c:pt idx="51">
                  <c:v>270</c:v>
                </c:pt>
                <c:pt idx="52">
                  <c:v>275</c:v>
                </c:pt>
                <c:pt idx="53">
                  <c:v>280</c:v>
                </c:pt>
                <c:pt idx="54">
                  <c:v>285</c:v>
                </c:pt>
                <c:pt idx="55">
                  <c:v>290</c:v>
                </c:pt>
                <c:pt idx="56">
                  <c:v>295</c:v>
                </c:pt>
                <c:pt idx="57">
                  <c:v>300</c:v>
                </c:pt>
                <c:pt idx="58">
                  <c:v>305</c:v>
                </c:pt>
                <c:pt idx="59">
                  <c:v>310</c:v>
                </c:pt>
                <c:pt idx="60">
                  <c:v>315</c:v>
                </c:pt>
                <c:pt idx="61">
                  <c:v>320</c:v>
                </c:pt>
                <c:pt idx="62">
                  <c:v>325</c:v>
                </c:pt>
                <c:pt idx="63">
                  <c:v>330</c:v>
                </c:pt>
              </c:numCache>
            </c:numRef>
          </c:xVal>
          <c:yVal>
            <c:numRef>
              <c:f>Sheet2!$K$1:$K$64</c:f>
              <c:numCache>
                <c:formatCode>General</c:formatCode>
                <c:ptCount val="64"/>
                <c:pt idx="0">
                  <c:v>4.3194086061063945</c:v>
                </c:pt>
                <c:pt idx="1">
                  <c:v>4.3198308103404655</c:v>
                </c:pt>
                <c:pt idx="2">
                  <c:v>4.3177201766358841</c:v>
                </c:pt>
                <c:pt idx="3">
                  <c:v>4.3179311964188845</c:v>
                </c:pt>
                <c:pt idx="4">
                  <c:v>4.3119896588678079</c:v>
                </c:pt>
                <c:pt idx="5">
                  <c:v>4.3116535111440424</c:v>
                </c:pt>
                <c:pt idx="6">
                  <c:v>4.3116633022919126</c:v>
                </c:pt>
                <c:pt idx="7">
                  <c:v>4.3121822630267204</c:v>
                </c:pt>
                <c:pt idx="8">
                  <c:v>4.3112325115505996</c:v>
                </c:pt>
                <c:pt idx="9">
                  <c:v>4.3121333019595856</c:v>
                </c:pt>
                <c:pt idx="10">
                  <c:v>4.31210392557003</c:v>
                </c:pt>
                <c:pt idx="11">
                  <c:v>4.3118787128306826</c:v>
                </c:pt>
                <c:pt idx="12">
                  <c:v>4.3113695769445801</c:v>
                </c:pt>
                <c:pt idx="13">
                  <c:v>4.3124564546560071</c:v>
                </c:pt>
                <c:pt idx="14">
                  <c:v>4.312250809398205</c:v>
                </c:pt>
                <c:pt idx="15">
                  <c:v>4.3122801867280875</c:v>
                </c:pt>
                <c:pt idx="16">
                  <c:v>4.2698442748967045</c:v>
                </c:pt>
                <c:pt idx="17">
                  <c:v>4.2613405252933934</c:v>
                </c:pt>
                <c:pt idx="18">
                  <c:v>4.2732735766734802</c:v>
                </c:pt>
                <c:pt idx="19">
                  <c:v>4.2711470202662198</c:v>
                </c:pt>
                <c:pt idx="20">
                  <c:v>4.2683875866483696</c:v>
                </c:pt>
                <c:pt idx="21">
                  <c:v>4.2691837583256085</c:v>
                </c:pt>
                <c:pt idx="22">
                  <c:v>4.2686316281249397</c:v>
                </c:pt>
                <c:pt idx="23">
                  <c:v>4.2628675082673482</c:v>
                </c:pt>
                <c:pt idx="24">
                  <c:v>4.2659815137877741</c:v>
                </c:pt>
                <c:pt idx="25">
                  <c:v>4.2701871334833514</c:v>
                </c:pt>
                <c:pt idx="26">
                  <c:v>4.2706314875000224</c:v>
                </c:pt>
                <c:pt idx="27">
                  <c:v>4.2690348844136414</c:v>
                </c:pt>
                <c:pt idx="28">
                  <c:v>4.2753733644533494</c:v>
                </c:pt>
                <c:pt idx="29">
                  <c:v>4.2683724760570545</c:v>
                </c:pt>
                <c:pt idx="30">
                  <c:v>4.2739194468522204</c:v>
                </c:pt>
                <c:pt idx="31">
                  <c:v>4.2658767863278699</c:v>
                </c:pt>
                <c:pt idx="32">
                  <c:v>4.2769763246063324</c:v>
                </c:pt>
                <c:pt idx="33">
                  <c:v>4.2669080552723102</c:v>
                </c:pt>
                <c:pt idx="34">
                  <c:v>4.2711554613268703</c:v>
                </c:pt>
                <c:pt idx="35">
                  <c:v>4.2740802747477282</c:v>
                </c:pt>
                <c:pt idx="36">
                  <c:v>4.2688612816179496</c:v>
                </c:pt>
                <c:pt idx="37">
                  <c:v>4.2710863386224496</c:v>
                </c:pt>
                <c:pt idx="38">
                  <c:v>4.2652221221651336</c:v>
                </c:pt>
                <c:pt idx="39">
                  <c:v>4.2706015727619802</c:v>
                </c:pt>
                <c:pt idx="40">
                  <c:v>4.2683935910841884</c:v>
                </c:pt>
                <c:pt idx="41">
                  <c:v>4.2724324556783815</c:v>
                </c:pt>
                <c:pt idx="42">
                  <c:v>4.2662812312487697</c:v>
                </c:pt>
                <c:pt idx="43">
                  <c:v>4.2694216918346903</c:v>
                </c:pt>
                <c:pt idx="44">
                  <c:v>4.2687152194161371</c:v>
                </c:pt>
                <c:pt idx="45">
                  <c:v>4.2677032256638414</c:v>
                </c:pt>
                <c:pt idx="46">
                  <c:v>4.2708164529156596</c:v>
                </c:pt>
                <c:pt idx="47">
                  <c:v>4.2660211672756896</c:v>
                </c:pt>
                <c:pt idx="48">
                  <c:v>4.2711837535572998</c:v>
                </c:pt>
                <c:pt idx="49">
                  <c:v>4.2657297225958324</c:v>
                </c:pt>
                <c:pt idx="50">
                  <c:v>4.2694922866559946</c:v>
                </c:pt>
                <c:pt idx="51">
                  <c:v>4.2655093235309876</c:v>
                </c:pt>
                <c:pt idx="52">
                  <c:v>4.3109157690879254</c:v>
                </c:pt>
                <c:pt idx="53">
                  <c:v>4.3114576925713903</c:v>
                </c:pt>
                <c:pt idx="54">
                  <c:v>4.3115849736905245</c:v>
                </c:pt>
                <c:pt idx="55">
                  <c:v>4.3121430941278804</c:v>
                </c:pt>
                <c:pt idx="56">
                  <c:v>4.3115262281201545</c:v>
                </c:pt>
                <c:pt idx="57">
                  <c:v>4.3119668382350431</c:v>
                </c:pt>
                <c:pt idx="58">
                  <c:v>4.3120060056262295</c:v>
                </c:pt>
                <c:pt idx="59">
                  <c:v>4.3123585271904341</c:v>
                </c:pt>
                <c:pt idx="60">
                  <c:v>4.311085660312246</c:v>
                </c:pt>
                <c:pt idx="61">
                  <c:v>4.3115556008113876</c:v>
                </c:pt>
                <c:pt idx="62">
                  <c:v>4.312250809395036</c:v>
                </c:pt>
                <c:pt idx="63">
                  <c:v>4.3116143467583745</c:v>
                </c:pt>
              </c:numCache>
            </c:numRef>
          </c:yVal>
        </c:ser>
        <c:axId val="58854784"/>
        <c:axId val="58893824"/>
      </c:scatterChart>
      <c:valAx>
        <c:axId val="58854784"/>
        <c:scaling>
          <c:orientation val="minMax"/>
          <c:max val="220"/>
          <c:min val="140"/>
        </c:scaling>
        <c:axPos val="b"/>
        <c:title>
          <c:tx>
            <c:rich>
              <a:bodyPr/>
              <a:lstStyle/>
              <a:p>
                <a:pPr>
                  <a:defRPr sz="1400" baseline="0">
                    <a:latin typeface="Helvetica" pitchFamily="34" charset="0"/>
                    <a:cs typeface="Helvetica" pitchFamily="34" charset="0"/>
                  </a:defRPr>
                </a:pPr>
                <a:r>
                  <a:rPr lang="en-US" sz="1400" baseline="0">
                    <a:latin typeface="Helvetica" pitchFamily="34" charset="0"/>
                    <a:cs typeface="Helvetica" pitchFamily="34" charset="0"/>
                  </a:rPr>
                  <a:t>Time (s)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 baseline="0">
                <a:latin typeface="Helvetica" pitchFamily="34" charset="0"/>
                <a:cs typeface="Helvetica" pitchFamily="34" charset="0"/>
              </a:defRPr>
            </a:pPr>
            <a:endParaRPr lang="en-US"/>
          </a:p>
        </c:txPr>
        <c:crossAx val="58893824"/>
        <c:crosses val="autoZero"/>
        <c:crossBetween val="midCat"/>
        <c:majorUnit val="20"/>
      </c:valAx>
      <c:valAx>
        <c:axId val="588938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>
                    <a:latin typeface="Helvetica" pitchFamily="34" charset="0"/>
                    <a:cs typeface="Helvetica" pitchFamily="34" charset="0"/>
                  </a:defRPr>
                </a:pPr>
                <a:r>
                  <a:rPr lang="en-US" sz="1400" baseline="0">
                    <a:latin typeface="Helvetica" pitchFamily="34" charset="0"/>
                    <a:cs typeface="Helvetica" pitchFamily="34" charset="0"/>
                  </a:rPr>
                  <a:t>G-Model MOS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 baseline="0">
                <a:latin typeface="Helvetica" pitchFamily="34" charset="0"/>
                <a:cs typeface="Helvetica" pitchFamily="34" charset="0"/>
              </a:defRPr>
            </a:pPr>
            <a:endParaRPr lang="en-US"/>
          </a:p>
        </c:txPr>
        <c:crossAx val="58854784"/>
        <c:crosses val="autoZero"/>
        <c:crossBetween val="midCat"/>
        <c:majorUnit val="1"/>
      </c:valAx>
    </c:plotArea>
    <c:legend>
      <c:legendPos val="b"/>
      <c:txPr>
        <a:bodyPr/>
        <a:lstStyle/>
        <a:p>
          <a:pPr>
            <a:defRPr sz="1400" baseline="0">
              <a:latin typeface="Helvetica" pitchFamily="34" charset="0"/>
              <a:cs typeface="Helvetica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8643307086614208"/>
          <c:y val="3.3984374999999997E-2"/>
          <c:w val="0.77690026246719335"/>
          <c:h val="0.7302641076115487"/>
        </c:manualLayout>
      </c:layout>
      <c:barChart>
        <c:barDir val="col"/>
        <c:grouping val="clustered"/>
        <c:ser>
          <c:idx val="0"/>
          <c:order val="0"/>
          <c:tx>
            <c:v>DropTail</c:v>
          </c:tx>
          <c:spPr>
            <a:solidFill>
              <a:srgbClr val="FF0700"/>
            </a:solidFill>
            <a:ln>
              <a:solidFill>
                <a:srgbClr val="FF0700"/>
              </a:solidFill>
            </a:ln>
          </c:spPr>
          <c:errBars>
            <c:errBarType val="both"/>
            <c:errValType val="fixedVal"/>
            <c:val val="6.4518000000000034E-2"/>
          </c:errBars>
          <c:cat>
            <c:strLit>
              <c:ptCount val="1"/>
            </c:strLit>
          </c:cat>
          <c:val>
            <c:numRef>
              <c:f>Sheet1!$M$40</c:f>
              <c:numCache>
                <c:formatCode>General</c:formatCode>
                <c:ptCount val="1"/>
                <c:pt idx="0">
                  <c:v>3.6705356551313413</c:v>
                </c:pt>
              </c:numCache>
            </c:numRef>
          </c:val>
        </c:ser>
        <c:ser>
          <c:idx val="1"/>
          <c:order val="1"/>
          <c:tx>
            <c:v>SPQ</c:v>
          </c:tx>
          <c:spPr>
            <a:solidFill>
              <a:srgbClr val="0A64A4"/>
            </a:solidFill>
            <a:ln>
              <a:solidFill>
                <a:srgbClr val="0A64A4"/>
              </a:solidFill>
            </a:ln>
          </c:spPr>
          <c:errBars>
            <c:errBarType val="both"/>
            <c:errValType val="fixedVal"/>
            <c:val val="3.3720000000000004E-3"/>
          </c:errBars>
          <c:val>
            <c:numRef>
              <c:f>Sheet1!$O$40</c:f>
              <c:numCache>
                <c:formatCode>General</c:formatCode>
                <c:ptCount val="1"/>
                <c:pt idx="0">
                  <c:v>4.2698633083962951</c:v>
                </c:pt>
              </c:numCache>
            </c:numRef>
          </c:val>
        </c:ser>
        <c:ser>
          <c:idx val="2"/>
          <c:order val="2"/>
          <c:tx>
            <c:v>CHAP</c:v>
          </c:tx>
          <c:spPr>
            <a:solidFill>
              <a:srgbClr val="FF9A00"/>
            </a:solidFill>
            <a:ln>
              <a:solidFill>
                <a:srgbClr val="FF9A00"/>
              </a:solidFill>
            </a:ln>
          </c:spPr>
          <c:errBars>
            <c:errBarType val="both"/>
            <c:errValType val="fixedVal"/>
            <c:val val="3.8120000000000007E-3"/>
          </c:errBars>
          <c:val>
            <c:numRef>
              <c:f>Sheet1!$N$40</c:f>
              <c:numCache>
                <c:formatCode>General</c:formatCode>
                <c:ptCount val="1"/>
                <c:pt idx="0">
                  <c:v>4.2707027920676159</c:v>
                </c:pt>
              </c:numCache>
            </c:numRef>
          </c:val>
        </c:ser>
        <c:axId val="59260928"/>
        <c:axId val="59262464"/>
      </c:barChart>
      <c:catAx>
        <c:axId val="59260928"/>
        <c:scaling>
          <c:orientation val="minMax"/>
        </c:scaling>
        <c:axPos val="b"/>
        <c:numFmt formatCode="General" sourceLinked="1"/>
        <c:tickLblPos val="nextTo"/>
        <c:crossAx val="59262464"/>
        <c:crosses val="autoZero"/>
        <c:auto val="1"/>
        <c:lblAlgn val="ctr"/>
        <c:lblOffset val="100"/>
        <c:tickLblSkip val="10"/>
      </c:catAx>
      <c:valAx>
        <c:axId val="59262464"/>
        <c:scaling>
          <c:orientation val="minMax"/>
          <c:max val="5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G-Model MOS</a:t>
                </a:r>
              </a:p>
            </c:rich>
          </c:tx>
        </c:title>
        <c:numFmt formatCode="General" sourceLinked="1"/>
        <c:tickLblPos val="nextTo"/>
        <c:crossAx val="59260928"/>
        <c:crosses val="autoZero"/>
        <c:crossBetween val="between"/>
        <c:majorUnit val="1"/>
      </c:valAx>
    </c:plotArea>
    <c:legend>
      <c:legendPos val="b"/>
    </c:legend>
    <c:plotVisOnly val="1"/>
  </c:chart>
  <c:txPr>
    <a:bodyPr/>
    <a:lstStyle/>
    <a:p>
      <a:pPr>
        <a:defRPr sz="1400">
          <a:latin typeface="Helvetica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Helvetica" pitchFamily="34" charset="0"/>
                <a:cs typeface="Helvetica" pitchFamily="34" charset="0"/>
              </a:defRPr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Video Frame Rate</a:t>
            </a:r>
            <a:endParaRPr lang="en-US" dirty="0">
              <a:latin typeface="Helvetica" pitchFamily="34" charset="0"/>
              <a:cs typeface="Helvetica" pitchFamily="34" charset="0"/>
            </a:endParaRPr>
          </a:p>
        </c:rich>
      </c:tx>
    </c:title>
    <c:plotArea>
      <c:layout/>
      <c:scatterChart>
        <c:scatterStyle val="lineMarker"/>
        <c:ser>
          <c:idx val="0"/>
          <c:order val="0"/>
          <c:tx>
            <c:v>DropTail</c:v>
          </c:tx>
          <c:spPr>
            <a:ln>
              <a:solidFill>
                <a:srgbClr val="FF0700"/>
              </a:solidFill>
            </a:ln>
          </c:spPr>
          <c:marker>
            <c:symbol val="none"/>
          </c:marker>
          <c:xVal>
            <c:numRef>
              <c:f>Sheet1!$M$1:$M$7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xVal>
          <c:yVal>
            <c:numRef>
              <c:f>Sheet1!$N$1:$N$7</c:f>
              <c:numCache>
                <c:formatCode>General</c:formatCode>
                <c:ptCount val="7"/>
                <c:pt idx="0">
                  <c:v>10</c:v>
                </c:pt>
                <c:pt idx="1">
                  <c:v>8.3000000000000007</c:v>
                </c:pt>
                <c:pt idx="2">
                  <c:v>17</c:v>
                </c:pt>
                <c:pt idx="3">
                  <c:v>0.5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yVal>
        </c:ser>
        <c:ser>
          <c:idx val="2"/>
          <c:order val="1"/>
          <c:tx>
            <c:v>SPQ</c:v>
          </c:tx>
          <c:spPr>
            <a:ln>
              <a:solidFill>
                <a:srgbClr val="0A64A4"/>
              </a:solidFill>
            </a:ln>
          </c:spPr>
          <c:marker>
            <c:symbol val="none"/>
          </c:marker>
          <c:xVal>
            <c:numRef>
              <c:f>Sheet1!$M$1:$M$7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xVal>
          <c:yVal>
            <c:numRef>
              <c:f>Sheet1!$P$1:$P$7</c:f>
              <c:numCache>
                <c:formatCode>General</c:formatCode>
                <c:ptCount val="7"/>
                <c:pt idx="0">
                  <c:v>30</c:v>
                </c:pt>
                <c:pt idx="1">
                  <c:v>30</c:v>
                </c:pt>
                <c:pt idx="2">
                  <c:v>28.885245901639241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yVal>
        </c:ser>
        <c:ser>
          <c:idx val="1"/>
          <c:order val="2"/>
          <c:tx>
            <c:v>CHAP</c:v>
          </c:tx>
          <c:spPr>
            <a:ln>
              <a:solidFill>
                <a:srgbClr val="FF9A00"/>
              </a:solidFill>
            </a:ln>
          </c:spPr>
          <c:marker>
            <c:symbol val="none"/>
          </c:marker>
          <c:xVal>
            <c:numRef>
              <c:f>Sheet1!$M$1:$M$7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xVal>
          <c:yVal>
            <c:numRef>
              <c:f>Sheet1!$O$1:$O$7</c:f>
              <c:numCache>
                <c:formatCode>General</c:formatCode>
                <c:ptCount val="7"/>
                <c:pt idx="0">
                  <c:v>30</c:v>
                </c:pt>
                <c:pt idx="1">
                  <c:v>30</c:v>
                </c:pt>
                <c:pt idx="2">
                  <c:v>18</c:v>
                </c:pt>
                <c:pt idx="3">
                  <c:v>0.4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yVal>
        </c:ser>
        <c:axId val="59304960"/>
        <c:axId val="59380864"/>
      </c:scatterChart>
      <c:valAx>
        <c:axId val="59304960"/>
        <c:scaling>
          <c:orientation val="minMax"/>
          <c:max val="30"/>
          <c:min val="0"/>
        </c:scaling>
        <c:axPos val="b"/>
        <c:title>
          <c:tx>
            <c:rich>
              <a:bodyPr/>
              <a:lstStyle/>
              <a:p>
                <a:pPr>
                  <a:defRPr sz="1400">
                    <a:latin typeface="Helvetica" pitchFamily="34" charset="0"/>
                    <a:cs typeface="Helvetica" pitchFamily="34" charset="0"/>
                  </a:defRPr>
                </a:pPr>
                <a:r>
                  <a:rPr lang="en-US" sz="1400">
                    <a:latin typeface="Helvetica" pitchFamily="34" charset="0"/>
                    <a:cs typeface="Helvetica" pitchFamily="34" charset="0"/>
                  </a:rPr>
                  <a:t>Distance (m)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Helvetica" pitchFamily="34" charset="0"/>
                <a:cs typeface="Helvetica" pitchFamily="34" charset="0"/>
              </a:defRPr>
            </a:pPr>
            <a:endParaRPr lang="en-US"/>
          </a:p>
        </c:txPr>
        <c:crossAx val="59380864"/>
        <c:crosses val="autoZero"/>
        <c:crossBetween val="midCat"/>
        <c:majorUnit val="5"/>
      </c:valAx>
      <c:valAx>
        <c:axId val="593808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Helvetica" pitchFamily="34" charset="0"/>
                    <a:cs typeface="Helvetica" pitchFamily="34" charset="0"/>
                  </a:defRPr>
                </a:pPr>
                <a:r>
                  <a:rPr lang="en-US" sz="1400">
                    <a:latin typeface="Helvetica" pitchFamily="34" charset="0"/>
                    <a:cs typeface="Helvetica" pitchFamily="34" charset="0"/>
                  </a:rPr>
                  <a:t>Frame Rate</a:t>
                </a:r>
                <a:r>
                  <a:rPr lang="en-US" sz="1400" baseline="0">
                    <a:latin typeface="Helvetica" pitchFamily="34" charset="0"/>
                    <a:cs typeface="Helvetica" pitchFamily="34" charset="0"/>
                  </a:rPr>
                  <a:t> (fps)</a:t>
                </a:r>
                <a:endParaRPr lang="en-US" sz="1400">
                  <a:latin typeface="Helvetica" pitchFamily="34" charset="0"/>
                  <a:cs typeface="Helvetica" pitchFamily="34" charset="0"/>
                </a:endParaRP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Helvetica" pitchFamily="34" charset="0"/>
                <a:cs typeface="Helvetica" pitchFamily="34" charset="0"/>
              </a:defRPr>
            </a:pPr>
            <a:endParaRPr lang="en-US"/>
          </a:p>
        </c:txPr>
        <c:crossAx val="59304960"/>
        <c:crosses val="autoZero"/>
        <c:crossBetween val="midCat"/>
      </c:valAx>
    </c:plotArea>
    <c:legend>
      <c:legendPos val="b"/>
      <c:txPr>
        <a:bodyPr/>
        <a:lstStyle/>
        <a:p>
          <a:pPr>
            <a:defRPr sz="1400">
              <a:latin typeface="Helvetica" pitchFamily="34" charset="0"/>
              <a:cs typeface="Helvetica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Helvetica" pitchFamily="34" charset="0"/>
                <a:cs typeface="Helvetica" pitchFamily="34" charset="0"/>
              </a:defRPr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Total Throughput</a:t>
            </a:r>
            <a:endParaRPr lang="en-US" dirty="0">
              <a:latin typeface="Helvetica" pitchFamily="34" charset="0"/>
              <a:cs typeface="Helvetica" pitchFamily="34" charset="0"/>
            </a:endParaRPr>
          </a:p>
        </c:rich>
      </c:tx>
    </c:title>
    <c:plotArea>
      <c:layout/>
      <c:scatterChart>
        <c:scatterStyle val="lineMarker"/>
        <c:ser>
          <c:idx val="0"/>
          <c:order val="0"/>
          <c:tx>
            <c:v>DropTail</c:v>
          </c:tx>
          <c:spPr>
            <a:ln>
              <a:solidFill>
                <a:srgbClr val="FF0700"/>
              </a:solidFill>
            </a:ln>
          </c:spPr>
          <c:marker>
            <c:symbol val="none"/>
          </c:marker>
          <c:xVal>
            <c:numRef>
              <c:f>Sheet1!$R$1:$R$7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xVal>
          <c:yVal>
            <c:numRef>
              <c:f>Sheet1!$S$1:$S$7</c:f>
              <c:numCache>
                <c:formatCode>General</c:formatCode>
                <c:ptCount val="7"/>
                <c:pt idx="0">
                  <c:v>27.090450533333218</c:v>
                </c:pt>
                <c:pt idx="1">
                  <c:v>26.711404000000005</c:v>
                </c:pt>
                <c:pt idx="2">
                  <c:v>19.021185599999999</c:v>
                </c:pt>
                <c:pt idx="3">
                  <c:v>3.2691286666666772</c:v>
                </c:pt>
                <c:pt idx="4">
                  <c:v>1.2336635999999965</c:v>
                </c:pt>
                <c:pt idx="5">
                  <c:v>0.83686186666666695</c:v>
                </c:pt>
                <c:pt idx="6">
                  <c:v>0.47135946666666784</c:v>
                </c:pt>
              </c:numCache>
            </c:numRef>
          </c:yVal>
        </c:ser>
        <c:ser>
          <c:idx val="2"/>
          <c:order val="1"/>
          <c:tx>
            <c:v>SPQ</c:v>
          </c:tx>
          <c:spPr>
            <a:ln>
              <a:solidFill>
                <a:srgbClr val="0A64A4"/>
              </a:solidFill>
            </a:ln>
          </c:spPr>
          <c:marker>
            <c:symbol val="none"/>
          </c:marker>
          <c:xVal>
            <c:numRef>
              <c:f>Sheet1!$R$1:$R$7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xVal>
          <c:yVal>
            <c:numRef>
              <c:f>Sheet1!$U$1:$U$7</c:f>
              <c:numCache>
                <c:formatCode>General</c:formatCode>
                <c:ptCount val="7"/>
                <c:pt idx="0">
                  <c:v>27.0632606666667</c:v>
                </c:pt>
                <c:pt idx="1">
                  <c:v>26.698080666666701</c:v>
                </c:pt>
                <c:pt idx="2">
                  <c:v>18.7031994666667</c:v>
                </c:pt>
                <c:pt idx="3">
                  <c:v>2.0270642666666796</c:v>
                </c:pt>
                <c:pt idx="4">
                  <c:v>1.0061111999999999</c:v>
                </c:pt>
                <c:pt idx="5">
                  <c:v>0.59927653333333297</c:v>
                </c:pt>
                <c:pt idx="6">
                  <c:v>0.36038253333333403</c:v>
                </c:pt>
              </c:numCache>
            </c:numRef>
          </c:yVal>
        </c:ser>
        <c:ser>
          <c:idx val="1"/>
          <c:order val="2"/>
          <c:tx>
            <c:v>CHAP</c:v>
          </c:tx>
          <c:spPr>
            <a:ln>
              <a:solidFill>
                <a:srgbClr val="FF9A00"/>
              </a:solidFill>
            </a:ln>
          </c:spPr>
          <c:marker>
            <c:symbol val="none"/>
          </c:marker>
          <c:xVal>
            <c:numRef>
              <c:f>Sheet1!$R$1:$R$7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</c:numCache>
            </c:numRef>
          </c:xVal>
          <c:yVal>
            <c:numRef>
              <c:f>Sheet1!$T$1:$T$7</c:f>
              <c:numCache>
                <c:formatCode>General</c:formatCode>
                <c:ptCount val="7"/>
                <c:pt idx="0">
                  <c:v>27.227353999999988</c:v>
                </c:pt>
                <c:pt idx="1">
                  <c:v>27.03556733333323</c:v>
                </c:pt>
                <c:pt idx="2">
                  <c:v>19.861539333333184</c:v>
                </c:pt>
                <c:pt idx="3">
                  <c:v>8.7310403999999995</c:v>
                </c:pt>
                <c:pt idx="4">
                  <c:v>4.1465786666666675</c:v>
                </c:pt>
                <c:pt idx="5">
                  <c:v>1.8941286666666701</c:v>
                </c:pt>
                <c:pt idx="6">
                  <c:v>0.95345586666666704</c:v>
                </c:pt>
              </c:numCache>
            </c:numRef>
          </c:yVal>
        </c:ser>
        <c:axId val="59427456"/>
        <c:axId val="59429632"/>
      </c:scatterChart>
      <c:valAx>
        <c:axId val="59427456"/>
        <c:scaling>
          <c:orientation val="minMax"/>
          <c:max val="30"/>
          <c:min val="0"/>
        </c:scaling>
        <c:axPos val="b"/>
        <c:title>
          <c:tx>
            <c:rich>
              <a:bodyPr/>
              <a:lstStyle/>
              <a:p>
                <a:pPr>
                  <a:defRPr sz="1400">
                    <a:latin typeface="Helvetica" pitchFamily="34" charset="0"/>
                    <a:cs typeface="Helvetica" pitchFamily="34" charset="0"/>
                  </a:defRPr>
                </a:pPr>
                <a:r>
                  <a:rPr lang="en-US" sz="1400">
                    <a:latin typeface="Helvetica" pitchFamily="34" charset="0"/>
                    <a:cs typeface="Helvetica" pitchFamily="34" charset="0"/>
                  </a:rPr>
                  <a:t>Distance (m)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Helvetica" pitchFamily="34" charset="0"/>
                <a:cs typeface="Helvetica" pitchFamily="34" charset="0"/>
              </a:defRPr>
            </a:pPr>
            <a:endParaRPr lang="en-US"/>
          </a:p>
        </c:txPr>
        <c:crossAx val="59429632"/>
        <c:crosses val="autoZero"/>
        <c:crossBetween val="midCat"/>
        <c:majorUnit val="5"/>
      </c:valAx>
      <c:valAx>
        <c:axId val="594296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Helvetica" pitchFamily="34" charset="0"/>
                    <a:cs typeface="Helvetica" pitchFamily="34" charset="0"/>
                  </a:defRPr>
                </a:pPr>
                <a:r>
                  <a:rPr lang="en-US" sz="1400" dirty="0" smtClean="0">
                    <a:latin typeface="Helvetica" pitchFamily="34" charset="0"/>
                    <a:cs typeface="Helvetica" pitchFamily="34" charset="0"/>
                  </a:rPr>
                  <a:t>Throughput </a:t>
                </a:r>
                <a:r>
                  <a:rPr lang="en-US" sz="1400" dirty="0">
                    <a:latin typeface="Helvetica" pitchFamily="34" charset="0"/>
                    <a:cs typeface="Helvetica" pitchFamily="34" charset="0"/>
                  </a:rPr>
                  <a:t>(Mbps)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Helvetica" pitchFamily="34" charset="0"/>
                <a:cs typeface="Helvetica" pitchFamily="34" charset="0"/>
              </a:defRPr>
            </a:pPr>
            <a:endParaRPr lang="en-US"/>
          </a:p>
        </c:txPr>
        <c:crossAx val="59427456"/>
        <c:crosses val="autoZero"/>
        <c:crossBetween val="midCat"/>
      </c:valAx>
    </c:plotArea>
    <c:legend>
      <c:legendPos val="b"/>
      <c:txPr>
        <a:bodyPr/>
        <a:lstStyle/>
        <a:p>
          <a:pPr>
            <a:defRPr sz="1400">
              <a:latin typeface="Helvetica" pitchFamily="34" charset="0"/>
              <a:cs typeface="Helvetica" pitchFamily="34" charset="0"/>
            </a:defRPr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348" y="0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r">
              <a:defRPr sz="1200"/>
            </a:lvl1pPr>
          </a:lstStyle>
          <a:p>
            <a:fld id="{E757CBD4-07E1-4427-ACB3-9D0E74C27EAD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95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348" y="8818595"/>
            <a:ext cx="3027137" cy="463571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r">
              <a:defRPr sz="1200"/>
            </a:lvl1pPr>
          </a:lstStyle>
          <a:p>
            <a:fld id="{77FD49E3-214B-4580-B64B-05DA42734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r">
              <a:defRPr sz="1300"/>
            </a:lvl1pPr>
          </a:lstStyle>
          <a:p>
            <a:fld id="{6005108F-D95D-4054-8DFC-CF7F9F6F537F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9" tIns="46480" rIns="92959" bIns="464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9" tIns="46480" rIns="92959" bIns="464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r">
              <a:defRPr sz="1300"/>
            </a:lvl1pPr>
          </a:lstStyle>
          <a:p>
            <a:fld id="{2F84E006-279B-45B1-9653-3A6C5E5A8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4E006-279B-45B1-9653-3A6C5E5A8D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FA25C7C-11AC-4550-8C44-279B98EAC7F4}" type="datetime1">
              <a:rPr lang="en-US" smtClean="0"/>
              <a:pPr/>
              <a:t>2/22/2010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D5352F5-612B-4FF4-A85F-80E5F80C9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34CD-5BA1-4F13-82ED-FD9A4DE2B73C}" type="datetime1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1F1E-B7AF-40CD-94C7-8ACB966106D3}" type="datetime1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1EFB-D439-4271-BCA3-32D8E67C7347}" type="datetime1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fld id="{4D5352F5-612B-4FF4-A85F-80E5F80C9A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344347"/>
            <a:ext cx="1143000" cy="442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C987C-4945-4A7A-BA16-C15B0E95D136}" type="datetime1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2A76-80CB-46D3-8529-0E7FB19D9BC6}" type="datetime1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00BC8F-AB49-404B-A73C-613859BD5268}" type="datetime1">
              <a:rPr lang="en-US" smtClean="0"/>
              <a:pPr/>
              <a:t>2/22/2010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5352F5-612B-4FF4-A85F-80E5F80C9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CA08601-1C12-4F29-A922-4AF863EC79EA}" type="datetime1">
              <a:rPr lang="en-US" smtClean="0"/>
              <a:pPr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D5352F5-612B-4FF4-A85F-80E5F80C9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C64C-80C6-4947-8857-98B1F6E83C1D}" type="datetime1">
              <a:rPr lang="en-US" smtClean="0"/>
              <a:pPr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D80-8C5A-428E-8FB1-C33327A1FB5D}" type="datetime1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3BDD-23B6-481B-8AAD-388674641ECC}" type="datetime1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EB42847-AC6C-4548-BDBE-C6DF1E50A18F}" type="datetime1">
              <a:rPr lang="en-US" smtClean="0"/>
              <a:pPr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D5352F5-612B-4FF4-A85F-80E5F80C9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Helvetica" pitchFamily="34" charset="0"/>
              </a:rPr>
              <a:t>A Credit-based Home Access Point (CHAP) to Improve Application Performance</a:t>
            </a:r>
            <a:br>
              <a:rPr lang="en-US" sz="3200" dirty="0" smtClean="0">
                <a:latin typeface="Helvetica" pitchFamily="34" charset="0"/>
              </a:rPr>
            </a:br>
            <a:r>
              <a:rPr lang="en-US" sz="3200" dirty="0" smtClean="0">
                <a:latin typeface="Helvetica" pitchFamily="34" charset="0"/>
              </a:rPr>
              <a:t>on IEEE 802.11 Networks</a:t>
            </a:r>
            <a:endParaRPr lang="en-US" sz="3200" dirty="0">
              <a:latin typeface="Helvetic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8534400" cy="2438400"/>
          </a:xfrm>
        </p:spPr>
        <p:txBody>
          <a:bodyPr/>
          <a:lstStyle/>
          <a:p>
            <a:r>
              <a:rPr lang="en-US" b="1" u="sng" dirty="0" err="1" smtClean="0">
                <a:latin typeface="Helvetica" pitchFamily="34" charset="0"/>
              </a:rPr>
              <a:t>Choong-Soo</a:t>
            </a:r>
            <a:r>
              <a:rPr lang="en-US" b="1" u="sng" dirty="0" smtClean="0">
                <a:latin typeface="Helvetica" pitchFamily="34" charset="0"/>
              </a:rPr>
              <a:t> Lee</a:t>
            </a:r>
            <a:r>
              <a:rPr lang="en-US" dirty="0" smtClean="0">
                <a:latin typeface="Helvetica" pitchFamily="34" charset="0"/>
              </a:rPr>
              <a:t>, Mark Claypool and Robert </a:t>
            </a:r>
            <a:r>
              <a:rPr lang="en-US" dirty="0" err="1" smtClean="0">
                <a:latin typeface="Helvetica" pitchFamily="34" charset="0"/>
              </a:rPr>
              <a:t>Kinicki</a:t>
            </a:r>
            <a:endParaRPr lang="en-US" dirty="0" smtClean="0">
              <a:latin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</a:rPr>
              <a:t>Worcester Polytechnic Institute</a:t>
            </a:r>
          </a:p>
          <a:p>
            <a:r>
              <a:rPr lang="en-US" dirty="0" err="1" smtClean="0">
                <a:latin typeface="Helvetica" pitchFamily="34" charset="0"/>
              </a:rPr>
              <a:t>MMSys</a:t>
            </a:r>
            <a:r>
              <a:rPr lang="en-US" dirty="0" smtClean="0">
                <a:latin typeface="Helvetica" pitchFamily="34" charset="0"/>
              </a:rPr>
              <a:t> 2010</a:t>
            </a:r>
          </a:p>
          <a:p>
            <a:r>
              <a:rPr lang="en-US" dirty="0" smtClean="0">
                <a:latin typeface="Helvetica" pitchFamily="34" charset="0"/>
              </a:rPr>
              <a:t>Feb. 22,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</a:rPr>
              <a:t>Simulation Flow Schedule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0" y="3974068"/>
            <a:ext cx="3048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5498068"/>
            <a:ext cx="6781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5400" y="5562600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556260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09700" y="4076700"/>
            <a:ext cx="2819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2628900" y="4076700"/>
            <a:ext cx="2819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3848100" y="4076700"/>
            <a:ext cx="2819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5067300" y="4076700"/>
            <a:ext cx="2819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6286500" y="4076700"/>
            <a:ext cx="28194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796455" y="556260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029200" y="55626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212413" y="55626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421995" y="5562600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330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14800" y="5955268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(s)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63940" y="4736068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FTP 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63940" y="3974068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FTP 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6200" y="3048000"/>
            <a:ext cx="136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Application</a:t>
            </a:r>
          </a:p>
          <a:p>
            <a:pPr algn="ctr"/>
            <a:r>
              <a:rPr lang="en-US" dirty="0" smtClean="0"/>
              <a:t>under test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524000" y="3200400"/>
            <a:ext cx="6172200" cy="381000"/>
          </a:xfrm>
          <a:prstGeom prst="rect">
            <a:avLst/>
          </a:prstGeom>
          <a:solidFill>
            <a:srgbClr val="00C90E"/>
          </a:solidFill>
          <a:ln>
            <a:solidFill>
              <a:srgbClr val="0096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19400" y="3962400"/>
            <a:ext cx="3657600" cy="381000"/>
          </a:xfrm>
          <a:prstGeom prst="rect">
            <a:avLst/>
          </a:prstGeom>
          <a:solidFill>
            <a:srgbClr val="0A64A4"/>
          </a:solidFill>
          <a:ln>
            <a:solidFill>
              <a:srgbClr val="055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038600" y="4724400"/>
            <a:ext cx="1219200" cy="381000"/>
          </a:xfrm>
          <a:prstGeom prst="rect">
            <a:avLst/>
          </a:prstGeom>
          <a:solidFill>
            <a:srgbClr val="FF9A00"/>
          </a:solidFill>
          <a:ln>
            <a:solidFill>
              <a:srgbClr val="C87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038600" y="2514600"/>
            <a:ext cx="1219200" cy="2971800"/>
          </a:xfrm>
          <a:prstGeom prst="rect">
            <a:avLst/>
          </a:prstGeom>
          <a:solidFill>
            <a:srgbClr val="FF0700">
              <a:alpha val="20000"/>
            </a:srgbClr>
          </a:solidFill>
          <a:ln>
            <a:solidFill>
              <a:srgbClr val="C802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Game Scenario - Throughputs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>
                <a:cs typeface="Helvetica" pitchFamily="34" charset="0"/>
              </a:rPr>
              <a:pPr/>
              <a:t>11</a:t>
            </a:fld>
            <a:endParaRPr lang="en-US">
              <a:cs typeface="Helvetica" pitchFamily="34" charset="0"/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0" y="1752600"/>
          <a:ext cx="3124200" cy="455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3200400" y="1752599"/>
          <a:ext cx="2895600" cy="490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6172200" y="1752600"/>
          <a:ext cx="2971800" cy="4544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0" y="1752600"/>
            <a:ext cx="3048000" cy="449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0" y="1752600"/>
            <a:ext cx="3048000" cy="449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>
                <a:cs typeface="Helvetica" pitchFamily="34" charset="0"/>
              </a:rPr>
              <a:pPr/>
              <a:t>12</a:t>
            </a:fld>
            <a:endParaRPr lang="en-US">
              <a:cs typeface="Helvetica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Game Scenario – G-Model MOS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685800" y="1981200"/>
          <a:ext cx="3810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648200" y="1981200"/>
          <a:ext cx="3810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075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676400"/>
                <a:gridCol w="1422400"/>
                <a:gridCol w="1422400"/>
                <a:gridCol w="1422400"/>
                <a:gridCol w="1371600"/>
              </a:tblGrid>
              <a:tr h="45279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Scn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App (Unit)</a:t>
                      </a:r>
                      <a:endParaRPr lang="en-US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DropTail</a:t>
                      </a:r>
                      <a:endParaRPr lang="en-US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CHAP</a:t>
                      </a:r>
                      <a:endParaRPr lang="en-US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SPQ</a:t>
                      </a:r>
                      <a:endParaRPr lang="en-US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%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Impr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.</a:t>
                      </a:r>
                      <a:endParaRPr lang="en-US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79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" pitchFamily="34" charset="0"/>
                        </a:rPr>
                        <a:t>Game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Game (MOS)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700"/>
                          </a:solidFill>
                          <a:latin typeface="Helvetica" pitchFamily="34" charset="0"/>
                        </a:rPr>
                        <a:t>3.67</a:t>
                      </a:r>
                      <a:endParaRPr lang="en-US" dirty="0">
                        <a:solidFill>
                          <a:srgbClr val="FF07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4.27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A64A4"/>
                          </a:solidFill>
                          <a:latin typeface="Helvetica" pitchFamily="34" charset="0"/>
                        </a:rPr>
                        <a:t>4.27</a:t>
                      </a:r>
                      <a:endParaRPr lang="en-US" dirty="0">
                        <a:solidFill>
                          <a:srgbClr val="0A64A4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+16%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9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FTPs</a:t>
                      </a:r>
                      <a:r>
                        <a:rPr lang="en-US" baseline="0" dirty="0" smtClean="0">
                          <a:latin typeface="Helvetica" pitchFamily="34" charset="0"/>
                        </a:rPr>
                        <a:t> (Mbps)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700"/>
                          </a:solidFill>
                          <a:latin typeface="Helvetica" pitchFamily="34" charset="0"/>
                        </a:rPr>
                        <a:t>26.42</a:t>
                      </a:r>
                      <a:endParaRPr lang="en-US" dirty="0">
                        <a:solidFill>
                          <a:srgbClr val="FF07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26.60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A64A4"/>
                          </a:solidFill>
                          <a:latin typeface="Helvetica" pitchFamily="34" charset="0"/>
                        </a:rPr>
                        <a:t>26.00</a:t>
                      </a:r>
                      <a:endParaRPr lang="en-US" dirty="0">
                        <a:solidFill>
                          <a:srgbClr val="0A64A4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+1%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279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" pitchFamily="34" charset="0"/>
                        </a:rPr>
                        <a:t>VoIP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VoIP (MOS)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700"/>
                          </a:solidFill>
                          <a:latin typeface="Helvetica" pitchFamily="34" charset="0"/>
                        </a:rPr>
                        <a:t>4.37</a:t>
                      </a:r>
                      <a:endParaRPr lang="en-US" dirty="0">
                        <a:solidFill>
                          <a:srgbClr val="FF07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4.42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A64A4"/>
                          </a:solidFill>
                          <a:latin typeface="Helvetica" pitchFamily="34" charset="0"/>
                        </a:rPr>
                        <a:t>4.42</a:t>
                      </a:r>
                      <a:endParaRPr lang="en-US" dirty="0">
                        <a:solidFill>
                          <a:srgbClr val="0A64A4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+1%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9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FTPs (Mbps)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700"/>
                          </a:solidFill>
                          <a:latin typeface="Helvetica" pitchFamily="34" charset="0"/>
                        </a:rPr>
                        <a:t>26.18</a:t>
                      </a:r>
                      <a:endParaRPr lang="en-US" dirty="0">
                        <a:solidFill>
                          <a:srgbClr val="FF07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26.34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A64A4"/>
                          </a:solidFill>
                          <a:latin typeface="Helvetica" pitchFamily="34" charset="0"/>
                        </a:rPr>
                        <a:t>26.17</a:t>
                      </a:r>
                      <a:endParaRPr lang="en-US" dirty="0">
                        <a:solidFill>
                          <a:srgbClr val="0A64A4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+1%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279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" pitchFamily="34" charset="0"/>
                        </a:rPr>
                        <a:t>Video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Video (fps)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700"/>
                          </a:solidFill>
                          <a:latin typeface="Helvetica" pitchFamily="34" charset="0"/>
                        </a:rPr>
                        <a:t>9.97</a:t>
                      </a:r>
                      <a:endParaRPr lang="en-US" dirty="0">
                        <a:solidFill>
                          <a:srgbClr val="FF07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30.00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A64A4"/>
                          </a:solidFill>
                          <a:latin typeface="Helvetica" pitchFamily="34" charset="0"/>
                        </a:rPr>
                        <a:t>30.00</a:t>
                      </a:r>
                      <a:endParaRPr lang="en-US" dirty="0">
                        <a:solidFill>
                          <a:srgbClr val="0A64A4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+201%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9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FTPs (Mbps)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700"/>
                          </a:solidFill>
                          <a:latin typeface="Helvetica" pitchFamily="34" charset="0"/>
                        </a:rPr>
                        <a:t>23.03</a:t>
                      </a:r>
                      <a:endParaRPr lang="en-US" dirty="0">
                        <a:solidFill>
                          <a:srgbClr val="FF07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23.12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A64A4"/>
                          </a:solidFill>
                          <a:latin typeface="Helvetica" pitchFamily="34" charset="0"/>
                        </a:rPr>
                        <a:t>22.95</a:t>
                      </a:r>
                      <a:endParaRPr lang="en-US" dirty="0">
                        <a:solidFill>
                          <a:srgbClr val="0A64A4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+0%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279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" pitchFamily="34" charset="0"/>
                        </a:rPr>
                        <a:t>Web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Web (ms)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700"/>
                          </a:solidFill>
                          <a:latin typeface="Helvetica" pitchFamily="34" charset="0"/>
                        </a:rPr>
                        <a:t>109.52</a:t>
                      </a:r>
                      <a:endParaRPr lang="en-US" dirty="0">
                        <a:solidFill>
                          <a:srgbClr val="FF07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39.70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A64A4"/>
                          </a:solidFill>
                          <a:latin typeface="Helvetica" pitchFamily="34" charset="0"/>
                        </a:rPr>
                        <a:t>33.96</a:t>
                      </a:r>
                      <a:endParaRPr lang="en-US" dirty="0">
                        <a:solidFill>
                          <a:srgbClr val="0A64A4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+64%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79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FTPs (Mbps)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700"/>
                          </a:solidFill>
                          <a:latin typeface="Helvetica" pitchFamily="34" charset="0"/>
                        </a:rPr>
                        <a:t>26.59</a:t>
                      </a:r>
                      <a:endParaRPr lang="en-US" dirty="0">
                        <a:solidFill>
                          <a:srgbClr val="FF07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26.73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A64A4"/>
                          </a:solidFill>
                          <a:latin typeface="Helvetica" pitchFamily="34" charset="0"/>
                        </a:rPr>
                        <a:t>26.54</a:t>
                      </a:r>
                      <a:endParaRPr lang="en-US" dirty="0">
                        <a:solidFill>
                          <a:srgbClr val="0A64A4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9A00"/>
                          </a:solidFill>
                          <a:latin typeface="Helvetica" pitchFamily="34" charset="0"/>
                        </a:rPr>
                        <a:t>+1%</a:t>
                      </a:r>
                      <a:endParaRPr lang="en-US" dirty="0">
                        <a:solidFill>
                          <a:srgbClr val="FF9A00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</a:rPr>
              <a:t>Summary of Performance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5352F5-612B-4FF4-A85F-80E5F80C9A4C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3057525" y="2714625"/>
            <a:ext cx="5638799" cy="3152775"/>
            <a:chOff x="3057525" y="2714625"/>
            <a:chExt cx="5638799" cy="3152775"/>
          </a:xfrm>
        </p:grpSpPr>
        <p:sp>
          <p:nvSpPr>
            <p:cNvPr id="74" name="Rectangle 73"/>
            <p:cNvSpPr/>
            <p:nvPr/>
          </p:nvSpPr>
          <p:spPr>
            <a:xfrm>
              <a:off x="3057525" y="2719389"/>
              <a:ext cx="2828925" cy="433386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324725" y="2714625"/>
              <a:ext cx="1362075" cy="447675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057525" y="3619501"/>
              <a:ext cx="2843213" cy="438150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324725" y="3619499"/>
              <a:ext cx="1357313" cy="442913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057525" y="4510089"/>
              <a:ext cx="2838449" cy="457200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324725" y="4505325"/>
              <a:ext cx="1366838" cy="461963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057525" y="5434013"/>
              <a:ext cx="2833687" cy="433387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315199" y="5419725"/>
              <a:ext cx="1381125" cy="447675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038475" y="3157537"/>
            <a:ext cx="5653088" cy="3167063"/>
            <a:chOff x="3038475" y="3157537"/>
            <a:chExt cx="5653088" cy="3167063"/>
          </a:xfrm>
        </p:grpSpPr>
        <p:sp>
          <p:nvSpPr>
            <p:cNvPr id="84" name="Rectangle 83"/>
            <p:cNvSpPr/>
            <p:nvPr/>
          </p:nvSpPr>
          <p:spPr>
            <a:xfrm>
              <a:off x="3057525" y="3162301"/>
              <a:ext cx="2847975" cy="461962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315200" y="3157537"/>
              <a:ext cx="1376363" cy="447675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062288" y="4067175"/>
              <a:ext cx="2838450" cy="452438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324725" y="4057650"/>
              <a:ext cx="1366838" cy="457200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57525" y="4976813"/>
              <a:ext cx="2833687" cy="457200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324725" y="4972049"/>
              <a:ext cx="1366838" cy="461963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038475" y="5867399"/>
              <a:ext cx="2857500" cy="457201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315200" y="5867400"/>
              <a:ext cx="1371600" cy="452438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048001" y="2681287"/>
            <a:ext cx="5629275" cy="3633788"/>
            <a:chOff x="2976563" y="-1042988"/>
            <a:chExt cx="5629275" cy="3633788"/>
          </a:xfrm>
        </p:grpSpPr>
        <p:sp>
          <p:nvSpPr>
            <p:cNvPr id="114" name="Rectangle 113"/>
            <p:cNvSpPr/>
            <p:nvPr/>
          </p:nvSpPr>
          <p:spPr>
            <a:xfrm>
              <a:off x="7243763" y="-1042988"/>
              <a:ext cx="1362075" cy="3633788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976563" y="-1019176"/>
              <a:ext cx="1428749" cy="3595687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5895975" y="2719388"/>
            <a:ext cx="1419225" cy="360045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" y="3429000"/>
            <a:ext cx="72961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Distance Scenario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Simulation runs with varying distances</a:t>
            </a:r>
          </a:p>
          <a:p>
            <a:pPr lvl="1"/>
            <a:r>
              <a:rPr lang="en-US" i="1" dirty="0" smtClean="0">
                <a:solidFill>
                  <a:srgbClr val="0A64A4"/>
                </a:solidFill>
                <a:latin typeface="Helvetica" pitchFamily="34" charset="0"/>
                <a:cs typeface="Helvetica" pitchFamily="34" charset="0"/>
              </a:rPr>
              <a:t>d</a:t>
            </a:r>
            <a:r>
              <a:rPr lang="en-US" dirty="0" smtClean="0">
                <a:solidFill>
                  <a:srgbClr val="0A64A4"/>
                </a:solidFill>
                <a:latin typeface="Helvetica" pitchFamily="34" charset="0"/>
                <a:cs typeface="Helvetica" pitchFamily="34" charset="0"/>
              </a:rPr>
              <a:t> = 1m ~ 30m</a:t>
            </a:r>
            <a:endParaRPr lang="en-US" dirty="0">
              <a:solidFill>
                <a:srgbClr val="0A64A4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>
                <a:cs typeface="Helvetica" pitchFamily="34" charset="0"/>
              </a:rPr>
              <a:pPr/>
              <a:t>14</a:t>
            </a:fld>
            <a:endParaRPr lang="en-US">
              <a:cs typeface="Helvetica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5562600" y="3962400"/>
            <a:ext cx="838200" cy="838200"/>
          </a:xfrm>
          <a:prstGeom prst="straightConnector1">
            <a:avLst/>
          </a:prstGeom>
          <a:ln w="31750">
            <a:solidFill>
              <a:srgbClr val="0A64A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78284" y="4050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A64A4"/>
                </a:solidFill>
                <a:latin typeface="Helvetica" pitchFamily="34" charset="0"/>
                <a:cs typeface="Helvetica" pitchFamily="34" charset="0"/>
              </a:rPr>
              <a:t>d</a:t>
            </a:r>
            <a:endParaRPr lang="en-US" i="1" dirty="0">
              <a:solidFill>
                <a:srgbClr val="0A64A4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</a:rPr>
              <a:t>Distance Scenario – Video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27" name="Chart 26"/>
          <p:cNvGraphicFramePr/>
          <p:nvPr/>
        </p:nvGraphicFramePr>
        <p:xfrm>
          <a:off x="4724400" y="2057400"/>
          <a:ext cx="381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Chart 27"/>
          <p:cNvGraphicFramePr/>
          <p:nvPr/>
        </p:nvGraphicFramePr>
        <p:xfrm>
          <a:off x="685800" y="2057400"/>
          <a:ext cx="381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</a:rPr>
              <a:t>Outline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8002588" algn="r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Introduction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	(done)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  <a:p>
            <a:pPr>
              <a:buNone/>
              <a:tabLst>
                <a:tab pos="8002588" algn="r"/>
              </a:tabLst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  <a:p>
            <a:pPr>
              <a:tabLst>
                <a:tab pos="8002588" algn="r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Credit-based Home Access Point (CHAP)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	(done)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  <a:p>
            <a:pPr>
              <a:tabLst>
                <a:tab pos="8002588" algn="r"/>
              </a:tabLst>
            </a:pP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  <a:p>
            <a:pPr>
              <a:tabLst>
                <a:tab pos="8002588" algn="r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Performance Evaluation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	(done)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  <a:p>
            <a:pPr>
              <a:tabLst>
                <a:tab pos="8002588" algn="r"/>
              </a:tabLst>
            </a:pPr>
            <a:endParaRPr lang="en-US" dirty="0" smtClean="0">
              <a:latin typeface="Helvetica" pitchFamily="34" charset="0"/>
            </a:endParaRPr>
          </a:p>
          <a:p>
            <a:pPr>
              <a:tabLst>
                <a:tab pos="8002588" algn="r"/>
              </a:tabLst>
            </a:pPr>
            <a:r>
              <a:rPr lang="en-US" b="1" dirty="0" smtClean="0">
                <a:solidFill>
                  <a:srgbClr val="FF0000"/>
                </a:solidFill>
                <a:latin typeface="Helvetica" pitchFamily="34" charset="0"/>
              </a:rPr>
              <a:t>Conclusion and Future Work</a:t>
            </a:r>
            <a:endParaRPr lang="en-US" b="1" dirty="0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Conclusion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Credit-based Home Access Point (CHAP) improves quality of delay sensitive applications.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FTP performance preservation</a:t>
            </a:r>
          </a:p>
          <a:p>
            <a:pPr lvl="1"/>
            <a:endParaRPr lang="en-US" sz="1200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CHAP improves performance over 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DropTail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 and provides performance close to SPQ.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Minimal configuration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No explicit classification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No pre-determined treatment</a:t>
            </a:r>
          </a:p>
          <a:p>
            <a:pPr lvl="1"/>
            <a:endParaRPr lang="en-US" sz="1200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CHAP adjusts to wireless network configuration automatically.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Overall performance improvement over 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DropTail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 and SPQ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>
                <a:cs typeface="Helvetica" pitchFamily="34" charset="0"/>
              </a:rPr>
              <a:pPr/>
              <a:t>17</a:t>
            </a:fld>
            <a:endParaRPr lang="en-US"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Future Work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More evaluation of CHAP</a:t>
            </a:r>
          </a:p>
          <a:p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Formal analysis of CHAP algorithm for setting the increment</a:t>
            </a:r>
          </a:p>
          <a:p>
            <a:endParaRPr lang="en-US" i="1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Prototype implementation using a Linux-based access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Helvetica" pitchFamily="34" charset="0"/>
              </a:rPr>
              <a:t>Questions and Comments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3900" dirty="0" smtClean="0">
                <a:solidFill>
                  <a:srgbClr val="0070C0"/>
                </a:solidFill>
                <a:latin typeface="Helvetica" pitchFamily="34" charset="0"/>
              </a:rPr>
              <a:t>?</a:t>
            </a:r>
            <a:endParaRPr lang="en-US" sz="23900" dirty="0">
              <a:solidFill>
                <a:srgbClr val="0070C0"/>
              </a:solidFill>
              <a:latin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</a:rPr>
              <a:t>Introduction</a:t>
            </a:r>
            <a:endParaRPr lang="en-US" dirty="0">
              <a:latin typeface="Helvetica" pitchFamily="34" charset="0"/>
            </a:endParaRPr>
          </a:p>
        </p:txBody>
      </p:sp>
      <p:pic>
        <p:nvPicPr>
          <p:cNvPr id="4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029200"/>
            <a:ext cx="574346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nintendo-ds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9410" y="4343400"/>
            <a:ext cx="91599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8" descr="dell desktop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327525"/>
            <a:ext cx="1066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9" descr="iphone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3581400"/>
            <a:ext cx="64681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2" descr="slingbox-pro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5791200"/>
            <a:ext cx="119558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3" descr="thinkpad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5623" y="4038600"/>
            <a:ext cx="83337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6" descr="psp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4724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0" descr="locationfree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9800" y="5029200"/>
            <a:ext cx="78547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5" descr="xbox360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29400" y="5715000"/>
            <a:ext cx="103534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1" descr="ps3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2800" y="5334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4" descr="wii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01000" y="5105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Helvetica" pitchFamily="34" charset="0"/>
              </a:rPr>
              <a:t>Wide deployment of broadband access at home</a:t>
            </a:r>
          </a:p>
          <a:p>
            <a:r>
              <a:rPr lang="en-US" sz="2400" dirty="0" smtClean="0">
                <a:latin typeface="Helvetica" pitchFamily="34" charset="0"/>
              </a:rPr>
              <a:t>Wireless Access Point to connect devices at home over the shared Internet connection</a:t>
            </a:r>
          </a:p>
          <a:p>
            <a:r>
              <a:rPr lang="en-US" sz="2400" dirty="0" smtClean="0">
                <a:latin typeface="Helvetica" pitchFamily="34" charset="0"/>
              </a:rPr>
              <a:t>Diverse networked devices</a:t>
            </a:r>
          </a:p>
          <a:p>
            <a:r>
              <a:rPr lang="en-US" sz="2400" dirty="0" smtClean="0">
                <a:latin typeface="Helvetica" pitchFamily="34" charset="0"/>
              </a:rPr>
              <a:t>Diverse applications and their needs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>
                <a:latin typeface="Helvetica" pitchFamily="34" charset="0"/>
              </a:rPr>
              <a:pPr/>
              <a:t>2</a:t>
            </a:fld>
            <a:endParaRPr lang="en-US">
              <a:latin typeface="Helvetica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43400" y="4724400"/>
            <a:ext cx="838200" cy="1828800"/>
          </a:xfrm>
          <a:prstGeom prst="ellipse">
            <a:avLst/>
          </a:prstGeom>
          <a:solidFill>
            <a:srgbClr val="FF9A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– Multiple Applications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92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397000"/>
                <a:gridCol w="1397000"/>
                <a:gridCol w="1397000"/>
                <a:gridCol w="1295400"/>
              </a:tblGrid>
              <a:tr h="4903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App. (Unit)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Helvetica" pitchFamily="34" charset="0"/>
                          <a:cs typeface="Helvetica" pitchFamily="34" charset="0"/>
                        </a:rPr>
                        <a:t>DropTail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CHAP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SPQ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% </a:t>
                      </a:r>
                      <a:r>
                        <a:rPr lang="en-US" dirty="0" err="1" smtClean="0">
                          <a:latin typeface="Helvetica" pitchFamily="34" charset="0"/>
                          <a:cs typeface="Helvetica" pitchFamily="34" charset="0"/>
                        </a:rPr>
                        <a:t>Impr</a:t>
                      </a:r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.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</a:tr>
              <a:tr h="4903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Game (MOS)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3.57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4.27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4.25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+20%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</a:tr>
              <a:tr h="4903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VoIP (MOS)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4.31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4.42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4.42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+3%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</a:tr>
              <a:tr h="4903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Video</a:t>
                      </a:r>
                      <a:r>
                        <a:rPr lang="en-US" baseline="0" dirty="0" smtClean="0">
                          <a:latin typeface="Helvetica" pitchFamily="34" charset="0"/>
                          <a:cs typeface="Helvetica" pitchFamily="34" charset="0"/>
                        </a:rPr>
                        <a:t> – No FEC (fps)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15.58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30.00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30.00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+93%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</a:tr>
              <a:tr h="4903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Video – Small FEC (fps)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17.44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30.00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30.00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+72%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</a:tr>
              <a:tr h="4903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Video – Large</a:t>
                      </a:r>
                      <a:r>
                        <a:rPr lang="en-US" baseline="0" dirty="0" smtClean="0">
                          <a:latin typeface="Helvetica" pitchFamily="34" charset="0"/>
                          <a:cs typeface="Helvetica" pitchFamily="34" charset="0"/>
                        </a:rPr>
                        <a:t> FEC (fps)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23.16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30.00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30.00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+30%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</a:tr>
              <a:tr h="4903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Web (ms)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113.39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56.07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41.85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+51%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</a:tr>
              <a:tr h="4903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FTP (Mbps)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22.95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22.91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22.91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Helvetica" pitchFamily="34" charset="0"/>
                          <a:cs typeface="Helvetica" pitchFamily="34" charset="0"/>
                        </a:rPr>
                        <a:t>0%</a:t>
                      </a:r>
                      <a:endParaRPr lang="en-US" dirty="0"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Helvetica" pitchFamily="34" charset="0"/>
              </a:rPr>
              <a:t>Challenge </a:t>
            </a:r>
            <a:r>
              <a:rPr lang="en-US" dirty="0" smtClean="0">
                <a:latin typeface="Helvetica" pitchFamily="34" charset="0"/>
              </a:rPr>
              <a:t>and Possible Approaches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Helvetica" pitchFamily="34" charset="0"/>
              </a:rPr>
              <a:t>How to manage throughput, delay and loss with a diversity of applications and their needs</a:t>
            </a:r>
          </a:p>
          <a:p>
            <a:pPr lvl="1">
              <a:buNone/>
            </a:pPr>
            <a:r>
              <a:rPr lang="en-US" dirty="0" smtClean="0">
                <a:latin typeface="Helvetica" pitchFamily="34" charset="0"/>
              </a:rPr>
              <a:t>	</a:t>
            </a:r>
          </a:p>
          <a:p>
            <a:r>
              <a:rPr lang="en-US" dirty="0" smtClean="0">
                <a:latin typeface="Helvetica" pitchFamily="34" charset="0"/>
              </a:rPr>
              <a:t>Possible Approaches: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Applications can claim quality requirements.</a:t>
            </a:r>
          </a:p>
          <a:p>
            <a:pPr lvl="2"/>
            <a:r>
              <a:rPr lang="en-US" dirty="0" smtClean="0">
                <a:latin typeface="Helvetica" pitchFamily="34" charset="0"/>
              </a:rPr>
              <a:t>Changes to the end-hosts, applications and protocols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Middle boxes can figure out quality requirements.</a:t>
            </a:r>
          </a:p>
          <a:p>
            <a:pPr lvl="2"/>
            <a:r>
              <a:rPr lang="en-US" dirty="0" smtClean="0">
                <a:latin typeface="Helvetica" pitchFamily="34" charset="0"/>
              </a:rPr>
              <a:t>Port/signature-based classification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Both approaches require:</a:t>
            </a:r>
          </a:p>
          <a:p>
            <a:pPr lvl="2"/>
            <a:r>
              <a:rPr lang="en-US" dirty="0" smtClean="0">
                <a:latin typeface="Helvetica" pitchFamily="34" charset="0"/>
              </a:rPr>
              <a:t>Pre-determined treatment for traffic classes</a:t>
            </a:r>
          </a:p>
          <a:p>
            <a:pPr lvl="2"/>
            <a:r>
              <a:rPr lang="en-US" dirty="0" smtClean="0">
                <a:latin typeface="Helvetica" pitchFamily="34" charset="0"/>
              </a:rPr>
              <a:t>Careful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</a:rPr>
              <a:t>Outline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8050213" algn="r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Introduction	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(done)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  <a:p>
            <a:endParaRPr lang="en-US" b="1" dirty="0" smtClean="0">
              <a:solidFill>
                <a:srgbClr val="FF0000"/>
              </a:solidFill>
              <a:latin typeface="Helvetica" pitchFamily="34" charset="0"/>
            </a:endParaRPr>
          </a:p>
          <a:p>
            <a:r>
              <a:rPr lang="en-US" b="1" dirty="0" smtClean="0">
                <a:solidFill>
                  <a:srgbClr val="FF0700"/>
                </a:solidFill>
                <a:latin typeface="Helvetica" pitchFamily="34" charset="0"/>
              </a:rPr>
              <a:t>Credit-based Home Access Point (CHAP)</a:t>
            </a:r>
          </a:p>
          <a:p>
            <a:endParaRPr lang="en-US" dirty="0" smtClean="0">
              <a:latin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</a:rPr>
              <a:t>Performance Evaluation</a:t>
            </a:r>
          </a:p>
          <a:p>
            <a:endParaRPr lang="en-US" dirty="0" smtClean="0">
              <a:latin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</a:rPr>
              <a:t>Conclusion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3013" y="2362200"/>
            <a:ext cx="774858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 pitchFamily="34" charset="0"/>
              </a:rPr>
              <a:t>Summary of Network Traffic Characteristics</a:t>
            </a:r>
            <a:endParaRPr lang="en-US" dirty="0">
              <a:latin typeface="Helvetica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13797" y="2408015"/>
            <a:ext cx="7711003" cy="4285917"/>
            <a:chOff x="213797" y="2408015"/>
            <a:chExt cx="7711003" cy="4285917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1828800" y="3352800"/>
              <a:ext cx="6096000" cy="7620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828800" y="4495800"/>
              <a:ext cx="6096000" cy="7620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2018108" y="4045917"/>
              <a:ext cx="3277394" cy="1589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4610894" y="4046314"/>
              <a:ext cx="3276600" cy="1588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428920" y="6324600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C90E"/>
                  </a:solidFill>
                  <a:latin typeface="Helvetica" pitchFamily="34" charset="0"/>
                </a:rPr>
                <a:t>Low</a:t>
              </a:r>
              <a:endParaRPr lang="en-US" b="1" dirty="0">
                <a:solidFill>
                  <a:srgbClr val="00C90E"/>
                </a:solidFill>
                <a:latin typeface="Helvetica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28597" y="6324600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A00"/>
                  </a:solidFill>
                  <a:latin typeface="Helvetica" pitchFamily="34" charset="0"/>
                </a:rPr>
                <a:t>Medium</a:t>
              </a:r>
              <a:endParaRPr lang="en-US" b="1" dirty="0">
                <a:solidFill>
                  <a:srgbClr val="FF9A00"/>
                </a:solidFill>
                <a:latin typeface="Helvetica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32245" y="632460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Helvetica" pitchFamily="34" charset="0"/>
                </a:rPr>
                <a:t>High</a:t>
              </a:r>
              <a:endParaRPr lang="en-US" b="1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0120" y="496466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BD02"/>
                  </a:solidFill>
                  <a:latin typeface="Helvetica" pitchFamily="34" charset="0"/>
                </a:rPr>
                <a:t>Low</a:t>
              </a:r>
              <a:endParaRPr lang="en-US" b="1" dirty="0">
                <a:solidFill>
                  <a:srgbClr val="00BD02"/>
                </a:solidFill>
                <a:latin typeface="Helvetica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3797" y="3733800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A00"/>
                  </a:solidFill>
                  <a:latin typeface="Helvetica" pitchFamily="34" charset="0"/>
                </a:rPr>
                <a:t>Medium</a:t>
              </a:r>
              <a:endParaRPr lang="en-US" b="1" dirty="0">
                <a:solidFill>
                  <a:srgbClr val="FF9A00"/>
                </a:solidFill>
                <a:latin typeface="Helvetica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0045" y="2754868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Helvetica" pitchFamily="34" charset="0"/>
                </a:rPr>
                <a:t>High</a:t>
              </a:r>
              <a:endParaRPr lang="en-US" b="1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>
                <a:latin typeface="Helvetica" pitchFamily="34" charset="0"/>
              </a:rPr>
              <a:pPr/>
              <a:t>5</a:t>
            </a:fld>
            <a:endParaRPr lang="en-US">
              <a:latin typeface="Helvetic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20255626">
            <a:off x="1752290" y="3317146"/>
            <a:ext cx="6494780" cy="128473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</a:rPr>
              <a:t>Credit-based Scheduling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</a:rPr>
              <a:t>Use of credit as priority</a:t>
            </a:r>
          </a:p>
          <a:p>
            <a:r>
              <a:rPr lang="en-US" dirty="0" smtClean="0">
                <a:latin typeface="Helvetica" pitchFamily="34" charset="0"/>
              </a:rPr>
              <a:t>Map application traffic characteristics to credit</a:t>
            </a:r>
          </a:p>
          <a:p>
            <a:endParaRPr lang="en-US" dirty="0" smtClean="0">
              <a:latin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>
                <a:latin typeface="Helvetica" pitchFamily="34" charset="0"/>
              </a:rPr>
              <a:pPr/>
              <a:t>6</a:t>
            </a:fld>
            <a:endParaRPr lang="en-US">
              <a:latin typeface="Helvetica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1527595" y="4910435"/>
            <a:ext cx="2514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84895" y="6167735"/>
            <a:ext cx="3657600" cy="1588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31535" y="6243935"/>
            <a:ext cx="167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Bandwidth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1066236" y="4643379"/>
            <a:ext cx="2739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A64A4"/>
                </a:solidFill>
              </a:rPr>
              <a:t>Delay Tolerance</a:t>
            </a:r>
            <a:endParaRPr lang="en-US" sz="2400" b="1" dirty="0">
              <a:solidFill>
                <a:srgbClr val="0A64A4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9644174">
            <a:off x="2798902" y="4575825"/>
            <a:ext cx="3581400" cy="533400"/>
          </a:xfrm>
          <a:prstGeom prst="rect">
            <a:avLst/>
          </a:prstGeom>
          <a:solidFill>
            <a:srgbClr val="0A64A4">
              <a:alpha val="90000"/>
            </a:srgbClr>
          </a:solidFill>
          <a:ln>
            <a:solidFill>
              <a:srgbClr val="055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955826" flipH="1">
            <a:off x="2770887" y="4635445"/>
            <a:ext cx="3581400" cy="533400"/>
          </a:xfrm>
          <a:prstGeom prst="rect">
            <a:avLst/>
          </a:prstGeom>
          <a:solidFill>
            <a:srgbClr val="FF9A00">
              <a:alpha val="90000"/>
            </a:srgbClr>
          </a:solidFill>
          <a:ln>
            <a:solidFill>
              <a:srgbClr val="C87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5185989" y="4909641"/>
            <a:ext cx="2514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5400000">
            <a:off x="6115703" y="4720152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A00"/>
                </a:solidFill>
              </a:rPr>
              <a:t>Credit</a:t>
            </a:r>
            <a:endParaRPr lang="en-US" sz="2400" b="1" dirty="0">
              <a:solidFill>
                <a:srgbClr val="FF9A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4341" y="2100409"/>
            <a:ext cx="59817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Credit-based Home Access Point</a:t>
            </a:r>
            <a:br>
              <a:rPr lang="en-US" dirty="0" smtClean="0">
                <a:latin typeface="Helvetica" pitchFamily="34" charset="0"/>
                <a:cs typeface="Helvetica" pitchFamily="34" charset="0"/>
              </a:rPr>
            </a:br>
            <a:r>
              <a:rPr lang="en-US" dirty="0" smtClean="0">
                <a:latin typeface="Helvetica" pitchFamily="34" charset="0"/>
                <a:cs typeface="Helvetica" pitchFamily="34" charset="0"/>
              </a:rPr>
              <a:t>(CHAP)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>
                <a:cs typeface="Helvetica" pitchFamily="34" charset="0"/>
              </a:rPr>
              <a:pPr/>
              <a:t>7</a:t>
            </a:fld>
            <a:endParaRPr lang="en-US">
              <a:cs typeface="Helvetic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5791200"/>
            <a:ext cx="228600" cy="228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Helvetica" pitchFamily="34" charset="0"/>
                <a:cs typeface="Helvetica" pitchFamily="34" charset="0"/>
              </a:rPr>
              <a:t>P</a:t>
            </a:r>
            <a:endParaRPr lang="en-US" sz="1200" b="1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 flipV="1">
            <a:off x="4114800" y="4724398"/>
            <a:ext cx="155542" cy="827989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6200000" flipV="1">
            <a:off x="3336300" y="3923906"/>
            <a:ext cx="147689" cy="273377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38800" y="4611469"/>
            <a:ext cx="3315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7013" indent="-227013">
              <a:buFont typeface="Arial" pitchFamily="34" charset="0"/>
              <a:buChar char="•"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Credits in time</a:t>
            </a:r>
          </a:p>
          <a:p>
            <a:pPr marL="227013" indent="-227013">
              <a:buFont typeface="Arial" pitchFamily="34" charset="0"/>
              <a:buChar char="•"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Wireless Transmission Time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416 -0.00555 L 0.12083 -0.00555 L 0.11996 -0.12699 L 0.28715 -0.12769 L 0.28836 -0.00555 L 0.47916 -0.00555 " pathEditMode="relative" rAng="0" ptsTypes="AAAAAA">
                                      <p:cBhvr>
                                        <p:cTn id="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0" presetClass="exit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8" grpId="0" animBg="1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</a:rPr>
              <a:t>Outline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8002588" algn="r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Introduction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	(done)</a:t>
            </a:r>
          </a:p>
          <a:p>
            <a:pPr>
              <a:buNone/>
              <a:tabLst>
                <a:tab pos="8002588" algn="r"/>
              </a:tabLst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  <a:p>
            <a:pPr>
              <a:tabLst>
                <a:tab pos="8002588" algn="r"/>
              </a:tabLs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Credit-based Home Access Point (CHAP)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t>	(done)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  <a:p>
            <a:pPr>
              <a:tabLst>
                <a:tab pos="8002588" algn="r"/>
              </a:tabLst>
            </a:pPr>
            <a:endParaRPr lang="en-US" b="1" dirty="0" smtClean="0">
              <a:solidFill>
                <a:srgbClr val="FF0000"/>
              </a:solidFill>
              <a:latin typeface="Helvetica" pitchFamily="34" charset="0"/>
            </a:endParaRPr>
          </a:p>
          <a:p>
            <a:pPr>
              <a:tabLst>
                <a:tab pos="8002588" algn="r"/>
              </a:tabLst>
            </a:pPr>
            <a:r>
              <a:rPr lang="en-US" b="1" dirty="0" smtClean="0">
                <a:solidFill>
                  <a:srgbClr val="FF0000"/>
                </a:solidFill>
                <a:latin typeface="Helvetica" pitchFamily="34" charset="0"/>
              </a:rPr>
              <a:t>Performance Evaluation</a:t>
            </a:r>
          </a:p>
          <a:p>
            <a:pPr>
              <a:tabLst>
                <a:tab pos="8002588" algn="r"/>
              </a:tabLst>
            </a:pPr>
            <a:endParaRPr lang="en-US" dirty="0" smtClean="0">
              <a:latin typeface="Helvetica" pitchFamily="34" charset="0"/>
            </a:endParaRPr>
          </a:p>
          <a:p>
            <a:pPr>
              <a:tabLst>
                <a:tab pos="8002588" algn="r"/>
              </a:tabLst>
            </a:pPr>
            <a:r>
              <a:rPr lang="en-US" dirty="0" smtClean="0">
                <a:latin typeface="Helvetica" pitchFamily="34" charset="0"/>
              </a:rPr>
              <a:t>Conclusion and Future Work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</a:rPr>
              <a:t>Simulation Setup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Helvetica" pitchFamily="34" charset="0"/>
              </a:rPr>
              <a:t>Network Simulator (NS-2)</a:t>
            </a:r>
          </a:p>
          <a:p>
            <a:pPr lvl="1"/>
            <a:r>
              <a:rPr lang="en-US" sz="2400" dirty="0" smtClean="0">
                <a:latin typeface="Helvetica" pitchFamily="34" charset="0"/>
              </a:rPr>
              <a:t>Single channel, IEEE </a:t>
            </a:r>
            <a:r>
              <a:rPr lang="en-US" sz="2400" smtClean="0">
                <a:latin typeface="Helvetica" pitchFamily="34" charset="0"/>
              </a:rPr>
              <a:t>802.11g Infrastructure Network</a:t>
            </a:r>
            <a:endParaRPr lang="en-US" sz="2400" dirty="0" smtClean="0">
              <a:latin typeface="Helvetica" pitchFamily="34" charset="0"/>
            </a:endParaRPr>
          </a:p>
          <a:p>
            <a:pPr lvl="1"/>
            <a:r>
              <a:rPr lang="en-US" sz="2400" dirty="0" smtClean="0">
                <a:latin typeface="Helvetica" pitchFamily="34" charset="0"/>
              </a:rPr>
              <a:t>Shadowing propagation model</a:t>
            </a:r>
          </a:p>
          <a:p>
            <a:pPr lvl="1"/>
            <a:r>
              <a:rPr lang="en-US" sz="2400" dirty="0" err="1" smtClean="0">
                <a:latin typeface="Helvetica" pitchFamily="34" charset="0"/>
              </a:rPr>
              <a:t>DropTail</a:t>
            </a:r>
            <a:r>
              <a:rPr lang="en-US" sz="2400" dirty="0" smtClean="0">
                <a:latin typeface="Helvetica" pitchFamily="34" charset="0"/>
              </a:rPr>
              <a:t> / CHAP / Strict Priority Queue (SPQ)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52F5-612B-4FF4-A85F-80E5F80C9A4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114800"/>
            <a:ext cx="770396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2692</TotalTime>
  <Words>537</Words>
  <Application>Microsoft Office PowerPoint</Application>
  <PresentationFormat>On-screen Show (4:3)</PresentationFormat>
  <Paragraphs>233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Urban</vt:lpstr>
      <vt:lpstr>A Credit-based Home Access Point (CHAP) to Improve Application Performance on IEEE 802.11 Networks</vt:lpstr>
      <vt:lpstr>Introduction</vt:lpstr>
      <vt:lpstr>Challenge and Possible Approaches</vt:lpstr>
      <vt:lpstr>Outline</vt:lpstr>
      <vt:lpstr>Summary of Network Traffic Characteristics</vt:lpstr>
      <vt:lpstr>Credit-based Scheduling</vt:lpstr>
      <vt:lpstr>Credit-based Home Access Point (CHAP)</vt:lpstr>
      <vt:lpstr>Outline</vt:lpstr>
      <vt:lpstr>Simulation Setup</vt:lpstr>
      <vt:lpstr>Simulation Flow Schedule</vt:lpstr>
      <vt:lpstr>Game Scenario - Throughputs</vt:lpstr>
      <vt:lpstr>Game Scenario – G-Model MOS</vt:lpstr>
      <vt:lpstr>Summary of Performance</vt:lpstr>
      <vt:lpstr>Distance Scenario</vt:lpstr>
      <vt:lpstr>Distance Scenario – Video</vt:lpstr>
      <vt:lpstr>Outline</vt:lpstr>
      <vt:lpstr>Conclusion</vt:lpstr>
      <vt:lpstr>Future Work</vt:lpstr>
      <vt:lpstr>Questions and Comments</vt:lpstr>
      <vt:lpstr>Scenario – Multiple Applications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– Credit-based Home Access Point for Overall Application QoS Improvement</dc:title>
  <dc:creator>Terminator</dc:creator>
  <cp:lastModifiedBy>Terminator</cp:lastModifiedBy>
  <cp:revision>559</cp:revision>
  <dcterms:created xsi:type="dcterms:W3CDTF">2009-04-10T21:07:26Z</dcterms:created>
  <dcterms:modified xsi:type="dcterms:W3CDTF">2010-02-22T16:13:40Z</dcterms:modified>
</cp:coreProperties>
</file>