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howGuides="1">
      <p:cViewPr varScale="1">
        <p:scale>
          <a:sx n="122" d="100"/>
          <a:sy n="122" d="100"/>
        </p:scale>
        <p:origin x="744" y="2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CF077-B447-63F5-AD91-A9E8E9AC89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88C740-552D-B2E3-0574-4611E5A978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AE5D4-5D0A-FB42-03F0-F58C8FC07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10249-FB65-564B-AFFE-2D1D71C9BB23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AA356-09EB-CAD8-AA01-A788866BF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28E04-0D09-458B-8E3F-426F8EE15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D966-B9D5-3B44-ABC6-8B4D980F2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324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BC066-7E59-EB93-1EE2-FD7137F14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B70090-5587-E062-202D-3D91EAC89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97A74-46FC-6A7C-CB4F-D904F5EAC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10249-FB65-564B-AFFE-2D1D71C9BB23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F5CBC7-E065-74C9-40EA-E4EFB97B5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5ED94-6ADC-07FE-DD4C-D1BC5E16D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D966-B9D5-3B44-ABC6-8B4D980F2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952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88F2E3-BEE0-7637-E9B5-5738A31406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56F272-BB1F-BB7D-3AE8-1031C59AC1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892D86-A5A4-5C6F-8517-F3C9EB4AE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10249-FB65-564B-AFFE-2D1D71C9BB23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3991A-5B9A-6B13-543C-D508A18B0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2FCE35-49E8-2860-805A-4EE5424FF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D966-B9D5-3B44-ABC6-8B4D980F2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159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A7515-49F4-8C86-12C8-B4A692F4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E6331-D94B-C876-26AF-D5D9C4CFE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87917A-7581-4791-AB47-8EC7C1E4C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10249-FB65-564B-AFFE-2D1D71C9BB23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93F80-13B3-2FF3-7C8B-0A0D0633C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A5D86-97F6-6845-CA26-3BF588DC9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D966-B9D5-3B44-ABC6-8B4D980F2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949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D1FBB-8516-F07E-63AC-83FBBC8E5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B5C0FE-AB9D-C002-8FAE-C7ACE7DA16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7BC53-798C-327F-74AF-427516960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10249-FB65-564B-AFFE-2D1D71C9BB23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418EC-E48A-3880-F04D-11962153E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281903-5271-F773-9742-622D2924B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D966-B9D5-3B44-ABC6-8B4D980F2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14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E23EF-5651-2866-E3C5-08F921CF6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FDDBE-4935-A0E7-54A3-5768447364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45D0E9-AE73-AC2C-AE43-226FBB9D51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E13F10-8FFC-AEA3-170D-4260BA5DC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10249-FB65-564B-AFFE-2D1D71C9BB23}" type="datetimeFigureOut">
              <a:rPr lang="en-US" smtClean="0"/>
              <a:t>3/20/24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CE1177-B5C1-89EA-6CAD-CF3D9281E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7C9494-09E6-BACD-FDF4-E6C07C071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D966-B9D5-3B44-ABC6-8B4D980F2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921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6091B-E937-AA8E-F334-6AEA1E97F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7A27DD-A25F-C8F3-E3A1-7166E6CB9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39D99C-54CD-9744-34B9-F4857B8D5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648D10-B6A2-B508-7DB7-4E29E3248E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8DAA4D-2909-F926-6D16-88DAD1CE68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690BF7-0D72-AE53-B853-E2B1AF36F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10249-FB65-564B-AFFE-2D1D71C9BB23}" type="datetimeFigureOut">
              <a:rPr lang="en-US" smtClean="0"/>
              <a:t>3/20/24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FE7CB7-EA76-9731-E26C-CE4CE3C75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D3E888-05F2-0B55-B188-4139F53C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D966-B9D5-3B44-ABC6-8B4D980F2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110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C6B6F-4597-86CE-E58C-10EE60D46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79A500-20F6-567D-C585-0089DFFC3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10249-FB65-564B-AFFE-2D1D71C9BB23}" type="datetimeFigureOut">
              <a:rPr lang="en-US" smtClean="0"/>
              <a:t>3/20/24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5A5676-CC63-510B-3E80-F726A76DC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383396-BCBA-A801-5209-F5BB4D5CF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D966-B9D5-3B44-ABC6-8B4D980F2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738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D4ECA5-DDE3-E908-022E-94B40A22F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10249-FB65-564B-AFFE-2D1D71C9BB23}" type="datetimeFigureOut">
              <a:rPr lang="en-US" smtClean="0"/>
              <a:t>3/20/24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C1306B-DE85-367A-3E2B-7F2545563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C1B8DF-A8F2-5C99-3F81-BE6E4AF7D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D966-B9D5-3B44-ABC6-8B4D980F2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969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75706-D45B-77BD-8B8F-2FBF87C0A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00DDF-EEA3-2EF0-96EE-9DEB8A90A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629BE7-389A-041E-74C9-71EF08771C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D66C8A-0340-FC5A-37B5-269D6C4EE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10249-FB65-564B-AFFE-2D1D71C9BB23}" type="datetimeFigureOut">
              <a:rPr lang="en-US" smtClean="0"/>
              <a:t>3/20/24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39B0F-FCF1-15F6-5AFD-9235A5221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36A401-CD29-B064-E864-B03398EE1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D966-B9D5-3B44-ABC6-8B4D980F2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81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4F730-A764-ACC7-7346-73646C6F2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F0A334-0421-84AC-4F02-D15D78FB93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01E458-F3B7-BEA1-D494-987584616B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A53F7E-DBF4-0FC7-6D21-CDDEA46AB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10249-FB65-564B-AFFE-2D1D71C9BB23}" type="datetimeFigureOut">
              <a:rPr lang="en-US" smtClean="0"/>
              <a:t>3/20/24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1A8CE1-5C04-BE64-A340-974A19CBE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316306-8EB6-F3C0-A0F7-FC174B660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D966-B9D5-3B44-ABC6-8B4D980F2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773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E2042A-E3E9-6973-7C02-9D50C34D5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D48BD6-99DF-967B-4899-45F360076C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520BD-E046-52BF-B815-BFA0510E23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10249-FB65-564B-AFFE-2D1D71C9BB23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4E782-3BF6-9504-E84E-09CED5826E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6897E4-A0A1-6874-937F-2C1EA8C939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DD966-B9D5-3B44-ABC6-8B4D980F2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588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90D75-8CE6-7E1E-7466-ECEFD607E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This paper has all the makings of a great choice </a:t>
            </a:r>
            <a:br>
              <a:rPr lang="en-US" dirty="0"/>
            </a:br>
            <a:r>
              <a:rPr lang="en-US" dirty="0"/>
              <a:t>for an Impact award: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702E1-3146-1091-084C-BF91DF229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Brought a genuinely new perspective</a:t>
            </a:r>
          </a:p>
          <a:p>
            <a:r>
              <a:rPr lang="en-US" dirty="0"/>
              <a:t>Simple ideas are the best</a:t>
            </a:r>
          </a:p>
          <a:p>
            <a:r>
              <a:rPr lang="en-US" dirty="0"/>
              <a:t>Imported interdisciplinary insights from an adjacent field</a:t>
            </a:r>
          </a:p>
          <a:p>
            <a:r>
              <a:rPr lang="en-US" dirty="0"/>
              <a:t>It got used -- a lot! </a:t>
            </a:r>
          </a:p>
          <a:p>
            <a:r>
              <a:rPr lang="en-US" dirty="0"/>
              <a:t>It has important lessons for the present and future</a:t>
            </a:r>
          </a:p>
        </p:txBody>
      </p:sp>
    </p:spTree>
    <p:extLst>
      <p:ext uri="{BB962C8B-B14F-4D97-AF65-F5344CB8AC3E}">
        <p14:creationId xmlns:p14="http://schemas.microsoft.com/office/powerpoint/2010/main" val="2472017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4160</TotalTime>
  <Words>50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This paper has all the makings of a great choice  for an Impact award: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Henry Lieberman</dc:creator>
  <cp:lastModifiedBy>Henry Lieberman</cp:lastModifiedBy>
  <cp:revision>2</cp:revision>
  <dcterms:created xsi:type="dcterms:W3CDTF">2024-03-20T21:28:26Z</dcterms:created>
  <dcterms:modified xsi:type="dcterms:W3CDTF">2024-03-23T18:49:23Z</dcterms:modified>
</cp:coreProperties>
</file>