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95" r:id="rId2"/>
    <p:sldId id="298" r:id="rId3"/>
    <p:sldId id="297" r:id="rId4"/>
    <p:sldId id="299" r:id="rId5"/>
    <p:sldId id="301" r:id="rId6"/>
    <p:sldId id="302" r:id="rId7"/>
    <p:sldId id="303" r:id="rId8"/>
    <p:sldId id="304" r:id="rId9"/>
    <p:sldId id="305" r:id="rId10"/>
    <p:sldId id="306" r:id="rId11"/>
    <p:sldId id="307" r:id="rId12"/>
    <p:sldId id="308" r:id="rId13"/>
    <p:sldId id="309" r:id="rId14"/>
    <p:sldId id="310" r:id="rId15"/>
    <p:sldId id="311" r:id="rId16"/>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D5A096C-1418-42B7-9822-38A051E088E8}">
          <p14:sldIdLst>
            <p14:sldId id="295"/>
            <p14:sldId id="298"/>
            <p14:sldId id="297"/>
            <p14:sldId id="299"/>
            <p14:sldId id="301"/>
            <p14:sldId id="302"/>
            <p14:sldId id="303"/>
            <p14:sldId id="304"/>
            <p14:sldId id="305"/>
            <p14:sldId id="306"/>
            <p14:sldId id="307"/>
            <p14:sldId id="308"/>
            <p14:sldId id="309"/>
            <p14:sldId id="310"/>
            <p14:sldId id="311"/>
          </p14:sldIdLst>
        </p14:section>
      </p14:sectionLst>
    </p:ext>
    <p:ext uri="{EFAFB233-063F-42B5-8137-9DF3F51BA10A}">
      <p15:sldGuideLst xmlns:p15="http://schemas.microsoft.com/office/powerpoint/2012/main">
        <p15:guide id="1" orient="horz" pos="288">
          <p15:clr>
            <a:srgbClr val="A4A3A4"/>
          </p15:clr>
        </p15:guide>
        <p15:guide id="2" orient="horz" pos="2880">
          <p15:clr>
            <a:srgbClr val="A4A3A4"/>
          </p15:clr>
        </p15:guide>
        <p15:guide id="3" pos="5474">
          <p15:clr>
            <a:srgbClr val="A4A3A4"/>
          </p15:clr>
        </p15:guide>
        <p15:guide id="4" pos="289">
          <p15:clr>
            <a:srgbClr val="A4A3A4"/>
          </p15:clr>
        </p15:guide>
        <p15:guide id="5" pos="192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E9117C1-6F56-46DE-8B7F-AF8F4CEE741D}">
  <a:tblStyle styleId="{EE9117C1-6F56-46DE-8B7F-AF8F4CEE741D}" styleName="Verizon Table 1">
    <a:wholeTbl>
      <a:tcTxStyle>
        <a:fontRef idx="minor"/>
        <a:srgbClr val="333333"/>
      </a:tcTxStyle>
      <a:tcStyle>
        <a:tcBdr>
          <a:left>
            <a:ln>
              <a:noFill/>
            </a:ln>
          </a:left>
          <a:right>
            <a:ln>
              <a:noFill/>
            </a:ln>
          </a:right>
          <a:top>
            <a:ln w="6350">
              <a:solidFill>
                <a:srgbClr val="333333"/>
              </a:solidFill>
            </a:ln>
          </a:top>
          <a:bottom>
            <a:ln w="6350">
              <a:solidFill>
                <a:srgbClr val="333333"/>
              </a:solidFill>
            </a:ln>
          </a:bottom>
          <a:insideH>
            <a:ln w="6350">
              <a:solidFill>
                <a:srgbClr val="333333"/>
              </a:solidFill>
            </a:ln>
          </a:insideH>
          <a:insideV>
            <a:ln>
              <a:noFill/>
            </a:ln>
          </a:insideV>
        </a:tcBdr>
        <a:fill>
          <a:noFill/>
        </a:fill>
      </a:tcStyle>
    </a:wholeTbl>
    <a:band1H>
      <a:tcStyle>
        <a:tcBdr/>
        <a:fill>
          <a:solidFill>
            <a:srgbClr val="F6F6F6"/>
          </a:solidFill>
        </a:fill>
      </a:tcStyle>
    </a:band1H>
    <a:band2H>
      <a:tcStyle>
        <a:tcBdr/>
        <a:fill>
          <a:noFill/>
        </a:fill>
      </a:tcStyle>
    </a:band2H>
    <a:band1V>
      <a:tcStyle>
        <a:tcBdr/>
        <a:fill>
          <a:solidFill>
            <a:srgbClr val="F6F6F6"/>
          </a:solidFill>
        </a:fill>
      </a:tcStyle>
    </a:band1V>
    <a:band2V>
      <a:tcStyle>
        <a:tcBdr/>
        <a:fill>
          <a:noFill/>
        </a:fill>
      </a:tcStyle>
    </a:band2V>
    <a:lastCol>
      <a:tcTxStyle b="on">
        <a:fontRef idx="minor"/>
        <a:srgbClr val="000000"/>
      </a:tcTxStyle>
      <a:tcStyle>
        <a:tcBdr/>
      </a:tcStyle>
    </a:lastCol>
    <a:firstCol>
      <a:tcTxStyle b="on">
        <a:fontRef idx="minor"/>
        <a:srgbClr val="000000"/>
      </a:tcTxStyle>
      <a:tcStyle>
        <a:tcBdr/>
      </a:tcStyle>
    </a:firstCol>
    <a:lastRow>
      <a:tcTxStyle b="on">
        <a:fontRef idx="minor"/>
        <a:srgbClr val="000000"/>
      </a:tcTxStyle>
      <a:tcStyle>
        <a:tcBdr>
          <a:top>
            <a:ln w="6350">
              <a:solidFill>
                <a:srgbClr val="333333"/>
              </a:solidFill>
            </a:ln>
          </a:top>
          <a:bottom>
            <a:ln>
              <a:noFill/>
            </a:ln>
          </a:bottom>
        </a:tcBdr>
        <a:fill>
          <a:noFill/>
        </a:fill>
      </a:tcStyle>
    </a:lastRow>
    <a:firstRow>
      <a:tcTxStyle b="on">
        <a:fontRef idx="minor"/>
        <a:srgbClr val="000000"/>
      </a:tcTxStyle>
      <a:tcStyle>
        <a:tcBdr>
          <a:top>
            <a:ln>
              <a:noFill/>
            </a:ln>
          </a:top>
          <a:bottom>
            <a:ln w="6350">
              <a:solidFill>
                <a:srgbClr val="33333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18"/>
    <p:restoredTop sz="96000" autoAdjust="0"/>
  </p:normalViewPr>
  <p:slideViewPr>
    <p:cSldViewPr snapToGrid="0" snapToObjects="1">
      <p:cViewPr varScale="1">
        <p:scale>
          <a:sx n="74" d="100"/>
          <a:sy n="74" d="100"/>
        </p:scale>
        <p:origin x="880" y="40"/>
      </p:cViewPr>
      <p:guideLst>
        <p:guide orient="horz" pos="288"/>
        <p:guide orient="horz" pos="2880"/>
        <p:guide pos="5474"/>
        <p:guide pos="289"/>
        <p:guide pos="1921"/>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11" d="100"/>
          <a:sy n="111" d="100"/>
        </p:scale>
        <p:origin x="-5120"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r>
              <a:rPr lang="en-US" dirty="0">
                <a:latin typeface="Arial"/>
              </a:rPr>
              <a:t>Month 00, 0000</a:t>
            </a: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880A9AB-D4B5-B145-9C5F-439754C2A12C}" type="slidenum">
              <a:rPr lang="en-US" smtClean="0">
                <a:latin typeface="Arial"/>
              </a:rPr>
              <a:t>‹#›</a:t>
            </a:fld>
            <a:endParaRPr lang="en-US" dirty="0">
              <a:latin typeface="Arial"/>
            </a:endParaRPr>
          </a:p>
        </p:txBody>
      </p:sp>
    </p:spTree>
    <p:extLst>
      <p:ext uri="{BB962C8B-B14F-4D97-AF65-F5344CB8AC3E}">
        <p14:creationId xmlns:p14="http://schemas.microsoft.com/office/powerpoint/2010/main" val="8485727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Arial"/>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Arial"/>
              </a:defRPr>
            </a:lvl1pPr>
          </a:lstStyle>
          <a:p>
            <a:r>
              <a:rPr lang="en-US" dirty="0"/>
              <a:t>Month 00, 0000</a:t>
            </a:r>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389467" y="4415790"/>
            <a:ext cx="6231467"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Arial"/>
              </a:defRPr>
            </a:lvl1pPr>
          </a:lstStyle>
          <a:p>
            <a:fld id="{0F377F13-34CC-6843-96E7-4A03CB8BBE85}" type="slidenum">
              <a:rPr lang="en-US" smtClean="0"/>
              <a:pPr/>
              <a:t>‹#›</a:t>
            </a:fld>
            <a:endParaRPr lang="en-US" dirty="0"/>
          </a:p>
        </p:txBody>
      </p:sp>
    </p:spTree>
    <p:extLst>
      <p:ext uri="{BB962C8B-B14F-4D97-AF65-F5344CB8AC3E}">
        <p14:creationId xmlns:p14="http://schemas.microsoft.com/office/powerpoint/2010/main" val="44084133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104660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218456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443258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056837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541041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022487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281958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645725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887266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713311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473365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 dirty="0">
                <a:solidFill>
                  <a:schemeClr val="dk1"/>
                </a:solidFill>
              </a:rPr>
              <a:t>-- 90% of TCP flows have rates less than 285 Kbps down and 60 Kbps up, while 90% of UDP flows have rates less than 815 Kbps down and 379 Kbps up</a:t>
            </a:r>
            <a:endParaRPr dirty="0"/>
          </a:p>
          <a:p>
            <a:pPr marL="0" lvl="0" indent="0">
              <a:spcBef>
                <a:spcPts val="1600"/>
              </a:spcBef>
              <a:spcAft>
                <a:spcPts val="0"/>
              </a:spcAft>
              <a:buNone/>
            </a:pPr>
            <a:r>
              <a:rPr lang="en" dirty="0"/>
              <a:t>TCP, 3-way </a:t>
            </a:r>
            <a:r>
              <a:rPr lang="en" dirty="0" err="1"/>
              <a:t>handshank</a:t>
            </a:r>
            <a:endParaRPr dirty="0"/>
          </a:p>
          <a:p>
            <a:pPr marL="0" lvl="0" indent="0" rtl="0">
              <a:spcBef>
                <a:spcPts val="0"/>
              </a:spcBef>
              <a:spcAft>
                <a:spcPts val="0"/>
              </a:spcAft>
              <a:buNone/>
            </a:pPr>
            <a:r>
              <a:rPr lang="en" dirty="0"/>
              <a:t>UDP from DNS request-response pairs</a:t>
            </a:r>
            <a:endParaRPr dirty="0"/>
          </a:p>
        </p:txBody>
      </p:sp>
    </p:spTree>
    <p:extLst>
      <p:ext uri="{BB962C8B-B14F-4D97-AF65-F5344CB8AC3E}">
        <p14:creationId xmlns:p14="http://schemas.microsoft.com/office/powerpoint/2010/main" val="3316548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258830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Most of goolge’s traffic is protected by TSL/SSL, and mainly over IPv6</a:t>
            </a:r>
            <a:endParaRPr/>
          </a:p>
          <a:p>
            <a:pPr marL="0" lvl="0" indent="0">
              <a:spcBef>
                <a:spcPts val="0"/>
              </a:spcBef>
              <a:spcAft>
                <a:spcPts val="0"/>
              </a:spcAft>
              <a:buNone/>
            </a:pPr>
            <a:r>
              <a:rPr lang="en"/>
              <a:t>Instagram is mainly over HTTP, similar to Google, FB has migrate much of its traffic to IPv6</a:t>
            </a:r>
            <a:endParaRPr/>
          </a:p>
          <a:p>
            <a:pPr marL="0" lvl="0" indent="0" rtl="0">
              <a:spcBef>
                <a:spcPts val="0"/>
              </a:spcBef>
              <a:spcAft>
                <a:spcPts val="0"/>
              </a:spcAft>
              <a:buNone/>
            </a:pPr>
            <a:r>
              <a:rPr lang="en"/>
              <a:t>Most of Apple traffic is over IPv4</a:t>
            </a:r>
            <a:endParaRPr/>
          </a:p>
        </p:txBody>
      </p:sp>
    </p:spTree>
    <p:extLst>
      <p:ext uri="{BB962C8B-B14F-4D97-AF65-F5344CB8AC3E}">
        <p14:creationId xmlns:p14="http://schemas.microsoft.com/office/powerpoint/2010/main" val="2151647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com/url?sa=i&amp;rct=j&amp;q=&amp;esrc=s&amp;source=images&amp;cd=&amp;ved=0ahUKEwiZg6bg6OrSAhWBZCYKHVLVAQAQjRwIBw&amp;url=http://events.linuxfoundation.org/events/mesoscon-north-america/sponsors/our-sponsors&amp;psig=AFQjCNG75w7fIpNmZSlH_-Flh-_I-1H8uQ&amp;ust=1490296355207697"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57201" y="310896"/>
            <a:ext cx="4114800" cy="1737360"/>
          </a:xfrm>
        </p:spPr>
        <p:txBody>
          <a:bodyPr anchor="b" anchorCtr="0">
            <a:normAutofit/>
          </a:bodyPr>
          <a:lstStyle>
            <a:lvl1pPr>
              <a:defRPr sz="4000"/>
            </a:lvl1pPr>
          </a:lstStyle>
          <a:p>
            <a:r>
              <a:rPr lang="en-US"/>
              <a:t>Click to edit Master title style</a:t>
            </a:r>
            <a:endParaRPr lang="en-US" dirty="0"/>
          </a:p>
        </p:txBody>
      </p:sp>
      <p:sp>
        <p:nvSpPr>
          <p:cNvPr id="3" name="Subtitle 2"/>
          <p:cNvSpPr>
            <a:spLocks noGrp="1"/>
          </p:cNvSpPr>
          <p:nvPr>
            <p:ph type="subTitle" idx="1"/>
          </p:nvPr>
        </p:nvSpPr>
        <p:spPr bwMode="gray">
          <a:xfrm>
            <a:off x="457201" y="2240280"/>
            <a:ext cx="4114800" cy="32004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7" descr="Image result for Verizon Labs">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041380"/>
            <a:ext cx="1610791" cy="110212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a:extLst>
              <a:ext uri="{FF2B5EF4-FFF2-40B4-BE49-F238E27FC236}">
                <a16:creationId xmlns:a16="http://schemas.microsoft.com/office/drawing/2014/main" id="{207AAF7B-5D71-7A49-96B8-9D64541676C8}"/>
              </a:ext>
            </a:extLst>
          </p:cNvPr>
          <p:cNvPicPr>
            <a:picLocks noChangeAspect="1"/>
          </p:cNvPicPr>
          <p:nvPr userDrawn="1"/>
        </p:nvPicPr>
        <p:blipFill>
          <a:blip r:embed="rId4"/>
          <a:stretch>
            <a:fillRect/>
          </a:stretch>
        </p:blipFill>
        <p:spPr>
          <a:xfrm>
            <a:off x="7051588" y="3616065"/>
            <a:ext cx="1976007" cy="1527435"/>
          </a:xfrm>
          <a:prstGeom prst="rect">
            <a:avLst/>
          </a:prstGeom>
        </p:spPr>
      </p:pic>
    </p:spTree>
    <p:extLst>
      <p:ext uri="{BB962C8B-B14F-4D97-AF65-F5344CB8AC3E}">
        <p14:creationId xmlns:p14="http://schemas.microsoft.com/office/powerpoint/2010/main" val="855890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Statement &amp; Chart">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endParaRPr lang="en-US" dirty="0"/>
          </a:p>
        </p:txBody>
      </p:sp>
      <p:sp>
        <p:nvSpPr>
          <p:cNvPr id="4" name="Footer Placeholder 3"/>
          <p:cNvSpPr>
            <a:spLocks noGrp="1"/>
          </p:cNvSpPr>
          <p:nvPr>
            <p:ph type="ftr" sz="quarter" idx="11"/>
          </p:nvPr>
        </p:nvSpPr>
        <p:spPr bwMode="gray"/>
        <p:txBody>
          <a:bodyPr/>
          <a:lstStyle/>
          <a:p>
            <a:endParaRPr lang="en-US" dirty="0"/>
          </a:p>
        </p:txBody>
      </p:sp>
      <p:sp>
        <p:nvSpPr>
          <p:cNvPr id="5" name="Slide Number Placeholder 4"/>
          <p:cNvSpPr>
            <a:spLocks noGrp="1"/>
          </p:cNvSpPr>
          <p:nvPr>
            <p:ph type="sldNum" sz="quarter" idx="12"/>
          </p:nvPr>
        </p:nvSpPr>
        <p:spPr bwMode="gray"/>
        <p:txBody>
          <a:bodyPr/>
          <a:lstStyle/>
          <a:p>
            <a:fld id="{E12D0507-9F86-7A45-BE8E-43760B9F92AA}" type="slidenum">
              <a:rPr lang="en-US" smtClean="0"/>
              <a:pPr/>
              <a:t>‹#›</a:t>
            </a:fld>
            <a:endParaRPr lang="en-US" dirty="0"/>
          </a:p>
        </p:txBody>
      </p:sp>
      <p:sp>
        <p:nvSpPr>
          <p:cNvPr id="8" name="Text Placeholder 21"/>
          <p:cNvSpPr>
            <a:spLocks noGrp="1"/>
          </p:cNvSpPr>
          <p:nvPr>
            <p:ph type="body" sz="quarter" idx="16"/>
          </p:nvPr>
        </p:nvSpPr>
        <p:spPr bwMode="gray">
          <a:xfrm>
            <a:off x="457200" y="423006"/>
            <a:ext cx="2130552" cy="4148994"/>
          </a:xfrm>
        </p:spPr>
        <p:txBody>
          <a:bodyPr/>
          <a:lstStyle>
            <a:lvl1pPr>
              <a:lnSpc>
                <a:spcPct val="90000"/>
              </a:lnSpc>
              <a:spcBef>
                <a:spcPts val="900"/>
              </a:spcBef>
              <a:defRPr sz="2400">
                <a:solidFill>
                  <a:schemeClr val="accent1"/>
                </a:solidFill>
                <a:latin typeface="+mj-lt"/>
              </a:defRPr>
            </a:lvl1pPr>
            <a:lvl2pPr>
              <a:spcBef>
                <a:spcPts val="900"/>
              </a:spcBef>
              <a:defRPr>
                <a:solidFill>
                  <a:schemeClr val="tx1"/>
                </a:solidFill>
              </a:defRPr>
            </a:lvl2pPr>
            <a:lvl3pPr>
              <a:spcBef>
                <a:spcPts val="600"/>
              </a:spcBef>
              <a:defRPr>
                <a:solidFill>
                  <a:schemeClr val="tx1"/>
                </a:solidFill>
              </a:defRPr>
            </a:lvl3pPr>
            <a:lvl4pPr>
              <a:spcBef>
                <a:spcPts val="600"/>
              </a:spcBef>
              <a:defRPr>
                <a:solidFill>
                  <a:schemeClr val="tx1"/>
                </a:solidFill>
              </a:defRPr>
            </a:lvl4pPr>
            <a:lvl5pPr>
              <a:spcBef>
                <a:spcPts val="600"/>
              </a:spcBef>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11" name="Chart Placeholder 5"/>
          <p:cNvSpPr>
            <a:spLocks noGrp="1"/>
          </p:cNvSpPr>
          <p:nvPr>
            <p:ph type="chart" sz="quarter" idx="19" hasCustomPrompt="1"/>
          </p:nvPr>
        </p:nvSpPr>
        <p:spPr>
          <a:xfrm>
            <a:off x="3511550" y="427038"/>
            <a:ext cx="5175250" cy="4144962"/>
          </a:xfrm>
        </p:spPr>
        <p:txBody>
          <a:bodyPr anchor="ctr" anchorCtr="0">
            <a:normAutofit/>
          </a:bodyPr>
          <a:lstStyle>
            <a:lvl1pPr algn="ctr">
              <a:spcBef>
                <a:spcPts val="0"/>
              </a:spcBef>
              <a:defRPr sz="1200" b="0"/>
            </a:lvl1pPr>
          </a:lstStyle>
          <a:p>
            <a:r>
              <a:rPr lang="en-US" dirty="0"/>
              <a:t>Click icon to add chart.</a:t>
            </a:r>
          </a:p>
        </p:txBody>
      </p:sp>
    </p:spTree>
    <p:extLst>
      <p:ext uri="{BB962C8B-B14F-4D97-AF65-F5344CB8AC3E}">
        <p14:creationId xmlns:p14="http://schemas.microsoft.com/office/powerpoint/2010/main" val="3596613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One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endParaRPr lang="en-US" dirty="0"/>
          </a:p>
        </p:txBody>
      </p:sp>
      <p:sp>
        <p:nvSpPr>
          <p:cNvPr id="4" name="Footer Placeholder 3"/>
          <p:cNvSpPr>
            <a:spLocks noGrp="1"/>
          </p:cNvSpPr>
          <p:nvPr>
            <p:ph type="ftr" sz="quarter" idx="11"/>
          </p:nvPr>
        </p:nvSpPr>
        <p:spPr bwMode="gray"/>
        <p:txBody>
          <a:bodyPr/>
          <a:lstStyle/>
          <a:p>
            <a:endParaRPr lang="en-US" dirty="0"/>
          </a:p>
        </p:txBody>
      </p:sp>
      <p:sp>
        <p:nvSpPr>
          <p:cNvPr id="5" name="Slide Number Placeholder 4"/>
          <p:cNvSpPr>
            <a:spLocks noGrp="1"/>
          </p:cNvSpPr>
          <p:nvPr>
            <p:ph type="sldNum" sz="quarter" idx="12"/>
          </p:nvPr>
        </p:nvSpPr>
        <p:spPr bwMode="gray"/>
        <p:txBody>
          <a:bodyPr/>
          <a:lstStyle/>
          <a:p>
            <a:fld id="{E12D0507-9F86-7A45-BE8E-43760B9F92AA}" type="slidenum">
              <a:rPr lang="en-US" smtClean="0"/>
              <a:pPr/>
              <a:t>‹#›</a:t>
            </a:fld>
            <a:endParaRPr lang="en-US" dirty="0"/>
          </a:p>
        </p:txBody>
      </p:sp>
      <p:sp>
        <p:nvSpPr>
          <p:cNvPr id="25" name="Picture Placeholder 8"/>
          <p:cNvSpPr>
            <a:spLocks noGrp="1" noChangeAspect="1"/>
          </p:cNvSpPr>
          <p:nvPr>
            <p:ph type="pic" sz="quarter" idx="20" hasCustomPrompt="1"/>
          </p:nvPr>
        </p:nvSpPr>
        <p:spPr bwMode="gray">
          <a:xfrm>
            <a:off x="3369564" y="1373186"/>
            <a:ext cx="5317236" cy="3198813"/>
          </a:xfrm>
          <a:noFill/>
        </p:spPr>
        <p:txBody>
          <a:bodyPr anchor="ctr" anchorCtr="0">
            <a:normAutofit/>
          </a:bodyPr>
          <a:lstStyle>
            <a:lvl1pPr algn="ctr">
              <a:spcBef>
                <a:spcPts val="0"/>
              </a:spcBef>
              <a:defRPr sz="1200" b="0"/>
            </a:lvl1pPr>
          </a:lstStyle>
          <a:p>
            <a:r>
              <a:rPr lang="en-US" dirty="0"/>
              <a:t>Click icon to add picture. </a:t>
            </a:r>
            <a:br>
              <a:rPr lang="en-US" dirty="0"/>
            </a:br>
            <a:r>
              <a:rPr lang="en-US" dirty="0"/>
              <a:t>Placeholder is 5:3 proportion.</a:t>
            </a:r>
          </a:p>
        </p:txBody>
      </p:sp>
      <p:sp>
        <p:nvSpPr>
          <p:cNvPr id="9" name="Text Placeholder 21"/>
          <p:cNvSpPr>
            <a:spLocks noGrp="1"/>
          </p:cNvSpPr>
          <p:nvPr>
            <p:ph type="body" sz="quarter" idx="21"/>
          </p:nvPr>
        </p:nvSpPr>
        <p:spPr bwMode="gray">
          <a:xfrm>
            <a:off x="457200" y="423005"/>
            <a:ext cx="2130552" cy="4148995"/>
          </a:xfrm>
        </p:spPr>
        <p:txBody>
          <a:bodyPr/>
          <a:lstStyle>
            <a:lvl1pPr>
              <a:lnSpc>
                <a:spcPct val="90000"/>
              </a:lnSpc>
              <a:spcBef>
                <a:spcPts val="900"/>
              </a:spcBef>
              <a:defRPr sz="2400">
                <a:solidFill>
                  <a:schemeClr val="accent1"/>
                </a:solidFill>
                <a:latin typeface="+mj-lt"/>
              </a:defRPr>
            </a:lvl1pPr>
            <a:lvl2pPr>
              <a:spcBef>
                <a:spcPts val="900"/>
              </a:spcBef>
              <a:defRPr b="1">
                <a:solidFill>
                  <a:srgbClr val="000000"/>
                </a:solidFill>
              </a:defRPr>
            </a:lvl2pPr>
            <a:lvl3pPr marL="0" indent="0">
              <a:spcBef>
                <a:spcPts val="900"/>
              </a:spcBef>
              <a:buFontTx/>
              <a:buNone/>
              <a:defRPr>
                <a:solidFill>
                  <a:srgbClr val="000000"/>
                </a:solidFill>
              </a:defRPr>
            </a:lvl3pPr>
            <a:lvl4pPr marL="230188" indent="-230188">
              <a:spcBef>
                <a:spcPts val="600"/>
              </a:spcBef>
              <a:buFont typeface="Arial"/>
              <a:buChar char="•"/>
              <a:defRPr baseline="0">
                <a:solidFill>
                  <a:srgbClr val="000000"/>
                </a:solidFill>
              </a:defRPr>
            </a:lvl4pPr>
            <a:lvl5pPr marL="455613" indent="-225425">
              <a:spcBef>
                <a:spcPts val="600"/>
              </a:spcBef>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905005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One Picture/Caption">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endParaRPr lang="en-US" dirty="0"/>
          </a:p>
        </p:txBody>
      </p:sp>
      <p:sp>
        <p:nvSpPr>
          <p:cNvPr id="4" name="Footer Placeholder 3"/>
          <p:cNvSpPr>
            <a:spLocks noGrp="1"/>
          </p:cNvSpPr>
          <p:nvPr>
            <p:ph type="ftr" sz="quarter" idx="11"/>
          </p:nvPr>
        </p:nvSpPr>
        <p:spPr bwMode="gray"/>
        <p:txBody>
          <a:bodyPr/>
          <a:lstStyle/>
          <a:p>
            <a:endParaRPr lang="en-US" dirty="0"/>
          </a:p>
        </p:txBody>
      </p:sp>
      <p:sp>
        <p:nvSpPr>
          <p:cNvPr id="5" name="Slide Number Placeholder 4"/>
          <p:cNvSpPr>
            <a:spLocks noGrp="1"/>
          </p:cNvSpPr>
          <p:nvPr>
            <p:ph type="sldNum" sz="quarter" idx="12"/>
          </p:nvPr>
        </p:nvSpPr>
        <p:spPr bwMode="gray"/>
        <p:txBody>
          <a:bodyPr/>
          <a:lstStyle/>
          <a:p>
            <a:fld id="{E12D0507-9F86-7A45-BE8E-43760B9F92AA}" type="slidenum">
              <a:rPr lang="en-US" smtClean="0"/>
              <a:pPr/>
              <a:t>‹#›</a:t>
            </a:fld>
            <a:endParaRPr lang="en-US" dirty="0"/>
          </a:p>
        </p:txBody>
      </p:sp>
      <p:sp>
        <p:nvSpPr>
          <p:cNvPr id="25" name="Picture Placeholder 8"/>
          <p:cNvSpPr>
            <a:spLocks noGrp="1" noChangeAspect="1"/>
          </p:cNvSpPr>
          <p:nvPr>
            <p:ph type="pic" sz="quarter" idx="20" hasCustomPrompt="1"/>
          </p:nvPr>
        </p:nvSpPr>
        <p:spPr bwMode="gray">
          <a:xfrm>
            <a:off x="3369564" y="1373186"/>
            <a:ext cx="4800600" cy="2880360"/>
          </a:xfrm>
          <a:noFill/>
        </p:spPr>
        <p:txBody>
          <a:bodyPr anchor="ctr" anchorCtr="0">
            <a:normAutofit/>
          </a:bodyPr>
          <a:lstStyle>
            <a:lvl1pPr algn="ctr">
              <a:spcBef>
                <a:spcPts val="0"/>
              </a:spcBef>
              <a:defRPr sz="1200" b="0"/>
            </a:lvl1pPr>
          </a:lstStyle>
          <a:p>
            <a:r>
              <a:rPr lang="en-US" dirty="0"/>
              <a:t>Click icon to add picture. </a:t>
            </a:r>
            <a:br>
              <a:rPr lang="en-US" dirty="0"/>
            </a:br>
            <a:r>
              <a:rPr lang="en-US" dirty="0"/>
              <a:t>Placeholder is 5:3 proportion.</a:t>
            </a:r>
          </a:p>
        </p:txBody>
      </p:sp>
      <p:sp>
        <p:nvSpPr>
          <p:cNvPr id="8" name="Text Placeholder 9"/>
          <p:cNvSpPr>
            <a:spLocks noGrp="1"/>
          </p:cNvSpPr>
          <p:nvPr>
            <p:ph type="body" sz="quarter" idx="27" hasCustomPrompt="1"/>
          </p:nvPr>
        </p:nvSpPr>
        <p:spPr>
          <a:xfrm>
            <a:off x="3369564" y="4341813"/>
            <a:ext cx="4800600" cy="228600"/>
          </a:xfrm>
        </p:spPr>
        <p:txBody>
          <a:bodyPr>
            <a:normAutofit/>
          </a:bodyPr>
          <a:lstStyle>
            <a:lvl1pPr>
              <a:spcBef>
                <a:spcPts val="0"/>
              </a:spcBef>
              <a:defRPr sz="700" b="0">
                <a:solidFill>
                  <a:schemeClr val="tx2"/>
                </a:solidFill>
              </a:defRPr>
            </a:lvl1pPr>
            <a:lvl2pPr>
              <a:spcBef>
                <a:spcPts val="0"/>
              </a:spcBef>
              <a:defRPr sz="1000"/>
            </a:lvl2pPr>
            <a:lvl3pPr marL="115888" indent="-115888">
              <a:spcBef>
                <a:spcPts val="0"/>
              </a:spcBef>
              <a:defRPr sz="1000"/>
            </a:lvl3pPr>
            <a:lvl4pPr marL="230188" indent="-114300">
              <a:spcBef>
                <a:spcPts val="0"/>
              </a:spcBef>
              <a:defRPr sz="1000"/>
            </a:lvl4pPr>
            <a:lvl5pPr marL="339725" indent="-109538">
              <a:spcBef>
                <a:spcPts val="0"/>
              </a:spcBef>
              <a:defRPr sz="1000"/>
            </a:lvl5pPr>
          </a:lstStyle>
          <a:p>
            <a:pPr lvl="0"/>
            <a:r>
              <a:rPr lang="en-US" dirty="0"/>
              <a:t>Caption goes here.</a:t>
            </a:r>
          </a:p>
        </p:txBody>
      </p:sp>
      <p:sp>
        <p:nvSpPr>
          <p:cNvPr id="10" name="Text Placeholder 21"/>
          <p:cNvSpPr>
            <a:spLocks noGrp="1"/>
          </p:cNvSpPr>
          <p:nvPr>
            <p:ph type="body" sz="quarter" idx="21"/>
          </p:nvPr>
        </p:nvSpPr>
        <p:spPr bwMode="gray">
          <a:xfrm>
            <a:off x="457200" y="423005"/>
            <a:ext cx="2130552" cy="4148995"/>
          </a:xfrm>
        </p:spPr>
        <p:txBody>
          <a:bodyPr/>
          <a:lstStyle>
            <a:lvl1pPr>
              <a:lnSpc>
                <a:spcPct val="90000"/>
              </a:lnSpc>
              <a:spcBef>
                <a:spcPts val="900"/>
              </a:spcBef>
              <a:defRPr sz="2400">
                <a:solidFill>
                  <a:schemeClr val="accent1"/>
                </a:solidFill>
                <a:latin typeface="+mj-lt"/>
              </a:defRPr>
            </a:lvl1pPr>
            <a:lvl2pPr>
              <a:spcBef>
                <a:spcPts val="900"/>
              </a:spcBef>
              <a:defRPr b="1">
                <a:solidFill>
                  <a:srgbClr val="000000"/>
                </a:solidFill>
              </a:defRPr>
            </a:lvl2pPr>
            <a:lvl3pPr marL="0" indent="0">
              <a:spcBef>
                <a:spcPts val="900"/>
              </a:spcBef>
              <a:buFontTx/>
              <a:buNone/>
              <a:defRPr>
                <a:solidFill>
                  <a:srgbClr val="000000"/>
                </a:solidFill>
              </a:defRPr>
            </a:lvl3pPr>
            <a:lvl4pPr marL="230188" indent="-230188">
              <a:spcBef>
                <a:spcPts val="600"/>
              </a:spcBef>
              <a:buFont typeface="Arial"/>
              <a:buChar char="•"/>
              <a:defRPr baseline="0">
                <a:solidFill>
                  <a:srgbClr val="000000"/>
                </a:solidFill>
              </a:defRPr>
            </a:lvl4pPr>
            <a:lvl5pPr marL="455613" indent="-225425">
              <a:spcBef>
                <a:spcPts val="600"/>
              </a:spcBef>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692774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Two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endParaRPr lang="en-US" dirty="0"/>
          </a:p>
        </p:txBody>
      </p:sp>
      <p:sp>
        <p:nvSpPr>
          <p:cNvPr id="4" name="Footer Placeholder 3"/>
          <p:cNvSpPr>
            <a:spLocks noGrp="1"/>
          </p:cNvSpPr>
          <p:nvPr>
            <p:ph type="ftr" sz="quarter" idx="11"/>
          </p:nvPr>
        </p:nvSpPr>
        <p:spPr bwMode="gray"/>
        <p:txBody>
          <a:bodyPr/>
          <a:lstStyle/>
          <a:p>
            <a:endParaRPr lang="en-US" dirty="0"/>
          </a:p>
        </p:txBody>
      </p:sp>
      <p:sp>
        <p:nvSpPr>
          <p:cNvPr id="5" name="Slide Number Placeholder 4"/>
          <p:cNvSpPr>
            <a:spLocks noGrp="1"/>
          </p:cNvSpPr>
          <p:nvPr>
            <p:ph type="sldNum" sz="quarter" idx="12"/>
          </p:nvPr>
        </p:nvSpPr>
        <p:spPr bwMode="gray"/>
        <p:txBody>
          <a:bodyPr/>
          <a:lstStyle/>
          <a:p>
            <a:fld id="{E12D0507-9F86-7A45-BE8E-43760B9F92AA}" type="slidenum">
              <a:rPr lang="en-US" smtClean="0"/>
              <a:pPr/>
              <a:t>‹#›</a:t>
            </a:fld>
            <a:endParaRPr lang="en-US" dirty="0"/>
          </a:p>
        </p:txBody>
      </p:sp>
      <p:sp>
        <p:nvSpPr>
          <p:cNvPr id="11" name="Picture Placeholder 8"/>
          <p:cNvSpPr>
            <a:spLocks noGrp="1" noChangeAspect="1"/>
          </p:cNvSpPr>
          <p:nvPr>
            <p:ph type="pic" sz="quarter" idx="19" hasCustomPrompt="1"/>
          </p:nvPr>
        </p:nvSpPr>
        <p:spPr bwMode="gray">
          <a:xfrm>
            <a:off x="6099355" y="1371600"/>
            <a:ext cx="2404872" cy="3200400"/>
          </a:xfrm>
          <a:noFill/>
        </p:spPr>
        <p:txBody>
          <a:bodyPr anchor="ctr" anchorCtr="0">
            <a:normAutofit/>
          </a:bodyPr>
          <a:lstStyle>
            <a:lvl1pPr marL="0" marR="0" indent="0" algn="ctr" defTabSz="457200" rtl="0" eaLnBrk="1" fontAlgn="auto" latinLnBrk="0" hangingPunct="1">
              <a:lnSpc>
                <a:spcPct val="100000"/>
              </a:lnSpc>
              <a:spcBef>
                <a:spcPts val="0"/>
              </a:spcBef>
              <a:spcAft>
                <a:spcPts val="0"/>
              </a:spcAft>
              <a:buClrTx/>
              <a:buSzTx/>
              <a:buFontTx/>
              <a:buNone/>
              <a:tabLst/>
              <a:defRPr sz="1200" b="0" baseline="0"/>
            </a:lvl1pPr>
          </a:lstStyle>
          <a:p>
            <a:r>
              <a:rPr lang="en-US" dirty="0"/>
              <a:t>Click icon to add picture. </a:t>
            </a:r>
            <a:br>
              <a:rPr lang="en-US" dirty="0"/>
            </a:br>
            <a:r>
              <a:rPr lang="en-US" dirty="0"/>
              <a:t>Placeholder is 3:4 proportion.</a:t>
            </a:r>
          </a:p>
        </p:txBody>
      </p:sp>
      <p:sp>
        <p:nvSpPr>
          <p:cNvPr id="12" name="Picture Placeholder 8"/>
          <p:cNvSpPr>
            <a:spLocks noGrp="1" noChangeAspect="1"/>
          </p:cNvSpPr>
          <p:nvPr>
            <p:ph type="pic" sz="quarter" idx="20" hasCustomPrompt="1"/>
          </p:nvPr>
        </p:nvSpPr>
        <p:spPr bwMode="gray">
          <a:xfrm>
            <a:off x="3375100" y="1371600"/>
            <a:ext cx="2404872" cy="3200400"/>
          </a:xfrm>
          <a:noFill/>
        </p:spPr>
        <p:txBody>
          <a:bodyPr anchor="ctr" anchorCtr="0">
            <a:normAutofit/>
          </a:bodyPr>
          <a:lstStyle>
            <a:lvl1pPr algn="ctr">
              <a:spcBef>
                <a:spcPts val="0"/>
              </a:spcBef>
              <a:defRPr sz="1200" b="0" baseline="0"/>
            </a:lvl1pPr>
          </a:lstStyle>
          <a:p>
            <a:r>
              <a:rPr lang="en-US" dirty="0"/>
              <a:t>Click icon to add picture. </a:t>
            </a:r>
            <a:br>
              <a:rPr lang="en-US" dirty="0"/>
            </a:br>
            <a:r>
              <a:rPr lang="en-US" dirty="0"/>
              <a:t>Placeholder is 3:4 proportion.</a:t>
            </a:r>
          </a:p>
        </p:txBody>
      </p:sp>
      <p:sp>
        <p:nvSpPr>
          <p:cNvPr id="8" name="Text Placeholder 21"/>
          <p:cNvSpPr>
            <a:spLocks noGrp="1"/>
          </p:cNvSpPr>
          <p:nvPr>
            <p:ph type="body" sz="quarter" idx="21"/>
          </p:nvPr>
        </p:nvSpPr>
        <p:spPr bwMode="gray">
          <a:xfrm>
            <a:off x="457200" y="423005"/>
            <a:ext cx="2130552" cy="4148995"/>
          </a:xfrm>
        </p:spPr>
        <p:txBody>
          <a:bodyPr/>
          <a:lstStyle>
            <a:lvl1pPr>
              <a:lnSpc>
                <a:spcPct val="90000"/>
              </a:lnSpc>
              <a:spcBef>
                <a:spcPts val="900"/>
              </a:spcBef>
              <a:defRPr sz="2400">
                <a:solidFill>
                  <a:schemeClr val="accent1"/>
                </a:solidFill>
                <a:latin typeface="+mj-lt"/>
              </a:defRPr>
            </a:lvl1pPr>
            <a:lvl2pPr>
              <a:spcBef>
                <a:spcPts val="900"/>
              </a:spcBef>
              <a:defRPr b="1">
                <a:solidFill>
                  <a:srgbClr val="000000"/>
                </a:solidFill>
              </a:defRPr>
            </a:lvl2pPr>
            <a:lvl3pPr marL="0" indent="0">
              <a:spcBef>
                <a:spcPts val="900"/>
              </a:spcBef>
              <a:buFontTx/>
              <a:buNone/>
              <a:defRPr>
                <a:solidFill>
                  <a:srgbClr val="000000"/>
                </a:solidFill>
              </a:defRPr>
            </a:lvl3pPr>
            <a:lvl4pPr marL="230188" indent="-230188">
              <a:spcBef>
                <a:spcPts val="600"/>
              </a:spcBef>
              <a:buFont typeface="Arial"/>
              <a:buChar char="•"/>
              <a:defRPr baseline="0">
                <a:solidFill>
                  <a:srgbClr val="000000"/>
                </a:solidFill>
              </a:defRPr>
            </a:lvl4pPr>
            <a:lvl5pPr marL="455613" indent="-225425">
              <a:spcBef>
                <a:spcPts val="600"/>
              </a:spcBef>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971833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mp; Two Picture/Caption">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endParaRPr lang="en-US" dirty="0"/>
          </a:p>
        </p:txBody>
      </p:sp>
      <p:sp>
        <p:nvSpPr>
          <p:cNvPr id="4" name="Footer Placeholder 3"/>
          <p:cNvSpPr>
            <a:spLocks noGrp="1"/>
          </p:cNvSpPr>
          <p:nvPr>
            <p:ph type="ftr" sz="quarter" idx="11"/>
          </p:nvPr>
        </p:nvSpPr>
        <p:spPr bwMode="gray"/>
        <p:txBody>
          <a:bodyPr/>
          <a:lstStyle/>
          <a:p>
            <a:endParaRPr lang="en-US" dirty="0"/>
          </a:p>
        </p:txBody>
      </p:sp>
      <p:sp>
        <p:nvSpPr>
          <p:cNvPr id="5" name="Slide Number Placeholder 4"/>
          <p:cNvSpPr>
            <a:spLocks noGrp="1"/>
          </p:cNvSpPr>
          <p:nvPr>
            <p:ph type="sldNum" sz="quarter" idx="12"/>
          </p:nvPr>
        </p:nvSpPr>
        <p:spPr bwMode="gray"/>
        <p:txBody>
          <a:bodyPr/>
          <a:lstStyle/>
          <a:p>
            <a:fld id="{E12D0507-9F86-7A45-BE8E-43760B9F92AA}" type="slidenum">
              <a:rPr lang="en-US" smtClean="0"/>
              <a:pPr/>
              <a:t>‹#›</a:t>
            </a:fld>
            <a:endParaRPr lang="en-US" dirty="0"/>
          </a:p>
        </p:txBody>
      </p:sp>
      <p:sp>
        <p:nvSpPr>
          <p:cNvPr id="9" name="Picture Placeholder 8"/>
          <p:cNvSpPr>
            <a:spLocks noGrp="1" noChangeAspect="1"/>
          </p:cNvSpPr>
          <p:nvPr>
            <p:ph type="pic" sz="quarter" idx="22" hasCustomPrompt="1"/>
          </p:nvPr>
        </p:nvSpPr>
        <p:spPr bwMode="gray">
          <a:xfrm>
            <a:off x="5851277" y="1373188"/>
            <a:ext cx="2161674" cy="2880360"/>
          </a:xfrm>
          <a:noFill/>
        </p:spPr>
        <p:txBody>
          <a:bodyPr anchor="ctr" anchorCtr="0">
            <a:normAutofit/>
          </a:bodyPr>
          <a:lstStyle>
            <a:lvl1pPr algn="ctr">
              <a:spcBef>
                <a:spcPts val="0"/>
              </a:spcBef>
              <a:defRPr sz="1200" b="0" baseline="0"/>
            </a:lvl1pPr>
          </a:lstStyle>
          <a:p>
            <a:r>
              <a:rPr lang="en-US" dirty="0"/>
              <a:t>Click icon to add picture. </a:t>
            </a:r>
            <a:br>
              <a:rPr lang="en-US" dirty="0"/>
            </a:br>
            <a:r>
              <a:rPr lang="en-US" dirty="0"/>
              <a:t>Placeholder is </a:t>
            </a:r>
            <a:br>
              <a:rPr lang="en-US" dirty="0"/>
            </a:br>
            <a:r>
              <a:rPr lang="en-US" dirty="0"/>
              <a:t>3:4 proportion.</a:t>
            </a:r>
          </a:p>
        </p:txBody>
      </p:sp>
      <p:sp>
        <p:nvSpPr>
          <p:cNvPr id="14" name="Picture Placeholder 8"/>
          <p:cNvSpPr>
            <a:spLocks noGrp="1" noChangeAspect="1"/>
          </p:cNvSpPr>
          <p:nvPr>
            <p:ph type="pic" sz="quarter" idx="24" hasCustomPrompt="1"/>
          </p:nvPr>
        </p:nvSpPr>
        <p:spPr bwMode="gray">
          <a:xfrm>
            <a:off x="3369564" y="1373188"/>
            <a:ext cx="2161674" cy="2880360"/>
          </a:xfrm>
          <a:noFill/>
        </p:spPr>
        <p:txBody>
          <a:bodyPr anchor="ctr" anchorCtr="0">
            <a:normAutofit/>
          </a:bodyPr>
          <a:lstStyle>
            <a:lvl1pPr algn="ctr">
              <a:spcBef>
                <a:spcPts val="0"/>
              </a:spcBef>
              <a:defRPr sz="1200" b="0" baseline="0"/>
            </a:lvl1pPr>
          </a:lstStyle>
          <a:p>
            <a:r>
              <a:rPr lang="en-US" dirty="0"/>
              <a:t>Click icon to add picture. </a:t>
            </a:r>
            <a:br>
              <a:rPr lang="en-US" dirty="0"/>
            </a:br>
            <a:r>
              <a:rPr lang="en-US" dirty="0"/>
              <a:t>Placeholder is </a:t>
            </a:r>
            <a:br>
              <a:rPr lang="en-US" dirty="0"/>
            </a:br>
            <a:r>
              <a:rPr lang="en-US" dirty="0"/>
              <a:t>3:4 proportion.</a:t>
            </a:r>
          </a:p>
        </p:txBody>
      </p:sp>
      <p:sp>
        <p:nvSpPr>
          <p:cNvPr id="16" name="Text Placeholder 9"/>
          <p:cNvSpPr>
            <a:spLocks noGrp="1"/>
          </p:cNvSpPr>
          <p:nvPr>
            <p:ph type="body" sz="quarter" idx="27" hasCustomPrompt="1"/>
          </p:nvPr>
        </p:nvSpPr>
        <p:spPr>
          <a:xfrm>
            <a:off x="3369565" y="4341813"/>
            <a:ext cx="2161673" cy="228600"/>
          </a:xfrm>
        </p:spPr>
        <p:txBody>
          <a:bodyPr>
            <a:normAutofit/>
          </a:bodyPr>
          <a:lstStyle>
            <a:lvl1pPr>
              <a:spcBef>
                <a:spcPts val="0"/>
              </a:spcBef>
              <a:defRPr sz="700" b="0">
                <a:solidFill>
                  <a:schemeClr val="tx2"/>
                </a:solidFill>
              </a:defRPr>
            </a:lvl1pPr>
            <a:lvl2pPr>
              <a:spcBef>
                <a:spcPts val="0"/>
              </a:spcBef>
              <a:defRPr sz="1000"/>
            </a:lvl2pPr>
            <a:lvl3pPr marL="115888" indent="-115888">
              <a:spcBef>
                <a:spcPts val="0"/>
              </a:spcBef>
              <a:defRPr sz="1000"/>
            </a:lvl3pPr>
            <a:lvl4pPr marL="230188" indent="-114300">
              <a:spcBef>
                <a:spcPts val="0"/>
              </a:spcBef>
              <a:defRPr sz="1000"/>
            </a:lvl4pPr>
            <a:lvl5pPr marL="339725" indent="-109538">
              <a:spcBef>
                <a:spcPts val="0"/>
              </a:spcBef>
              <a:defRPr sz="1000"/>
            </a:lvl5pPr>
          </a:lstStyle>
          <a:p>
            <a:pPr lvl="0"/>
            <a:r>
              <a:rPr lang="en-US" dirty="0"/>
              <a:t>Caption goes here.</a:t>
            </a:r>
          </a:p>
        </p:txBody>
      </p:sp>
      <p:sp>
        <p:nvSpPr>
          <p:cNvPr id="17" name="Text Placeholder 9"/>
          <p:cNvSpPr>
            <a:spLocks noGrp="1"/>
          </p:cNvSpPr>
          <p:nvPr>
            <p:ph type="body" sz="quarter" idx="28" hasCustomPrompt="1"/>
          </p:nvPr>
        </p:nvSpPr>
        <p:spPr>
          <a:xfrm>
            <a:off x="5851277" y="4341813"/>
            <a:ext cx="2161673" cy="228600"/>
          </a:xfrm>
        </p:spPr>
        <p:txBody>
          <a:bodyPr>
            <a:normAutofit/>
          </a:bodyPr>
          <a:lstStyle>
            <a:lvl1pPr>
              <a:spcBef>
                <a:spcPts val="0"/>
              </a:spcBef>
              <a:defRPr sz="700" b="0">
                <a:solidFill>
                  <a:schemeClr val="tx2"/>
                </a:solidFill>
              </a:defRPr>
            </a:lvl1pPr>
            <a:lvl2pPr>
              <a:spcBef>
                <a:spcPts val="0"/>
              </a:spcBef>
              <a:defRPr sz="1000"/>
            </a:lvl2pPr>
            <a:lvl3pPr marL="115888" indent="-115888">
              <a:spcBef>
                <a:spcPts val="0"/>
              </a:spcBef>
              <a:defRPr sz="1000"/>
            </a:lvl3pPr>
            <a:lvl4pPr marL="230188" indent="-114300">
              <a:spcBef>
                <a:spcPts val="0"/>
              </a:spcBef>
              <a:defRPr sz="1000"/>
            </a:lvl4pPr>
            <a:lvl5pPr marL="339725" indent="-109538">
              <a:spcBef>
                <a:spcPts val="0"/>
              </a:spcBef>
              <a:defRPr sz="1000"/>
            </a:lvl5pPr>
          </a:lstStyle>
          <a:p>
            <a:pPr lvl="0"/>
            <a:r>
              <a:rPr lang="en-US" dirty="0"/>
              <a:t>Caption goes here.</a:t>
            </a:r>
          </a:p>
        </p:txBody>
      </p:sp>
      <p:sp>
        <p:nvSpPr>
          <p:cNvPr id="10" name="Text Placeholder 21"/>
          <p:cNvSpPr>
            <a:spLocks noGrp="1"/>
          </p:cNvSpPr>
          <p:nvPr>
            <p:ph type="body" sz="quarter" idx="21"/>
          </p:nvPr>
        </p:nvSpPr>
        <p:spPr bwMode="gray">
          <a:xfrm>
            <a:off x="457200" y="423005"/>
            <a:ext cx="2130552" cy="4148995"/>
          </a:xfrm>
        </p:spPr>
        <p:txBody>
          <a:bodyPr/>
          <a:lstStyle>
            <a:lvl1pPr>
              <a:lnSpc>
                <a:spcPct val="90000"/>
              </a:lnSpc>
              <a:spcBef>
                <a:spcPts val="900"/>
              </a:spcBef>
              <a:defRPr sz="2400">
                <a:solidFill>
                  <a:schemeClr val="accent1"/>
                </a:solidFill>
                <a:latin typeface="+mj-lt"/>
              </a:defRPr>
            </a:lvl1pPr>
            <a:lvl2pPr>
              <a:spcBef>
                <a:spcPts val="900"/>
              </a:spcBef>
              <a:defRPr b="1">
                <a:solidFill>
                  <a:srgbClr val="000000"/>
                </a:solidFill>
              </a:defRPr>
            </a:lvl2pPr>
            <a:lvl3pPr marL="0" indent="0">
              <a:spcBef>
                <a:spcPts val="900"/>
              </a:spcBef>
              <a:buFontTx/>
              <a:buNone/>
              <a:defRPr>
                <a:solidFill>
                  <a:srgbClr val="000000"/>
                </a:solidFill>
              </a:defRPr>
            </a:lvl3pPr>
            <a:lvl4pPr marL="230188" indent="-230188">
              <a:spcBef>
                <a:spcPts val="600"/>
              </a:spcBef>
              <a:buFont typeface="Arial"/>
              <a:buChar char="•"/>
              <a:defRPr baseline="0">
                <a:solidFill>
                  <a:srgbClr val="000000"/>
                </a:solidFill>
              </a:defRPr>
            </a:lvl4pPr>
            <a:lvl5pPr marL="455613" indent="-225425">
              <a:spcBef>
                <a:spcPts val="600"/>
              </a:spcBef>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949817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endParaRPr lang="en-US" dirty="0"/>
          </a:p>
        </p:txBody>
      </p:sp>
      <p:sp>
        <p:nvSpPr>
          <p:cNvPr id="4" name="Footer Placeholder 3"/>
          <p:cNvSpPr>
            <a:spLocks noGrp="1"/>
          </p:cNvSpPr>
          <p:nvPr>
            <p:ph type="ftr" sz="quarter" idx="11"/>
          </p:nvPr>
        </p:nvSpPr>
        <p:spPr bwMode="gray"/>
        <p:txBody>
          <a:bodyPr/>
          <a:lstStyle/>
          <a:p>
            <a:endParaRPr lang="en-US" dirty="0"/>
          </a:p>
        </p:txBody>
      </p:sp>
      <p:sp>
        <p:nvSpPr>
          <p:cNvPr id="5" name="Slide Number Placeholder 4"/>
          <p:cNvSpPr>
            <a:spLocks noGrp="1"/>
          </p:cNvSpPr>
          <p:nvPr>
            <p:ph type="sldNum" sz="quarter" idx="12"/>
          </p:nvPr>
        </p:nvSpPr>
        <p:spPr bwMode="gray"/>
        <p:txBody>
          <a:bodyPr/>
          <a:lstStyle/>
          <a:p>
            <a:fld id="{E12D0507-9F86-7A45-BE8E-43760B9F92AA}" type="slidenum">
              <a:rPr lang="en-US" smtClean="0"/>
              <a:pPr/>
              <a:t>‹#›</a:t>
            </a:fld>
            <a:endParaRPr lang="en-US" dirty="0"/>
          </a:p>
        </p:txBody>
      </p:sp>
      <p:sp>
        <p:nvSpPr>
          <p:cNvPr id="9" name="Picture Placeholder 8"/>
          <p:cNvSpPr>
            <a:spLocks noGrp="1" noChangeAspect="1"/>
          </p:cNvSpPr>
          <p:nvPr>
            <p:ph type="pic" sz="quarter" idx="13" hasCustomPrompt="1"/>
          </p:nvPr>
        </p:nvSpPr>
        <p:spPr bwMode="gray">
          <a:xfrm>
            <a:off x="458788" y="907122"/>
            <a:ext cx="2514600" cy="3346426"/>
          </a:xfrm>
          <a:noFill/>
        </p:spPr>
        <p:txBody>
          <a:bodyPr anchor="ctr" anchorCtr="0">
            <a:normAutofit/>
          </a:bodyPr>
          <a:lstStyle>
            <a:lvl1pPr algn="ctr">
              <a:spcBef>
                <a:spcPts val="0"/>
              </a:spcBef>
              <a:defRPr sz="1200" b="0" baseline="0"/>
            </a:lvl1pPr>
          </a:lstStyle>
          <a:p>
            <a:r>
              <a:rPr lang="en-US" dirty="0"/>
              <a:t>Click icon to add picture. </a:t>
            </a:r>
            <a:br>
              <a:rPr lang="en-US" dirty="0"/>
            </a:br>
            <a:r>
              <a:rPr lang="en-US" dirty="0"/>
              <a:t>Placeholder is 3:4 proportion.</a:t>
            </a:r>
          </a:p>
        </p:txBody>
      </p:sp>
      <p:sp>
        <p:nvSpPr>
          <p:cNvPr id="11" name="Picture Placeholder 8"/>
          <p:cNvSpPr>
            <a:spLocks noGrp="1" noChangeAspect="1"/>
          </p:cNvSpPr>
          <p:nvPr>
            <p:ph type="pic" sz="quarter" idx="14" hasCustomPrompt="1"/>
          </p:nvPr>
        </p:nvSpPr>
        <p:spPr bwMode="gray">
          <a:xfrm>
            <a:off x="3314700" y="907122"/>
            <a:ext cx="2514600" cy="3346426"/>
          </a:xfrm>
          <a:noFill/>
        </p:spPr>
        <p:txBody>
          <a:bodyPr anchor="ctr" anchorCtr="0">
            <a:normAutofit/>
          </a:bodyPr>
          <a:lstStyle>
            <a:lvl1pPr algn="ctr">
              <a:spcBef>
                <a:spcPts val="0"/>
              </a:spcBef>
              <a:defRPr sz="1200" b="0" baseline="0"/>
            </a:lvl1pPr>
          </a:lstStyle>
          <a:p>
            <a:r>
              <a:rPr lang="en-US" dirty="0"/>
              <a:t>Click icon to add picture. </a:t>
            </a:r>
            <a:br>
              <a:rPr lang="en-US" dirty="0"/>
            </a:br>
            <a:r>
              <a:rPr lang="en-US" dirty="0"/>
              <a:t>Placeholder is 3:4 proportion.</a:t>
            </a:r>
          </a:p>
        </p:txBody>
      </p:sp>
      <p:sp>
        <p:nvSpPr>
          <p:cNvPr id="12" name="Picture Placeholder 8"/>
          <p:cNvSpPr>
            <a:spLocks noGrp="1" noChangeAspect="1"/>
          </p:cNvSpPr>
          <p:nvPr>
            <p:ph type="pic" sz="quarter" idx="15" hasCustomPrompt="1"/>
          </p:nvPr>
        </p:nvSpPr>
        <p:spPr bwMode="gray">
          <a:xfrm>
            <a:off x="6175375" y="907122"/>
            <a:ext cx="2514600" cy="3346426"/>
          </a:xfrm>
          <a:noFill/>
        </p:spPr>
        <p:txBody>
          <a:bodyPr anchor="ctr" anchorCtr="0">
            <a:normAutofit/>
          </a:bodyPr>
          <a:lstStyle>
            <a:lvl1pPr algn="ctr">
              <a:spcBef>
                <a:spcPts val="0"/>
              </a:spcBef>
              <a:defRPr sz="1200" b="0" baseline="0"/>
            </a:lvl1pPr>
          </a:lstStyle>
          <a:p>
            <a:r>
              <a:rPr lang="en-US" dirty="0"/>
              <a:t>Click icon to add picture. </a:t>
            </a:r>
            <a:br>
              <a:rPr lang="en-US" dirty="0"/>
            </a:br>
            <a:r>
              <a:rPr lang="en-US" dirty="0"/>
              <a:t>Placeholder is 3:4 proportion.</a:t>
            </a:r>
          </a:p>
        </p:txBody>
      </p:sp>
      <p:sp>
        <p:nvSpPr>
          <p:cNvPr id="13" name="Text Placeholder 9"/>
          <p:cNvSpPr>
            <a:spLocks noGrp="1"/>
          </p:cNvSpPr>
          <p:nvPr>
            <p:ph type="body" sz="quarter" idx="26" hasCustomPrompt="1"/>
          </p:nvPr>
        </p:nvSpPr>
        <p:spPr>
          <a:xfrm>
            <a:off x="458788" y="4341813"/>
            <a:ext cx="2514600" cy="228600"/>
          </a:xfrm>
        </p:spPr>
        <p:txBody>
          <a:bodyPr>
            <a:normAutofit/>
          </a:bodyPr>
          <a:lstStyle>
            <a:lvl1pPr>
              <a:spcBef>
                <a:spcPts val="0"/>
              </a:spcBef>
              <a:defRPr sz="700" b="0" baseline="0">
                <a:solidFill>
                  <a:schemeClr val="tx2"/>
                </a:solidFill>
              </a:defRPr>
            </a:lvl1pPr>
            <a:lvl2pPr>
              <a:spcBef>
                <a:spcPts val="0"/>
              </a:spcBef>
              <a:defRPr sz="1000"/>
            </a:lvl2pPr>
            <a:lvl3pPr marL="115888" indent="-115888">
              <a:spcBef>
                <a:spcPts val="0"/>
              </a:spcBef>
              <a:defRPr sz="1000"/>
            </a:lvl3pPr>
            <a:lvl4pPr marL="230188" indent="-114300">
              <a:spcBef>
                <a:spcPts val="0"/>
              </a:spcBef>
              <a:defRPr sz="1000"/>
            </a:lvl4pPr>
            <a:lvl5pPr marL="339725" indent="-109538">
              <a:spcBef>
                <a:spcPts val="0"/>
              </a:spcBef>
              <a:defRPr sz="1000"/>
            </a:lvl5pPr>
          </a:lstStyle>
          <a:p>
            <a:pPr lvl="0"/>
            <a:r>
              <a:rPr lang="en-US" dirty="0"/>
              <a:t>Optional caption goes here.</a:t>
            </a:r>
          </a:p>
        </p:txBody>
      </p:sp>
      <p:sp>
        <p:nvSpPr>
          <p:cNvPr id="14" name="Text Placeholder 9"/>
          <p:cNvSpPr>
            <a:spLocks noGrp="1"/>
          </p:cNvSpPr>
          <p:nvPr>
            <p:ph type="body" sz="quarter" idx="27" hasCustomPrompt="1"/>
          </p:nvPr>
        </p:nvSpPr>
        <p:spPr>
          <a:xfrm>
            <a:off x="3314700" y="4341813"/>
            <a:ext cx="2514600" cy="228600"/>
          </a:xfrm>
        </p:spPr>
        <p:txBody>
          <a:bodyPr>
            <a:normAutofit/>
          </a:bodyPr>
          <a:lstStyle>
            <a:lvl1pPr>
              <a:spcBef>
                <a:spcPts val="0"/>
              </a:spcBef>
              <a:defRPr sz="700" b="0" baseline="0">
                <a:solidFill>
                  <a:schemeClr val="tx2"/>
                </a:solidFill>
              </a:defRPr>
            </a:lvl1pPr>
            <a:lvl2pPr>
              <a:spcBef>
                <a:spcPts val="0"/>
              </a:spcBef>
              <a:defRPr sz="1000"/>
            </a:lvl2pPr>
            <a:lvl3pPr marL="115888" indent="-115888">
              <a:spcBef>
                <a:spcPts val="0"/>
              </a:spcBef>
              <a:defRPr sz="1000"/>
            </a:lvl3pPr>
            <a:lvl4pPr marL="230188" indent="-114300">
              <a:spcBef>
                <a:spcPts val="0"/>
              </a:spcBef>
              <a:defRPr sz="1000"/>
            </a:lvl4pPr>
            <a:lvl5pPr marL="339725" indent="-109538">
              <a:spcBef>
                <a:spcPts val="0"/>
              </a:spcBef>
              <a:defRPr sz="1000"/>
            </a:lvl5pPr>
          </a:lstStyle>
          <a:p>
            <a:pPr lvl="0"/>
            <a:r>
              <a:rPr lang="en-US" dirty="0"/>
              <a:t>Optional caption goes here.</a:t>
            </a:r>
          </a:p>
        </p:txBody>
      </p:sp>
      <p:sp>
        <p:nvSpPr>
          <p:cNvPr id="15" name="Text Placeholder 9"/>
          <p:cNvSpPr>
            <a:spLocks noGrp="1"/>
          </p:cNvSpPr>
          <p:nvPr>
            <p:ph type="body" sz="quarter" idx="28" hasCustomPrompt="1"/>
          </p:nvPr>
        </p:nvSpPr>
        <p:spPr>
          <a:xfrm>
            <a:off x="6175375" y="4341813"/>
            <a:ext cx="2514600" cy="228600"/>
          </a:xfrm>
        </p:spPr>
        <p:txBody>
          <a:bodyPr>
            <a:normAutofit/>
          </a:bodyPr>
          <a:lstStyle>
            <a:lvl1pPr>
              <a:spcBef>
                <a:spcPts val="0"/>
              </a:spcBef>
              <a:defRPr sz="700" b="0" baseline="0">
                <a:solidFill>
                  <a:schemeClr val="tx2"/>
                </a:solidFill>
              </a:defRPr>
            </a:lvl1pPr>
            <a:lvl2pPr>
              <a:spcBef>
                <a:spcPts val="0"/>
              </a:spcBef>
              <a:defRPr sz="1000"/>
            </a:lvl2pPr>
            <a:lvl3pPr marL="115888" indent="-115888">
              <a:spcBef>
                <a:spcPts val="0"/>
              </a:spcBef>
              <a:defRPr sz="1000"/>
            </a:lvl3pPr>
            <a:lvl4pPr marL="230188" indent="-114300">
              <a:spcBef>
                <a:spcPts val="0"/>
              </a:spcBef>
              <a:defRPr sz="1000"/>
            </a:lvl4pPr>
            <a:lvl5pPr marL="339725" indent="-109538">
              <a:spcBef>
                <a:spcPts val="0"/>
              </a:spcBef>
              <a:defRPr sz="1000"/>
            </a:lvl5pPr>
          </a:lstStyle>
          <a:p>
            <a:pPr lvl="0"/>
            <a:r>
              <a:rPr lang="en-US" dirty="0"/>
              <a:t>Optional caption goes here.</a:t>
            </a:r>
          </a:p>
        </p:txBody>
      </p:sp>
    </p:spTree>
    <p:extLst>
      <p:ext uri="{BB962C8B-B14F-4D97-AF65-F5344CB8AC3E}">
        <p14:creationId xmlns:p14="http://schemas.microsoft.com/office/powerpoint/2010/main" val="20217270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Screen Picture">
    <p:spTree>
      <p:nvGrpSpPr>
        <p:cNvPr id="1" name=""/>
        <p:cNvGrpSpPr/>
        <p:nvPr/>
      </p:nvGrpSpPr>
      <p:grpSpPr>
        <a:xfrm>
          <a:off x="0" y="0"/>
          <a:ext cx="0" cy="0"/>
          <a:chOff x="0" y="0"/>
          <a:chExt cx="0" cy="0"/>
        </a:xfrm>
      </p:grpSpPr>
      <p:sp>
        <p:nvSpPr>
          <p:cNvPr id="7" name="Picture Placeholder 6"/>
          <p:cNvSpPr>
            <a:spLocks noGrp="1" noChangeAspect="1"/>
          </p:cNvSpPr>
          <p:nvPr>
            <p:ph type="pic" sz="quarter" idx="10" hasCustomPrompt="1"/>
          </p:nvPr>
        </p:nvSpPr>
        <p:spPr bwMode="gray">
          <a:xfrm>
            <a:off x="0" y="0"/>
            <a:ext cx="9144000" cy="5143500"/>
          </a:xfrm>
        </p:spPr>
        <p:txBody>
          <a:bodyPr anchor="ctr" anchorCtr="0">
            <a:normAutofit/>
          </a:bodyPr>
          <a:lstStyle>
            <a:lvl1pPr marL="0" marR="0" indent="0" algn="ctr" defTabSz="457200" rtl="0" eaLnBrk="1" fontAlgn="auto" latinLnBrk="0" hangingPunct="1">
              <a:lnSpc>
                <a:spcPct val="100000"/>
              </a:lnSpc>
              <a:spcBef>
                <a:spcPts val="0"/>
              </a:spcBef>
              <a:spcAft>
                <a:spcPts val="0"/>
              </a:spcAft>
              <a:buClrTx/>
              <a:buSzTx/>
              <a:buFontTx/>
              <a:buNone/>
              <a:tabLst/>
              <a:defRPr sz="1200" b="0"/>
            </a:lvl1pPr>
          </a:lstStyle>
          <a:p>
            <a:r>
              <a:rPr lang="en-US" dirty="0"/>
              <a:t>Click icon to add picture. </a:t>
            </a:r>
            <a:br>
              <a:rPr lang="en-US" dirty="0"/>
            </a:br>
            <a:r>
              <a:rPr lang="en-US" dirty="0"/>
              <a:t>Placeholder is 16:9 proportion.</a:t>
            </a:r>
          </a:p>
        </p:txBody>
      </p:sp>
    </p:spTree>
    <p:extLst>
      <p:ext uri="{BB962C8B-B14F-4D97-AF65-F5344CB8AC3E}">
        <p14:creationId xmlns:p14="http://schemas.microsoft.com/office/powerpoint/2010/main" val="1924634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grpSp>
        <p:nvGrpSpPr>
          <p:cNvPr id="9" name="Group 8"/>
          <p:cNvGrpSpPr/>
          <p:nvPr userDrawn="1"/>
        </p:nvGrpSpPr>
        <p:grpSpPr>
          <a:xfrm>
            <a:off x="2514600" y="365760"/>
            <a:ext cx="4114800" cy="4114800"/>
            <a:chOff x="2514600" y="365760"/>
            <a:chExt cx="4114800" cy="4114800"/>
          </a:xfrm>
        </p:grpSpPr>
        <p:sp>
          <p:nvSpPr>
            <p:cNvPr id="10" name="Oval 9"/>
            <p:cNvSpPr>
              <a:spLocks noChangeAspect="1"/>
            </p:cNvSpPr>
            <p:nvPr userDrawn="1"/>
          </p:nvSpPr>
          <p:spPr bwMode="gray">
            <a:xfrm>
              <a:off x="2514600" y="365760"/>
              <a:ext cx="4114800" cy="4114800"/>
            </a:xfrm>
            <a:prstGeom prst="ellipse">
              <a:avLst/>
            </a:prstGeom>
            <a:solidFill>
              <a:srgbClr val="E4E5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Oval 10"/>
            <p:cNvSpPr>
              <a:spLocks noChangeAspect="1"/>
            </p:cNvSpPr>
            <p:nvPr userDrawn="1"/>
          </p:nvSpPr>
          <p:spPr bwMode="hidden">
            <a:xfrm>
              <a:off x="2514600" y="365760"/>
              <a:ext cx="4114800" cy="4114800"/>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 name="TextBox 2"/>
          <p:cNvSpPr txBox="1"/>
          <p:nvPr userDrawn="1"/>
        </p:nvSpPr>
        <p:spPr bwMode="gray">
          <a:xfrm>
            <a:off x="3154680" y="1188720"/>
            <a:ext cx="2834640" cy="2468880"/>
          </a:xfrm>
          <a:prstGeom prst="rect">
            <a:avLst/>
          </a:prstGeom>
          <a:noFill/>
        </p:spPr>
        <p:txBody>
          <a:bodyPr wrap="square" lIns="0" tIns="0" rIns="0" bIns="0" rtlCol="0" anchor="ctr" anchorCtr="0">
            <a:normAutofit/>
          </a:bodyPr>
          <a:lstStyle/>
          <a:p>
            <a:pPr algn="ctr">
              <a:lnSpc>
                <a:spcPct val="90000"/>
              </a:lnSpc>
            </a:pPr>
            <a:r>
              <a:rPr lang="en-US" sz="4000" b="1" dirty="0">
                <a:solidFill>
                  <a:srgbClr val="CC050A"/>
                </a:solidFill>
                <a:latin typeface="+mj-lt"/>
              </a:rPr>
              <a:t>Thank you.</a:t>
            </a:r>
          </a:p>
        </p:txBody>
      </p:sp>
      <p:pic>
        <p:nvPicPr>
          <p:cNvPr id="5" name="Picture 2" title="Verizo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316476" y="4541912"/>
            <a:ext cx="1463040" cy="519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92271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Cover Slide: Option #1">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4438" y="2183131"/>
            <a:ext cx="8506768" cy="701040"/>
          </a:xfrm>
        </p:spPr>
        <p:txBody>
          <a:bodyPr anchor="b"/>
          <a:lstStyle>
            <a:lvl1pPr algn="l">
              <a:defRPr sz="4500" baseline="0">
                <a:solidFill>
                  <a:srgbClr val="4C4C4C"/>
                </a:solidFill>
              </a:defRPr>
            </a:lvl1pPr>
          </a:lstStyle>
          <a:p>
            <a:r>
              <a:rPr lang="en-US" dirty="0"/>
              <a:t>CLICK TO EDIT COVER TITLE</a:t>
            </a:r>
          </a:p>
        </p:txBody>
      </p:sp>
      <p:sp>
        <p:nvSpPr>
          <p:cNvPr id="3" name="Subtitle 2"/>
          <p:cNvSpPr>
            <a:spLocks noGrp="1"/>
          </p:cNvSpPr>
          <p:nvPr>
            <p:ph type="subTitle" idx="1" hasCustomPrompt="1"/>
          </p:nvPr>
        </p:nvSpPr>
        <p:spPr>
          <a:xfrm>
            <a:off x="319973" y="2900527"/>
            <a:ext cx="8501234" cy="685800"/>
          </a:xfrm>
        </p:spPr>
        <p:txBody>
          <a:bodyPr/>
          <a:lstStyle>
            <a:lvl1pPr marL="0" indent="0" algn="l">
              <a:buNone/>
              <a:defRPr sz="3600" b="0" baseline="0">
                <a:solidFill>
                  <a:srgbClr val="4C4C4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cover subtitle</a:t>
            </a:r>
          </a:p>
        </p:txBody>
      </p:sp>
      <p:sp>
        <p:nvSpPr>
          <p:cNvPr id="12" name="TextBox 11"/>
          <p:cNvSpPr txBox="1"/>
          <p:nvPr userDrawn="1"/>
        </p:nvSpPr>
        <p:spPr>
          <a:xfrm>
            <a:off x="320768" y="4942307"/>
            <a:ext cx="8582371" cy="136922"/>
          </a:xfrm>
          <a:prstGeom prst="rect">
            <a:avLst/>
          </a:prstGeom>
          <a:noFill/>
        </p:spPr>
        <p:txBody>
          <a:bodyPr wrap="none" lIns="0" tIns="0" rIns="0" bIns="0" anchor="b"/>
          <a:lstStyle/>
          <a:p>
            <a:pPr>
              <a:defRPr/>
            </a:pPr>
            <a:r>
              <a:rPr lang="en-US" sz="700" kern="0" spc="-30" dirty="0">
                <a:solidFill>
                  <a:srgbClr val="4C4C4C"/>
                </a:solidFill>
              </a:rPr>
              <a:t>Confidential and proprietary materials for authorized Verizon personnel and outside agencies only. Use, disclosure or distribution of this material is not permitted to any unauthorized persons or third parties except by written agreement.</a:t>
            </a:r>
          </a:p>
        </p:txBody>
      </p:sp>
      <p:sp>
        <p:nvSpPr>
          <p:cNvPr id="13" name="Text Placeholder 12"/>
          <p:cNvSpPr>
            <a:spLocks noGrp="1"/>
          </p:cNvSpPr>
          <p:nvPr>
            <p:ph type="body" sz="quarter" idx="10" hasCustomPrompt="1"/>
          </p:nvPr>
        </p:nvSpPr>
        <p:spPr>
          <a:xfrm>
            <a:off x="322381" y="4053411"/>
            <a:ext cx="3154362" cy="454819"/>
          </a:xfrm>
        </p:spPr>
        <p:txBody>
          <a:bodyPr/>
          <a:lstStyle>
            <a:lvl1pPr marL="0" indent="0">
              <a:buNone/>
              <a:defRPr sz="1800" baseline="0">
                <a:solidFill>
                  <a:srgbClr val="4C4C4C"/>
                </a:solidFill>
              </a:defRPr>
            </a:lvl1pPr>
            <a:lvl2pPr marL="233362" indent="0">
              <a:buNone/>
              <a:defRPr sz="1200"/>
            </a:lvl2pPr>
            <a:lvl3pPr marL="457200" indent="0">
              <a:buNone/>
              <a:defRPr sz="1200"/>
            </a:lvl3pPr>
            <a:lvl4pPr marL="627062" indent="0">
              <a:buNone/>
              <a:defRPr sz="1200"/>
            </a:lvl4pPr>
            <a:lvl5pPr marL="796925" indent="0">
              <a:buNone/>
              <a:defRPr sz="1200"/>
            </a:lvl5pPr>
          </a:lstStyle>
          <a:p>
            <a:pPr lvl="0"/>
            <a:r>
              <a:rPr lang="en-US" dirty="0"/>
              <a:t>Click to add presenter</a:t>
            </a:r>
          </a:p>
          <a:p>
            <a:pPr lvl="0"/>
            <a:r>
              <a:rPr lang="en-US" dirty="0"/>
              <a:t>Click to add date</a:t>
            </a:r>
          </a:p>
        </p:txBody>
      </p:sp>
      <p:sp>
        <p:nvSpPr>
          <p:cNvPr id="5" name="Text Placeholder 4"/>
          <p:cNvSpPr>
            <a:spLocks noGrp="1"/>
          </p:cNvSpPr>
          <p:nvPr>
            <p:ph type="body" sz="quarter" idx="11" hasCustomPrompt="1"/>
          </p:nvPr>
        </p:nvSpPr>
        <p:spPr>
          <a:xfrm>
            <a:off x="314439" y="4717802"/>
            <a:ext cx="3144837" cy="139949"/>
          </a:xfrm>
        </p:spPr>
        <p:txBody>
          <a:bodyPr/>
          <a:lstStyle>
            <a:lvl1pPr marL="0" indent="0">
              <a:buNone/>
              <a:defRPr sz="1000" baseline="0"/>
            </a:lvl1pPr>
            <a:lvl2pPr marL="233362" indent="0">
              <a:buNone/>
              <a:defRPr sz="1000"/>
            </a:lvl2pPr>
            <a:lvl3pPr marL="457200" indent="0">
              <a:buNone/>
              <a:defRPr sz="1000"/>
            </a:lvl3pPr>
            <a:lvl4pPr marL="627062" indent="0">
              <a:buNone/>
              <a:defRPr sz="1000"/>
            </a:lvl4pPr>
            <a:lvl5pPr marL="796925" indent="0">
              <a:buNone/>
              <a:defRPr sz="1000"/>
            </a:lvl5pPr>
          </a:lstStyle>
          <a:p>
            <a:pPr lvl="0"/>
            <a:r>
              <a:rPr lang="en-US" dirty="0"/>
              <a:t>Click to add PID#</a:t>
            </a:r>
          </a:p>
        </p:txBody>
      </p:sp>
    </p:spTree>
    <p:extLst>
      <p:ext uri="{BB962C8B-B14F-4D97-AF65-F5344CB8AC3E}">
        <p14:creationId xmlns:p14="http://schemas.microsoft.com/office/powerpoint/2010/main" val="394578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665941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3" name="Content Placeholder 2"/>
          <p:cNvSpPr>
            <a:spLocks noGrp="1"/>
          </p:cNvSpPr>
          <p:nvPr>
            <p:ph idx="1"/>
          </p:nvPr>
        </p:nvSpPr>
        <p:spPr bwMode="gray"/>
        <p:txBody>
          <a:bodyPr/>
          <a:lstStyle>
            <a:lvl1pPr marL="342900" indent="-342900">
              <a:buFont typeface="+mj-lt"/>
              <a:buAutoNum type="arabicPeriod"/>
              <a:tabLst>
                <a:tab pos="339725" algn="l"/>
              </a:tabLst>
              <a:defRPr sz="2000"/>
            </a:lvl1pPr>
            <a:lvl4pPr>
              <a:defRPr/>
            </a:lvl4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bwMode="gray"/>
        <p:txBody>
          <a:bodyPr/>
          <a:lstStyle/>
          <a:p>
            <a:endParaRPr lang="en-US" dirty="0"/>
          </a:p>
        </p:txBody>
      </p:sp>
      <p:sp>
        <p:nvSpPr>
          <p:cNvPr id="5" name="Footer Placeholder 4"/>
          <p:cNvSpPr>
            <a:spLocks noGrp="1"/>
          </p:cNvSpPr>
          <p:nvPr>
            <p:ph type="ftr" sz="quarter" idx="11"/>
          </p:nvPr>
        </p:nvSpPr>
        <p:spPr bwMode="gray"/>
        <p:txBody>
          <a:bodyPr/>
          <a:lstStyle/>
          <a:p>
            <a:endParaRPr lang="en-US" dirty="0"/>
          </a:p>
        </p:txBody>
      </p:sp>
      <p:sp>
        <p:nvSpPr>
          <p:cNvPr id="6" name="Slide Number Placeholder 5"/>
          <p:cNvSpPr>
            <a:spLocks noGrp="1"/>
          </p:cNvSpPr>
          <p:nvPr>
            <p:ph type="sldNum" sz="quarter" idx="12"/>
          </p:nvPr>
        </p:nvSpPr>
        <p:spPr bwMode="gray"/>
        <p:txBody>
          <a:bodyPr/>
          <a:lstStyle/>
          <a:p>
            <a:fld id="{E12D0507-9F86-7A45-BE8E-43760B9F92AA}" type="slidenum">
              <a:rPr lang="en-US" smtClean="0"/>
              <a:t>‹#›</a:t>
            </a:fld>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26194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p:txBody>
          <a:bodyPr/>
          <a:lstStyle>
            <a:lvl4pPr>
              <a:defRPr/>
            </a:lvl4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bwMode="gray"/>
        <p:txBody>
          <a:bodyPr/>
          <a:lstStyle/>
          <a:p>
            <a:endParaRPr lang="en-US" dirty="0"/>
          </a:p>
        </p:txBody>
      </p:sp>
      <p:sp>
        <p:nvSpPr>
          <p:cNvPr id="5" name="Footer Placeholder 4"/>
          <p:cNvSpPr>
            <a:spLocks noGrp="1"/>
          </p:cNvSpPr>
          <p:nvPr>
            <p:ph type="ftr" sz="quarter" idx="11"/>
          </p:nvPr>
        </p:nvSpPr>
        <p:spPr bwMode="gray"/>
        <p:txBody>
          <a:bodyPr/>
          <a:lstStyle/>
          <a:p>
            <a:endParaRPr lang="en-US" dirty="0"/>
          </a:p>
        </p:txBody>
      </p:sp>
      <p:sp>
        <p:nvSpPr>
          <p:cNvPr id="6" name="Slide Number Placeholder 5"/>
          <p:cNvSpPr>
            <a:spLocks noGrp="1"/>
          </p:cNvSpPr>
          <p:nvPr>
            <p:ph type="sldNum" sz="quarter" idx="12"/>
          </p:nvPr>
        </p:nvSpPr>
        <p:spPr bwMode="gray"/>
        <p:txBody>
          <a:bodyPr/>
          <a:lstStyle/>
          <a:p>
            <a:fld id="{E12D0507-9F86-7A45-BE8E-43760B9F92AA}" type="slidenum">
              <a:rPr lang="en-US" smtClean="0"/>
              <a:t>‹#›</a:t>
            </a:fld>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80342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Line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57200" y="1691640"/>
            <a:ext cx="7086600" cy="2880360"/>
          </a:xfrm>
        </p:spPr>
        <p:txBody>
          <a:bodyPr/>
          <a:lstStyle>
            <a:lvl4pPr>
              <a:defRPr/>
            </a:lvl4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bwMode="gray"/>
        <p:txBody>
          <a:bodyPr/>
          <a:lstStyle/>
          <a:p>
            <a:endParaRPr lang="en-US" dirty="0"/>
          </a:p>
        </p:txBody>
      </p:sp>
      <p:sp>
        <p:nvSpPr>
          <p:cNvPr id="5" name="Footer Placeholder 4"/>
          <p:cNvSpPr>
            <a:spLocks noGrp="1"/>
          </p:cNvSpPr>
          <p:nvPr>
            <p:ph type="ftr" sz="quarter" idx="11"/>
          </p:nvPr>
        </p:nvSpPr>
        <p:spPr bwMode="gray"/>
        <p:txBody>
          <a:bodyPr/>
          <a:lstStyle/>
          <a:p>
            <a:endParaRPr lang="en-US" dirty="0"/>
          </a:p>
        </p:txBody>
      </p:sp>
      <p:sp>
        <p:nvSpPr>
          <p:cNvPr id="6" name="Slide Number Placeholder 5"/>
          <p:cNvSpPr>
            <a:spLocks noGrp="1"/>
          </p:cNvSpPr>
          <p:nvPr>
            <p:ph type="sldNum" sz="quarter" idx="12"/>
          </p:nvPr>
        </p:nvSpPr>
        <p:spPr bwMode="gray"/>
        <p:txBody>
          <a:bodyPr/>
          <a:lstStyle/>
          <a:p>
            <a:fld id="{E12D0507-9F86-7A45-BE8E-43760B9F92AA}" type="slidenum">
              <a:rPr lang="en-US" smtClean="0"/>
              <a:t>‹#›</a:t>
            </a:fld>
            <a:endParaRPr lang="en-US" dirty="0"/>
          </a:p>
        </p:txBody>
      </p:sp>
      <p:sp>
        <p:nvSpPr>
          <p:cNvPr id="7" name="Title 6"/>
          <p:cNvSpPr>
            <a:spLocks noGrp="1"/>
          </p:cNvSpPr>
          <p:nvPr>
            <p:ph type="title"/>
          </p:nvPr>
        </p:nvSpPr>
        <p:spPr>
          <a:xfrm>
            <a:off x="457200" y="424626"/>
            <a:ext cx="7086600" cy="914400"/>
          </a:xfrm>
        </p:spPr>
        <p:txBody>
          <a:bodyPr/>
          <a:lstStyle/>
          <a:p>
            <a:r>
              <a:rPr lang="en-US"/>
              <a:t>Click to edit Master title style</a:t>
            </a:r>
            <a:endParaRPr lang="en-US" dirty="0"/>
          </a:p>
        </p:txBody>
      </p:sp>
    </p:spTree>
    <p:extLst>
      <p:ext uri="{BB962C8B-B14F-4D97-AF65-F5344CB8AC3E}">
        <p14:creationId xmlns:p14="http://schemas.microsoft.com/office/powerpoint/2010/main" val="3030940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0" name="Group 9"/>
          <p:cNvGrpSpPr/>
          <p:nvPr userDrawn="1"/>
        </p:nvGrpSpPr>
        <p:grpSpPr>
          <a:xfrm>
            <a:off x="2514600" y="365760"/>
            <a:ext cx="4114800" cy="4114800"/>
            <a:chOff x="2514600" y="365760"/>
            <a:chExt cx="4114800" cy="4114800"/>
          </a:xfrm>
        </p:grpSpPr>
        <p:sp>
          <p:nvSpPr>
            <p:cNvPr id="9" name="Oval 8"/>
            <p:cNvSpPr>
              <a:spLocks noChangeAspect="1"/>
            </p:cNvSpPr>
            <p:nvPr userDrawn="1"/>
          </p:nvSpPr>
          <p:spPr bwMode="gray">
            <a:xfrm>
              <a:off x="2514600" y="365760"/>
              <a:ext cx="4114800" cy="4114800"/>
            </a:xfrm>
            <a:prstGeom prst="ellipse">
              <a:avLst/>
            </a:prstGeom>
            <a:solidFill>
              <a:srgbClr val="E4E5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p:cNvSpPr>
              <a:spLocks noChangeAspect="1"/>
            </p:cNvSpPr>
            <p:nvPr userDrawn="1"/>
          </p:nvSpPr>
          <p:spPr bwMode="hidden">
            <a:xfrm>
              <a:off x="2514600" y="365760"/>
              <a:ext cx="4114800" cy="4114800"/>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 name="Title 1"/>
          <p:cNvSpPr>
            <a:spLocks noGrp="1"/>
          </p:cNvSpPr>
          <p:nvPr userDrawn="1">
            <p:ph type="title"/>
          </p:nvPr>
        </p:nvSpPr>
        <p:spPr bwMode="gray">
          <a:xfrm>
            <a:off x="3337560" y="1188720"/>
            <a:ext cx="2468880" cy="2468880"/>
          </a:xfrm>
        </p:spPr>
        <p:txBody>
          <a:bodyPr lIns="0" rIns="0" anchor="ctr" anchorCtr="0">
            <a:normAutofit/>
          </a:bodyPr>
          <a:lstStyle>
            <a:lvl1pPr algn="l">
              <a:defRPr sz="4000" b="1" cap="none"/>
            </a:lvl1pPr>
          </a:lstStyle>
          <a:p>
            <a:r>
              <a:rPr lang="en-US"/>
              <a:t>Click to edit Master title style</a:t>
            </a:r>
            <a:endParaRPr lang="en-US" dirty="0"/>
          </a:p>
        </p:txBody>
      </p:sp>
      <p:sp>
        <p:nvSpPr>
          <p:cNvPr id="4" name="Date Placeholder 3"/>
          <p:cNvSpPr>
            <a:spLocks noGrp="1"/>
          </p:cNvSpPr>
          <p:nvPr userDrawn="1">
            <p:ph type="dt" sz="half" idx="10"/>
          </p:nvPr>
        </p:nvSpPr>
        <p:spPr bwMode="gray"/>
        <p:txBody>
          <a:bodyPr/>
          <a:lstStyle/>
          <a:p>
            <a:endParaRPr lang="en-US" dirty="0"/>
          </a:p>
        </p:txBody>
      </p:sp>
      <p:sp>
        <p:nvSpPr>
          <p:cNvPr id="5" name="Footer Placeholder 4"/>
          <p:cNvSpPr>
            <a:spLocks noGrp="1"/>
          </p:cNvSpPr>
          <p:nvPr userDrawn="1">
            <p:ph type="ftr" sz="quarter" idx="11"/>
          </p:nvPr>
        </p:nvSpPr>
        <p:spPr bwMode="gray"/>
        <p:txBody>
          <a:bodyPr/>
          <a:lstStyle/>
          <a:p>
            <a:endParaRPr lang="en-US" dirty="0"/>
          </a:p>
        </p:txBody>
      </p:sp>
      <p:sp>
        <p:nvSpPr>
          <p:cNvPr id="6" name="Slide Number Placeholder 5"/>
          <p:cNvSpPr>
            <a:spLocks noGrp="1"/>
          </p:cNvSpPr>
          <p:nvPr userDrawn="1">
            <p:ph type="sldNum" sz="quarter" idx="12"/>
          </p:nvPr>
        </p:nvSpPr>
        <p:spPr bwMode="gray"/>
        <p:txBody>
          <a:bodyPr/>
          <a:lstStyle/>
          <a:p>
            <a:fld id="{E12D0507-9F86-7A45-BE8E-43760B9F92AA}" type="slidenum">
              <a:rPr lang="en-US" smtClean="0"/>
              <a:t>‹#›</a:t>
            </a:fld>
            <a:endParaRPr lang="en-US" dirty="0"/>
          </a:p>
        </p:txBody>
      </p:sp>
    </p:spTree>
    <p:extLst>
      <p:ext uri="{BB962C8B-B14F-4D97-AF65-F5344CB8AC3E}">
        <p14:creationId xmlns:p14="http://schemas.microsoft.com/office/powerpoint/2010/main" val="2218214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ternate Section Header">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57201" y="404227"/>
            <a:ext cx="3886200" cy="2514600"/>
          </a:xfrm>
        </p:spPr>
        <p:txBody>
          <a:bodyPr lIns="0" rIns="0" anchor="t" anchorCtr="0">
            <a:noAutofit/>
          </a:bodyPr>
          <a:lstStyle>
            <a:lvl1pPr algn="l">
              <a:lnSpc>
                <a:spcPct val="90000"/>
              </a:lnSpc>
              <a:defRPr sz="4000" b="1" cap="none">
                <a:solidFill>
                  <a:srgbClr val="CD040B"/>
                </a:solidFill>
              </a:defRPr>
            </a:lvl1pPr>
          </a:lstStyle>
          <a:p>
            <a:r>
              <a:rPr lang="en-US"/>
              <a:t>Click to edit Master title style</a:t>
            </a:r>
            <a:endParaRPr lang="en-US" dirty="0"/>
          </a:p>
        </p:txBody>
      </p:sp>
      <p:sp>
        <p:nvSpPr>
          <p:cNvPr id="4" name="Date Placeholder 3"/>
          <p:cNvSpPr>
            <a:spLocks noGrp="1"/>
          </p:cNvSpPr>
          <p:nvPr>
            <p:ph type="dt" sz="half" idx="10"/>
          </p:nvPr>
        </p:nvSpPr>
        <p:spPr bwMode="gray"/>
        <p:txBody>
          <a:bodyPr/>
          <a:lstStyle/>
          <a:p>
            <a:endParaRPr lang="en-US" dirty="0"/>
          </a:p>
        </p:txBody>
      </p:sp>
      <p:sp>
        <p:nvSpPr>
          <p:cNvPr id="5" name="Footer Placeholder 4"/>
          <p:cNvSpPr>
            <a:spLocks noGrp="1"/>
          </p:cNvSpPr>
          <p:nvPr>
            <p:ph type="ftr" sz="quarter" idx="11"/>
          </p:nvPr>
        </p:nvSpPr>
        <p:spPr bwMode="gray"/>
        <p:txBody>
          <a:bodyPr/>
          <a:lstStyle/>
          <a:p>
            <a:endParaRPr lang="en-US" dirty="0"/>
          </a:p>
        </p:txBody>
      </p:sp>
      <p:sp>
        <p:nvSpPr>
          <p:cNvPr id="6" name="Slide Number Placeholder 5"/>
          <p:cNvSpPr>
            <a:spLocks noGrp="1"/>
          </p:cNvSpPr>
          <p:nvPr>
            <p:ph type="sldNum" sz="quarter" idx="12"/>
          </p:nvPr>
        </p:nvSpPr>
        <p:spPr bwMode="gray"/>
        <p:txBody>
          <a:bodyPr/>
          <a:lstStyle/>
          <a:p>
            <a:fld id="{E12D0507-9F86-7A45-BE8E-43760B9F92AA}" type="slidenum">
              <a:rPr lang="en-US" smtClean="0"/>
              <a:t>‹#›</a:t>
            </a:fld>
            <a:endParaRPr lang="en-US" dirty="0"/>
          </a:p>
        </p:txBody>
      </p:sp>
      <p:sp>
        <p:nvSpPr>
          <p:cNvPr id="11" name="Text Placeholder 10"/>
          <p:cNvSpPr>
            <a:spLocks noGrp="1"/>
          </p:cNvSpPr>
          <p:nvPr>
            <p:ph type="body" sz="quarter" idx="13"/>
          </p:nvPr>
        </p:nvSpPr>
        <p:spPr>
          <a:xfrm>
            <a:off x="4800600" y="419104"/>
            <a:ext cx="3886200" cy="4152896"/>
          </a:xfrm>
        </p:spPr>
        <p:txBody>
          <a:bodyPr/>
          <a:lstStyle>
            <a:lvl4pPr>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195243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tatem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57201" y="404227"/>
            <a:ext cx="5630864" cy="2514600"/>
          </a:xfrm>
        </p:spPr>
        <p:txBody>
          <a:bodyPr>
            <a:noAutofit/>
          </a:bodyPr>
          <a:lstStyle>
            <a:lvl1pPr>
              <a:lnSpc>
                <a:spcPct val="90000"/>
              </a:lnSpc>
              <a:defRPr sz="4000"/>
            </a:lvl1pPr>
          </a:lstStyle>
          <a:p>
            <a:r>
              <a:rPr lang="en-US"/>
              <a:t>Click to edit Master title style</a:t>
            </a:r>
            <a:endParaRPr lang="en-US" dirty="0"/>
          </a:p>
        </p:txBody>
      </p:sp>
      <p:sp>
        <p:nvSpPr>
          <p:cNvPr id="3" name="Date Placeholder 2"/>
          <p:cNvSpPr>
            <a:spLocks noGrp="1"/>
          </p:cNvSpPr>
          <p:nvPr>
            <p:ph type="dt" sz="half" idx="10"/>
          </p:nvPr>
        </p:nvSpPr>
        <p:spPr bwMode="gray"/>
        <p:txBody>
          <a:bodyPr/>
          <a:lstStyle/>
          <a:p>
            <a:endParaRPr lang="en-US" dirty="0"/>
          </a:p>
        </p:txBody>
      </p:sp>
      <p:sp>
        <p:nvSpPr>
          <p:cNvPr id="4" name="Footer Placeholder 3"/>
          <p:cNvSpPr>
            <a:spLocks noGrp="1"/>
          </p:cNvSpPr>
          <p:nvPr>
            <p:ph type="ftr" sz="quarter" idx="11"/>
          </p:nvPr>
        </p:nvSpPr>
        <p:spPr bwMode="gray"/>
        <p:txBody>
          <a:bodyPr/>
          <a:lstStyle/>
          <a:p>
            <a:endParaRPr lang="en-US" dirty="0"/>
          </a:p>
        </p:txBody>
      </p:sp>
      <p:sp>
        <p:nvSpPr>
          <p:cNvPr id="5" name="Slide Number Placeholder 4"/>
          <p:cNvSpPr>
            <a:spLocks noGrp="1"/>
          </p:cNvSpPr>
          <p:nvPr>
            <p:ph type="sldNum" sz="quarter" idx="12"/>
          </p:nvPr>
        </p:nvSpPr>
        <p:spPr bwMode="gray"/>
        <p:txBody>
          <a:bodyPr/>
          <a:lstStyle/>
          <a:p>
            <a:fld id="{E12D0507-9F86-7A45-BE8E-43760B9F92AA}" type="slidenum">
              <a:rPr lang="en-US" smtClean="0"/>
              <a:pPr/>
              <a:t>‹#›</a:t>
            </a:fld>
            <a:endParaRPr lang="en-US" dirty="0"/>
          </a:p>
        </p:txBody>
      </p:sp>
    </p:spTree>
    <p:extLst>
      <p:ext uri="{BB962C8B-B14F-4D97-AF65-F5344CB8AC3E}">
        <p14:creationId xmlns:p14="http://schemas.microsoft.com/office/powerpoint/2010/main" val="2461575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Statement &amp; Picture">
    <p:spTree>
      <p:nvGrpSpPr>
        <p:cNvPr id="1" name=""/>
        <p:cNvGrpSpPr/>
        <p:nvPr/>
      </p:nvGrpSpPr>
      <p:grpSpPr>
        <a:xfrm>
          <a:off x="0" y="0"/>
          <a:ext cx="0" cy="0"/>
          <a:chOff x="0" y="0"/>
          <a:chExt cx="0" cy="0"/>
        </a:xfrm>
      </p:grpSpPr>
      <p:sp>
        <p:nvSpPr>
          <p:cNvPr id="6" name="Picture Placeholder 6"/>
          <p:cNvSpPr>
            <a:spLocks noGrp="1"/>
          </p:cNvSpPr>
          <p:nvPr>
            <p:ph type="pic" sz="quarter" idx="13" hasCustomPrompt="1"/>
          </p:nvPr>
        </p:nvSpPr>
        <p:spPr bwMode="gray">
          <a:xfrm>
            <a:off x="3044952" y="0"/>
            <a:ext cx="6099048" cy="5143500"/>
          </a:xfrm>
          <a:noFill/>
        </p:spPr>
        <p:txBody>
          <a:bodyPr anchor="ctr" anchorCtr="0">
            <a:normAutofit/>
          </a:bodyPr>
          <a:lstStyle>
            <a:lvl1pPr marL="0" marR="0" indent="0" algn="ctr" defTabSz="457200" rtl="0" eaLnBrk="1" fontAlgn="auto" latinLnBrk="0" hangingPunct="1">
              <a:lnSpc>
                <a:spcPct val="100000"/>
              </a:lnSpc>
              <a:spcBef>
                <a:spcPts val="0"/>
              </a:spcBef>
              <a:spcAft>
                <a:spcPts val="0"/>
              </a:spcAft>
              <a:buClrTx/>
              <a:buSzTx/>
              <a:buFontTx/>
              <a:buNone/>
              <a:tabLst/>
              <a:defRPr sz="1200" b="0" baseline="0"/>
            </a:lvl1pPr>
          </a:lstStyle>
          <a:p>
            <a:r>
              <a:rPr lang="en-US" dirty="0"/>
              <a:t>Click icon to add picture. </a:t>
            </a:r>
            <a:br>
              <a:rPr lang="en-US" dirty="0"/>
            </a:br>
            <a:r>
              <a:rPr lang="en-US" dirty="0"/>
              <a:t>Placeholder is approximately 6:5 proportion.</a:t>
            </a:r>
          </a:p>
        </p:txBody>
      </p:sp>
      <p:sp>
        <p:nvSpPr>
          <p:cNvPr id="3" name="Date Placeholder 2"/>
          <p:cNvSpPr>
            <a:spLocks noGrp="1"/>
          </p:cNvSpPr>
          <p:nvPr>
            <p:ph type="dt" sz="half" idx="10"/>
          </p:nvPr>
        </p:nvSpPr>
        <p:spPr bwMode="gray"/>
        <p:txBody>
          <a:bodyPr/>
          <a:lstStyle/>
          <a:p>
            <a:endParaRPr lang="en-US" dirty="0"/>
          </a:p>
        </p:txBody>
      </p:sp>
      <p:sp>
        <p:nvSpPr>
          <p:cNvPr id="4" name="Footer Placeholder 3"/>
          <p:cNvSpPr>
            <a:spLocks noGrp="1"/>
          </p:cNvSpPr>
          <p:nvPr>
            <p:ph type="ftr" sz="quarter" idx="11"/>
          </p:nvPr>
        </p:nvSpPr>
        <p:spPr bwMode="gray"/>
        <p:txBody>
          <a:bodyPr/>
          <a:lstStyle/>
          <a:p>
            <a:endParaRPr lang="en-US" dirty="0"/>
          </a:p>
        </p:txBody>
      </p:sp>
      <p:sp>
        <p:nvSpPr>
          <p:cNvPr id="5" name="Slide Number Placeholder 4"/>
          <p:cNvSpPr>
            <a:spLocks noGrp="1"/>
          </p:cNvSpPr>
          <p:nvPr>
            <p:ph type="sldNum" sz="quarter" idx="12"/>
          </p:nvPr>
        </p:nvSpPr>
        <p:spPr bwMode="gray"/>
        <p:txBody>
          <a:bodyPr/>
          <a:lstStyle/>
          <a:p>
            <a:fld id="{E12D0507-9F86-7A45-BE8E-43760B9F92AA}" type="slidenum">
              <a:rPr lang="en-US" smtClean="0"/>
              <a:pPr/>
              <a:t>‹#›</a:t>
            </a:fld>
            <a:endParaRPr lang="en-US" dirty="0"/>
          </a:p>
        </p:txBody>
      </p:sp>
      <p:sp>
        <p:nvSpPr>
          <p:cNvPr id="8" name="Text Placeholder 21"/>
          <p:cNvSpPr>
            <a:spLocks noGrp="1"/>
          </p:cNvSpPr>
          <p:nvPr>
            <p:ph type="body" sz="quarter" idx="16"/>
          </p:nvPr>
        </p:nvSpPr>
        <p:spPr bwMode="gray">
          <a:xfrm>
            <a:off x="457200" y="423004"/>
            <a:ext cx="2130552" cy="4149789"/>
          </a:xfrm>
        </p:spPr>
        <p:txBody>
          <a:bodyPr/>
          <a:lstStyle>
            <a:lvl1pPr>
              <a:lnSpc>
                <a:spcPct val="90000"/>
              </a:lnSpc>
              <a:spcBef>
                <a:spcPts val="900"/>
              </a:spcBef>
              <a:defRPr sz="2400">
                <a:solidFill>
                  <a:schemeClr val="accent1"/>
                </a:solidFill>
                <a:latin typeface="+mj-lt"/>
              </a:defRPr>
            </a:lvl1pPr>
            <a:lvl2pPr>
              <a:spcBef>
                <a:spcPts val="900"/>
              </a:spcBef>
              <a:defRPr>
                <a:solidFill>
                  <a:schemeClr val="tx1"/>
                </a:solidFill>
              </a:defRPr>
            </a:lvl2pPr>
            <a:lvl3pPr>
              <a:spcBef>
                <a:spcPts val="600"/>
              </a:spcBef>
              <a:defRPr>
                <a:solidFill>
                  <a:schemeClr val="tx1"/>
                </a:solidFill>
              </a:defRPr>
            </a:lvl3pPr>
            <a:lvl4pPr>
              <a:spcBef>
                <a:spcPts val="600"/>
              </a:spcBef>
              <a:defRPr>
                <a:solidFill>
                  <a:schemeClr val="tx1"/>
                </a:solidFill>
              </a:defRPr>
            </a:lvl4pPr>
            <a:lvl5pPr>
              <a:spcBef>
                <a:spcPts val="600"/>
              </a:spcBef>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002119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Statement &amp;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endParaRPr lang="en-US" dirty="0"/>
          </a:p>
        </p:txBody>
      </p:sp>
      <p:sp>
        <p:nvSpPr>
          <p:cNvPr id="4" name="Footer Placeholder 3"/>
          <p:cNvSpPr>
            <a:spLocks noGrp="1"/>
          </p:cNvSpPr>
          <p:nvPr>
            <p:ph type="ftr" sz="quarter" idx="11"/>
          </p:nvPr>
        </p:nvSpPr>
        <p:spPr bwMode="gray"/>
        <p:txBody>
          <a:bodyPr/>
          <a:lstStyle/>
          <a:p>
            <a:endParaRPr lang="en-US" dirty="0"/>
          </a:p>
        </p:txBody>
      </p:sp>
      <p:sp>
        <p:nvSpPr>
          <p:cNvPr id="5" name="Slide Number Placeholder 4"/>
          <p:cNvSpPr>
            <a:spLocks noGrp="1"/>
          </p:cNvSpPr>
          <p:nvPr>
            <p:ph type="sldNum" sz="quarter" idx="12"/>
          </p:nvPr>
        </p:nvSpPr>
        <p:spPr bwMode="gray"/>
        <p:txBody>
          <a:bodyPr/>
          <a:lstStyle/>
          <a:p>
            <a:fld id="{E12D0507-9F86-7A45-BE8E-43760B9F92AA}" type="slidenum">
              <a:rPr lang="en-US" smtClean="0"/>
              <a:pPr/>
              <a:t>‹#›</a:t>
            </a:fld>
            <a:endParaRPr lang="en-US" dirty="0"/>
          </a:p>
        </p:txBody>
      </p:sp>
      <p:sp>
        <p:nvSpPr>
          <p:cNvPr id="12" name="Content Placeholder 11"/>
          <p:cNvSpPr>
            <a:spLocks noGrp="1"/>
          </p:cNvSpPr>
          <p:nvPr>
            <p:ph sz="quarter" idx="18"/>
          </p:nvPr>
        </p:nvSpPr>
        <p:spPr bwMode="gray">
          <a:xfrm>
            <a:off x="3511296" y="457200"/>
            <a:ext cx="5175504" cy="4114800"/>
          </a:xfrm>
        </p:spPr>
        <p:txBody>
          <a:bodyPr anchor="t" anchorCtr="0">
            <a:normAutofit/>
          </a:bodyPr>
          <a:lstStyle>
            <a:lvl1pPr>
              <a:lnSpc>
                <a:spcPct val="100000"/>
              </a:lnSpc>
              <a:spcBef>
                <a:spcPts val="900"/>
              </a:spcBef>
              <a:defRPr sz="1200" b="1">
                <a:solidFill>
                  <a:schemeClr val="tx1"/>
                </a:solidFill>
                <a:latin typeface="+mn-lt"/>
              </a:defRPr>
            </a:lvl1pPr>
            <a:lvl2pPr>
              <a:lnSpc>
                <a:spcPct val="100000"/>
              </a:lnSpc>
              <a:spcBef>
                <a:spcPts val="900"/>
              </a:spcBef>
              <a:defRPr sz="1200" b="0">
                <a:solidFill>
                  <a:schemeClr val="tx1"/>
                </a:solidFill>
                <a:latin typeface="+mn-lt"/>
              </a:defRPr>
            </a:lvl2pPr>
            <a:lvl3pPr>
              <a:lnSpc>
                <a:spcPct val="100000"/>
              </a:lnSpc>
              <a:spcBef>
                <a:spcPts val="600"/>
              </a:spcBef>
              <a:defRPr sz="1200" b="0">
                <a:solidFill>
                  <a:schemeClr val="tx1"/>
                </a:solidFill>
                <a:latin typeface="+mn-lt"/>
              </a:defRPr>
            </a:lvl3pPr>
            <a:lvl4pPr>
              <a:spcBef>
                <a:spcPts val="600"/>
              </a:spcBef>
              <a:defRPr sz="1200" b="0">
                <a:solidFill>
                  <a:schemeClr val="tx1"/>
                </a:solidFill>
                <a:latin typeface="+mn-lt"/>
              </a:defRPr>
            </a:lvl4pPr>
            <a:lvl5pPr>
              <a:spcBef>
                <a:spcPts val="600"/>
              </a:spcBef>
              <a:defRPr sz="1200" b="0">
                <a:solidFill>
                  <a:schemeClr val="tx1"/>
                </a:solidFill>
                <a:latin typeface="+mn-lt"/>
              </a:defRPr>
            </a:lvl5pPr>
          </a:lstStyle>
          <a:p>
            <a:pPr lvl="0"/>
            <a:r>
              <a:rPr lang="en-US"/>
              <a:t>Click to edit Master text styles</a:t>
            </a:r>
          </a:p>
          <a:p>
            <a:pPr lvl="1"/>
            <a:r>
              <a:rPr lang="en-US"/>
              <a:t>Second level</a:t>
            </a:r>
          </a:p>
          <a:p>
            <a:pPr lvl="2"/>
            <a:r>
              <a:rPr lang="en-US"/>
              <a:t>Third level</a:t>
            </a:r>
          </a:p>
        </p:txBody>
      </p:sp>
      <p:sp>
        <p:nvSpPr>
          <p:cNvPr id="11" name="Text Placeholder 21"/>
          <p:cNvSpPr>
            <a:spLocks noGrp="1"/>
          </p:cNvSpPr>
          <p:nvPr>
            <p:ph type="body" sz="quarter" idx="16"/>
          </p:nvPr>
        </p:nvSpPr>
        <p:spPr bwMode="gray">
          <a:xfrm>
            <a:off x="457200" y="423006"/>
            <a:ext cx="2130552" cy="4148994"/>
          </a:xfrm>
        </p:spPr>
        <p:txBody>
          <a:bodyPr/>
          <a:lstStyle>
            <a:lvl1pPr>
              <a:lnSpc>
                <a:spcPct val="90000"/>
              </a:lnSpc>
              <a:spcBef>
                <a:spcPts val="900"/>
              </a:spcBef>
              <a:defRPr sz="2400">
                <a:solidFill>
                  <a:schemeClr val="accent1"/>
                </a:solidFill>
                <a:latin typeface="+mj-lt"/>
              </a:defRPr>
            </a:lvl1pPr>
            <a:lvl2pPr>
              <a:spcBef>
                <a:spcPts val="900"/>
              </a:spcBef>
              <a:defRPr>
                <a:solidFill>
                  <a:schemeClr val="tx1"/>
                </a:solidFill>
              </a:defRPr>
            </a:lvl2pPr>
            <a:lvl3pPr>
              <a:spcBef>
                <a:spcPts val="600"/>
              </a:spcBef>
              <a:defRPr>
                <a:solidFill>
                  <a:schemeClr val="tx1"/>
                </a:solidFill>
              </a:defRPr>
            </a:lvl3pPr>
            <a:lvl4pPr>
              <a:spcBef>
                <a:spcPts val="600"/>
              </a:spcBef>
              <a:defRPr>
                <a:solidFill>
                  <a:schemeClr val="tx1"/>
                </a:solidFill>
              </a:defRPr>
            </a:lvl4pPr>
            <a:lvl5pPr>
              <a:spcBef>
                <a:spcPts val="600"/>
              </a:spcBef>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59365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457200" y="424626"/>
            <a:ext cx="7086600" cy="4572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bwMode="gray">
          <a:xfrm>
            <a:off x="457200" y="1371600"/>
            <a:ext cx="7086600" cy="32004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bwMode="gray">
          <a:xfrm>
            <a:off x="7543800" y="4700032"/>
            <a:ext cx="914400" cy="228600"/>
          </a:xfrm>
          <a:prstGeom prst="rect">
            <a:avLst/>
          </a:prstGeom>
        </p:spPr>
        <p:txBody>
          <a:bodyPr vert="horz" lIns="0" tIns="0" rIns="0" bIns="0" rtlCol="0" anchor="b" anchorCtr="0"/>
          <a:lstStyle>
            <a:lvl1pPr algn="l">
              <a:defRPr sz="700">
                <a:solidFill>
                  <a:schemeClr val="tx1"/>
                </a:solidFill>
              </a:defRPr>
            </a:lvl1pPr>
          </a:lstStyle>
          <a:p>
            <a:endParaRPr lang="en-US" dirty="0"/>
          </a:p>
        </p:txBody>
      </p:sp>
      <p:sp>
        <p:nvSpPr>
          <p:cNvPr id="5" name="Footer Placeholder 4"/>
          <p:cNvSpPr>
            <a:spLocks noGrp="1"/>
          </p:cNvSpPr>
          <p:nvPr>
            <p:ph type="ftr" sz="quarter" idx="3"/>
          </p:nvPr>
        </p:nvSpPr>
        <p:spPr bwMode="gray">
          <a:xfrm>
            <a:off x="457198" y="4700032"/>
            <a:ext cx="7086601" cy="228600"/>
          </a:xfrm>
          <a:prstGeom prst="rect">
            <a:avLst/>
          </a:prstGeom>
        </p:spPr>
        <p:txBody>
          <a:bodyPr vert="horz" lIns="0" tIns="0" rIns="182880" bIns="0" rtlCol="0" anchor="b" anchorCtr="0"/>
          <a:lstStyle>
            <a:lvl1pPr algn="l">
              <a:defRPr sz="700" cap="none">
                <a:solidFill>
                  <a:schemeClr val="tx1"/>
                </a:solidFill>
                <a:latin typeface="+mn-lt"/>
                <a:cs typeface="Arial Narrow"/>
              </a:defRPr>
            </a:lvl1pPr>
          </a:lstStyle>
          <a:p>
            <a:endParaRPr lang="en-US" dirty="0"/>
          </a:p>
        </p:txBody>
      </p:sp>
      <p:sp>
        <p:nvSpPr>
          <p:cNvPr id="6" name="Slide Number Placeholder 5"/>
          <p:cNvSpPr>
            <a:spLocks noGrp="1"/>
          </p:cNvSpPr>
          <p:nvPr>
            <p:ph type="sldNum" sz="quarter" idx="4"/>
          </p:nvPr>
        </p:nvSpPr>
        <p:spPr bwMode="gray">
          <a:xfrm>
            <a:off x="8458200" y="4700032"/>
            <a:ext cx="228600" cy="228600"/>
          </a:xfrm>
          <a:prstGeom prst="rect">
            <a:avLst/>
          </a:prstGeom>
        </p:spPr>
        <p:txBody>
          <a:bodyPr vert="horz" lIns="0" tIns="0" rIns="0" bIns="0" rtlCol="0" anchor="b" anchorCtr="0"/>
          <a:lstStyle>
            <a:lvl1pPr algn="r">
              <a:defRPr sz="700" b="1">
                <a:solidFill>
                  <a:schemeClr val="tx1"/>
                </a:solidFill>
              </a:defRPr>
            </a:lvl1pPr>
          </a:lstStyle>
          <a:p>
            <a:fld id="{E12D0507-9F86-7A45-BE8E-43760B9F92AA}" type="slidenum">
              <a:rPr lang="en-US" smtClean="0"/>
              <a:pPr/>
              <a:t>‹#›</a:t>
            </a:fld>
            <a:endParaRPr lang="en-US" dirty="0"/>
          </a:p>
        </p:txBody>
      </p:sp>
    </p:spTree>
    <p:extLst>
      <p:ext uri="{BB962C8B-B14F-4D97-AF65-F5344CB8AC3E}">
        <p14:creationId xmlns:p14="http://schemas.microsoft.com/office/powerpoint/2010/main" val="2880077780"/>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50" r:id="rId3"/>
    <p:sldLayoutId id="2147483672" r:id="rId4"/>
    <p:sldLayoutId id="2147483651" r:id="rId5"/>
    <p:sldLayoutId id="2147483674" r:id="rId6"/>
    <p:sldLayoutId id="2147483657" r:id="rId7"/>
    <p:sldLayoutId id="2147483663" r:id="rId8"/>
    <p:sldLayoutId id="2147483664" r:id="rId9"/>
    <p:sldLayoutId id="2147483673" r:id="rId10"/>
    <p:sldLayoutId id="2147483661" r:id="rId11"/>
    <p:sldLayoutId id="2147483669" r:id="rId12"/>
    <p:sldLayoutId id="2147483662" r:id="rId13"/>
    <p:sldLayoutId id="2147483668" r:id="rId14"/>
    <p:sldLayoutId id="2147483659" r:id="rId15"/>
    <p:sldLayoutId id="2147483660" r:id="rId16"/>
    <p:sldLayoutId id="2147483665" r:id="rId17"/>
    <p:sldLayoutId id="2147483675" r:id="rId18"/>
    <p:sldLayoutId id="2147483676" r:id="rId19"/>
  </p:sldLayoutIdLst>
  <p:hf hdr="0" ftr="0" dt="0"/>
  <p:txStyles>
    <p:titleStyle>
      <a:lvl1pPr algn="l" defTabSz="457200" rtl="0" eaLnBrk="1" latinLnBrk="0" hangingPunct="1">
        <a:lnSpc>
          <a:spcPct val="90000"/>
        </a:lnSpc>
        <a:spcBef>
          <a:spcPct val="0"/>
        </a:spcBef>
        <a:buNone/>
        <a:defRPr sz="2400" b="1" kern="1200">
          <a:solidFill>
            <a:schemeClr val="accent1"/>
          </a:solidFill>
          <a:latin typeface="+mj-lt"/>
          <a:ea typeface="+mj-ea"/>
          <a:cs typeface="+mj-cs"/>
        </a:defRPr>
      </a:lvl1pPr>
    </p:titleStyle>
    <p:bodyStyle>
      <a:lvl1pPr marL="0" indent="0" algn="l" defTabSz="457200" rtl="0" eaLnBrk="1" latinLnBrk="0" hangingPunct="1">
        <a:lnSpc>
          <a:spcPct val="100000"/>
        </a:lnSpc>
        <a:spcBef>
          <a:spcPts val="900"/>
        </a:spcBef>
        <a:buFontTx/>
        <a:buNone/>
        <a:defRPr sz="1200" b="1" kern="1200">
          <a:solidFill>
            <a:schemeClr val="tx1"/>
          </a:solidFill>
          <a:latin typeface="+mn-lt"/>
          <a:ea typeface="+mn-ea"/>
          <a:cs typeface="+mn-cs"/>
        </a:defRPr>
      </a:lvl1pPr>
      <a:lvl2pPr marL="0" indent="0" algn="l" defTabSz="457200" rtl="0" eaLnBrk="1" latinLnBrk="0" hangingPunct="1">
        <a:lnSpc>
          <a:spcPct val="100000"/>
        </a:lnSpc>
        <a:spcBef>
          <a:spcPts val="900"/>
        </a:spcBef>
        <a:buFontTx/>
        <a:buNone/>
        <a:defRPr sz="1200" kern="1200">
          <a:solidFill>
            <a:schemeClr val="tx1"/>
          </a:solidFill>
          <a:latin typeface="+mn-lt"/>
          <a:ea typeface="+mn-ea"/>
          <a:cs typeface="+mn-cs"/>
        </a:defRPr>
      </a:lvl2pPr>
      <a:lvl3pPr marL="230188" indent="-230188" algn="l" defTabSz="457200" rtl="0" eaLnBrk="1" latinLnBrk="0" hangingPunct="1">
        <a:lnSpc>
          <a:spcPct val="100000"/>
        </a:lnSpc>
        <a:spcBef>
          <a:spcPts val="600"/>
        </a:spcBef>
        <a:buFont typeface="Arial"/>
        <a:buChar char="•"/>
        <a:defRPr sz="1200" kern="1200">
          <a:solidFill>
            <a:schemeClr val="tx1"/>
          </a:solidFill>
          <a:latin typeface="+mn-lt"/>
          <a:ea typeface="+mn-ea"/>
          <a:cs typeface="+mn-cs"/>
        </a:defRPr>
      </a:lvl3pPr>
      <a:lvl4pPr marL="455613" indent="-225425" algn="l" defTabSz="457200" rtl="0" eaLnBrk="1" latinLnBrk="0" hangingPunct="1">
        <a:lnSpc>
          <a:spcPct val="100000"/>
        </a:lnSpc>
        <a:spcBef>
          <a:spcPts val="600"/>
        </a:spcBef>
        <a:buFont typeface="Arial"/>
        <a:buChar char="–"/>
        <a:defRPr sz="1200" kern="1200">
          <a:solidFill>
            <a:schemeClr val="tx1"/>
          </a:solidFill>
          <a:latin typeface="+mn-lt"/>
          <a:ea typeface="+mn-ea"/>
          <a:cs typeface="+mn-cs"/>
        </a:defRPr>
      </a:lvl4pPr>
      <a:lvl5pPr marL="685800" indent="-230188" algn="l" defTabSz="457200" rtl="0" eaLnBrk="1" latinLnBrk="0" hangingPunct="1">
        <a:lnSpc>
          <a:spcPct val="100000"/>
        </a:lnSpc>
        <a:spcBef>
          <a:spcPts val="6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0" y="1165750"/>
            <a:ext cx="8520600" cy="163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600" dirty="0"/>
              <a:t>Who is the King of the Hill?</a:t>
            </a:r>
            <a:endParaRPr sz="3600" dirty="0"/>
          </a:p>
          <a:p>
            <a:pPr marL="0" lvl="0" indent="0">
              <a:spcBef>
                <a:spcPts val="0"/>
              </a:spcBef>
              <a:spcAft>
                <a:spcPts val="0"/>
              </a:spcAft>
              <a:buNone/>
            </a:pPr>
            <a:r>
              <a:rPr lang="en" sz="3600" dirty="0"/>
              <a:t>Traffic Analysis over </a:t>
            </a:r>
            <a:r>
              <a:rPr lang="en-US" sz="3600" dirty="0"/>
              <a:t>a </a:t>
            </a:r>
            <a:r>
              <a:rPr lang="en" sz="3600" dirty="0"/>
              <a:t>4G Network</a:t>
            </a:r>
            <a:endParaRPr sz="3600" dirty="0"/>
          </a:p>
        </p:txBody>
      </p:sp>
      <p:sp>
        <p:nvSpPr>
          <p:cNvPr id="55" name="Shape 5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r>
              <a:rPr lang="en-US" sz="1400" b="0" dirty="0"/>
              <a:t>Feng Li, </a:t>
            </a:r>
            <a:r>
              <a:rPr lang="en-US" sz="1400" b="0" dirty="0" err="1"/>
              <a:t>Xiaoxiao</a:t>
            </a:r>
            <a:r>
              <a:rPr lang="en-US" sz="1400" b="0" dirty="0"/>
              <a:t> Jiang, Jae Chung, and Mark Claypool</a:t>
            </a:r>
          </a:p>
          <a:p>
            <a:r>
              <a:rPr lang="en-US" b="0" dirty="0"/>
              <a:t>Verizon Labs and Worcester Polytechnic Institute (WPI)</a:t>
            </a:r>
          </a:p>
          <a:p>
            <a:pPr marL="0" lvl="0" indent="0">
              <a:spcBef>
                <a:spcPts val="0"/>
              </a:spcBef>
              <a:spcAft>
                <a:spcPts val="0"/>
              </a:spcAft>
              <a:buNone/>
            </a:pPr>
            <a:endParaRPr dirty="0"/>
          </a:p>
        </p:txBody>
      </p:sp>
    </p:spTree>
    <p:extLst>
      <p:ext uri="{BB962C8B-B14F-4D97-AF65-F5344CB8AC3E}">
        <p14:creationId xmlns:p14="http://schemas.microsoft.com/office/powerpoint/2010/main" val="3318609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Top Mobile Applications</a:t>
            </a:r>
            <a:endParaRPr/>
          </a:p>
        </p:txBody>
      </p:sp>
      <p:sp>
        <p:nvSpPr>
          <p:cNvPr id="121" name="Shape 121"/>
          <p:cNvSpPr txBox="1">
            <a:spLocks noGrp="1"/>
          </p:cNvSpPr>
          <p:nvPr>
            <p:ph type="body" idx="1"/>
          </p:nvPr>
        </p:nvSpPr>
        <p:spPr>
          <a:xfrm>
            <a:off x="311700" y="1503975"/>
            <a:ext cx="3683400" cy="3639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600" b="0" dirty="0">
                <a:solidFill>
                  <a:srgbClr val="000000"/>
                </a:solidFill>
              </a:rPr>
              <a:t>-- Top 10 mobile apps/servers</a:t>
            </a:r>
            <a:endParaRPr sz="1600" b="0" dirty="0">
              <a:solidFill>
                <a:srgbClr val="000000"/>
              </a:solidFill>
            </a:endParaRPr>
          </a:p>
          <a:p>
            <a:pPr marL="0" lvl="0" indent="0">
              <a:spcBef>
                <a:spcPts val="1600"/>
              </a:spcBef>
              <a:spcAft>
                <a:spcPts val="0"/>
              </a:spcAft>
              <a:buNone/>
            </a:pPr>
            <a:r>
              <a:rPr lang="en" sz="1600" b="0" dirty="0">
                <a:solidFill>
                  <a:srgbClr val="000000"/>
                </a:solidFill>
              </a:rPr>
              <a:t>-- These top 10 applications account for </a:t>
            </a:r>
            <a:r>
              <a:rPr lang="en" sz="1600" b="0" dirty="0">
                <a:solidFill>
                  <a:srgbClr val="0070C0"/>
                </a:solidFill>
              </a:rPr>
              <a:t>46% </a:t>
            </a:r>
            <a:r>
              <a:rPr lang="en" sz="1600" b="0" dirty="0">
                <a:solidFill>
                  <a:srgbClr val="000000"/>
                </a:solidFill>
              </a:rPr>
              <a:t>of total traffic</a:t>
            </a:r>
            <a:endParaRPr sz="1600" b="0" dirty="0">
              <a:solidFill>
                <a:srgbClr val="000000"/>
              </a:solidFill>
            </a:endParaRPr>
          </a:p>
          <a:p>
            <a:pPr marL="0" lvl="0" indent="0">
              <a:spcBef>
                <a:spcPts val="1600"/>
              </a:spcBef>
              <a:spcAft>
                <a:spcPts val="0"/>
              </a:spcAft>
              <a:buNone/>
            </a:pPr>
            <a:r>
              <a:rPr lang="en" sz="1600" b="0" dirty="0">
                <a:solidFill>
                  <a:srgbClr val="000000"/>
                </a:solidFill>
              </a:rPr>
              <a:t>-- Video and Social apps most popular</a:t>
            </a:r>
            <a:endParaRPr sz="1600" b="0" dirty="0">
              <a:solidFill>
                <a:srgbClr val="000000"/>
              </a:solidFill>
            </a:endParaRPr>
          </a:p>
          <a:p>
            <a:pPr marL="0" lvl="0" indent="0" rtl="0">
              <a:spcBef>
                <a:spcPts val="1600"/>
              </a:spcBef>
              <a:spcAft>
                <a:spcPts val="1600"/>
              </a:spcAft>
              <a:buNone/>
            </a:pPr>
            <a:r>
              <a:rPr lang="en" sz="1600" b="0" dirty="0">
                <a:solidFill>
                  <a:srgbClr val="000000"/>
                </a:solidFill>
              </a:rPr>
              <a:t>-- Snapchat only application using QUIC besides Google </a:t>
            </a:r>
            <a:endParaRPr sz="1600" b="0" dirty="0">
              <a:solidFill>
                <a:srgbClr val="000000"/>
              </a:solidFill>
            </a:endParaRPr>
          </a:p>
        </p:txBody>
      </p:sp>
      <p:pic>
        <p:nvPicPr>
          <p:cNvPr id="122" name="Shape 122"/>
          <p:cNvPicPr preferRelativeResize="0"/>
          <p:nvPr/>
        </p:nvPicPr>
        <p:blipFill>
          <a:blip r:embed="rId3">
            <a:alphaModFix/>
          </a:blip>
          <a:stretch>
            <a:fillRect/>
          </a:stretch>
        </p:blipFill>
        <p:spPr>
          <a:xfrm>
            <a:off x="4359729" y="1289957"/>
            <a:ext cx="4661429" cy="3302983"/>
          </a:xfrm>
          <a:prstGeom prst="rect">
            <a:avLst/>
          </a:prstGeom>
          <a:noFill/>
          <a:ln w="19050">
            <a:solidFill>
              <a:schemeClr val="tx1"/>
            </a:solidFill>
          </a:ln>
        </p:spPr>
      </p:pic>
      <p:sp>
        <p:nvSpPr>
          <p:cNvPr id="3" name="Slide Number Placeholder 2">
            <a:extLst>
              <a:ext uri="{FF2B5EF4-FFF2-40B4-BE49-F238E27FC236}">
                <a16:creationId xmlns:a16="http://schemas.microsoft.com/office/drawing/2014/main" id="{AAF5C843-00D4-774E-A944-BCC648658814}"/>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4250003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YouTube Traffic</a:t>
            </a:r>
            <a:endParaRPr dirty="0"/>
          </a:p>
        </p:txBody>
      </p:sp>
      <p:sp>
        <p:nvSpPr>
          <p:cNvPr id="128" name="Shape 128"/>
          <p:cNvSpPr txBox="1">
            <a:spLocks noGrp="1"/>
          </p:cNvSpPr>
          <p:nvPr>
            <p:ph type="body" idx="1"/>
          </p:nvPr>
        </p:nvSpPr>
        <p:spPr>
          <a:xfrm>
            <a:off x="311700" y="1290275"/>
            <a:ext cx="4338678"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600" b="0" dirty="0">
                <a:solidFill>
                  <a:srgbClr val="000000"/>
                </a:solidFill>
              </a:rPr>
              <a:t>-- </a:t>
            </a:r>
            <a:r>
              <a:rPr lang="en" sz="1600" b="0" dirty="0">
                <a:solidFill>
                  <a:srgbClr val="0070C0"/>
                </a:solidFill>
              </a:rPr>
              <a:t>22% </a:t>
            </a:r>
            <a:r>
              <a:rPr lang="en" sz="1600" b="0" dirty="0">
                <a:solidFill>
                  <a:srgbClr val="000000"/>
                </a:solidFill>
              </a:rPr>
              <a:t>of total observed traffic</a:t>
            </a:r>
            <a:endParaRPr sz="1600" b="0" dirty="0">
              <a:solidFill>
                <a:srgbClr val="000000"/>
              </a:solidFill>
            </a:endParaRPr>
          </a:p>
          <a:p>
            <a:pPr marL="0" lvl="0" indent="0">
              <a:spcBef>
                <a:spcPts val="1600"/>
              </a:spcBef>
              <a:spcAft>
                <a:spcPts val="0"/>
              </a:spcAft>
              <a:buNone/>
            </a:pPr>
            <a:r>
              <a:rPr lang="en" sz="1600" b="0" dirty="0">
                <a:solidFill>
                  <a:srgbClr val="000000"/>
                </a:solidFill>
              </a:rPr>
              <a:t>-- HTTPS and QUIC, hard to infer application types even with DPI</a:t>
            </a:r>
            <a:endParaRPr sz="1600" b="0" dirty="0">
              <a:solidFill>
                <a:srgbClr val="000000"/>
              </a:solidFill>
            </a:endParaRPr>
          </a:p>
          <a:p>
            <a:pPr marL="0" lvl="0" indent="0">
              <a:spcBef>
                <a:spcPts val="1600"/>
              </a:spcBef>
              <a:spcAft>
                <a:spcPts val="0"/>
              </a:spcAft>
              <a:buNone/>
            </a:pPr>
            <a:r>
              <a:rPr lang="en" sz="1600" b="0" dirty="0">
                <a:solidFill>
                  <a:srgbClr val="000000"/>
                </a:solidFill>
              </a:rPr>
              <a:t>-- Classify HTTPS based YouTube flow through SNI</a:t>
            </a:r>
            <a:endParaRPr sz="1600" b="0" dirty="0">
              <a:solidFill>
                <a:srgbClr val="000000"/>
              </a:solidFill>
            </a:endParaRPr>
          </a:p>
          <a:p>
            <a:pPr marL="0" lvl="0" indent="0">
              <a:spcBef>
                <a:spcPts val="1600"/>
              </a:spcBef>
              <a:spcAft>
                <a:spcPts val="0"/>
              </a:spcAft>
              <a:buNone/>
            </a:pPr>
            <a:r>
              <a:rPr lang="en" sz="1600" b="0" dirty="0">
                <a:solidFill>
                  <a:srgbClr val="000000"/>
                </a:solidFill>
              </a:rPr>
              <a:t>-- Classify QUIC based YouTube flow through reverse DNS</a:t>
            </a:r>
            <a:endParaRPr sz="1600" b="0" dirty="0">
              <a:solidFill>
                <a:srgbClr val="000000"/>
              </a:solidFill>
            </a:endParaRPr>
          </a:p>
          <a:p>
            <a:pPr marL="0" lvl="0" indent="0">
              <a:spcBef>
                <a:spcPts val="1600"/>
              </a:spcBef>
              <a:spcAft>
                <a:spcPts val="0"/>
              </a:spcAft>
              <a:buNone/>
            </a:pPr>
            <a:r>
              <a:rPr lang="en" sz="1600" b="0" dirty="0">
                <a:solidFill>
                  <a:srgbClr val="000000"/>
                </a:solidFill>
              </a:rPr>
              <a:t>-- QUIC </a:t>
            </a:r>
            <a:r>
              <a:rPr lang="en-US" sz="1600" b="0" dirty="0">
                <a:solidFill>
                  <a:srgbClr val="000000"/>
                </a:solidFill>
              </a:rPr>
              <a:t>Y</a:t>
            </a:r>
            <a:r>
              <a:rPr lang="en" sz="1600" b="0" dirty="0">
                <a:solidFill>
                  <a:srgbClr val="000000"/>
                </a:solidFill>
              </a:rPr>
              <a:t>ou</a:t>
            </a:r>
            <a:r>
              <a:rPr lang="en-US" sz="1600" b="0" dirty="0">
                <a:solidFill>
                  <a:srgbClr val="000000"/>
                </a:solidFill>
              </a:rPr>
              <a:t>T</a:t>
            </a:r>
            <a:r>
              <a:rPr lang="en" sz="1600" b="0" dirty="0">
                <a:solidFill>
                  <a:srgbClr val="000000"/>
                </a:solidFill>
              </a:rPr>
              <a:t>ube and QUIC misc</a:t>
            </a:r>
            <a:endParaRPr sz="1600" b="0" dirty="0">
              <a:solidFill>
                <a:srgbClr val="000000"/>
              </a:solidFill>
            </a:endParaRPr>
          </a:p>
        </p:txBody>
      </p:sp>
      <p:pic>
        <p:nvPicPr>
          <p:cNvPr id="129" name="Shape 129"/>
          <p:cNvPicPr preferRelativeResize="0"/>
          <p:nvPr/>
        </p:nvPicPr>
        <p:blipFill>
          <a:blip r:embed="rId3">
            <a:alphaModFix/>
          </a:blip>
          <a:stretch>
            <a:fillRect/>
          </a:stretch>
        </p:blipFill>
        <p:spPr>
          <a:xfrm>
            <a:off x="5356986" y="1916776"/>
            <a:ext cx="3793787" cy="2033093"/>
          </a:xfrm>
          <a:prstGeom prst="rect">
            <a:avLst/>
          </a:prstGeom>
          <a:noFill/>
          <a:ln w="19050">
            <a:solidFill>
              <a:schemeClr val="tx1"/>
            </a:solidFill>
          </a:ln>
        </p:spPr>
      </p:pic>
      <p:sp>
        <p:nvSpPr>
          <p:cNvPr id="3" name="Slide Number Placeholder 2">
            <a:extLst>
              <a:ext uri="{FF2B5EF4-FFF2-40B4-BE49-F238E27FC236}">
                <a16:creationId xmlns:a16="http://schemas.microsoft.com/office/drawing/2014/main" id="{DF132CD5-348A-5D4C-92A7-A174E1F7670C}"/>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11</a:t>
            </a:fld>
            <a:endParaRPr lang="en"/>
          </a:p>
        </p:txBody>
      </p:sp>
      <p:pic>
        <p:nvPicPr>
          <p:cNvPr id="2050" name="Picture 2" descr="Image result for youtube logo transparent">
            <a:extLst>
              <a:ext uri="{FF2B5EF4-FFF2-40B4-BE49-F238E27FC236}">
                <a16:creationId xmlns:a16="http://schemas.microsoft.com/office/drawing/2014/main" id="{71DDEEB2-52C8-411A-B4D4-276D446624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2302" y="448337"/>
            <a:ext cx="1683157" cy="952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898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YouTube Flows Analysis</a:t>
            </a:r>
            <a:endParaRPr dirty="0"/>
          </a:p>
        </p:txBody>
      </p:sp>
      <p:pic>
        <p:nvPicPr>
          <p:cNvPr id="135" name="Shape 135"/>
          <p:cNvPicPr preferRelativeResize="0"/>
          <p:nvPr/>
        </p:nvPicPr>
        <p:blipFill>
          <a:blip r:embed="rId3">
            <a:alphaModFix/>
          </a:blip>
          <a:stretch>
            <a:fillRect/>
          </a:stretch>
        </p:blipFill>
        <p:spPr>
          <a:xfrm>
            <a:off x="5015801" y="659831"/>
            <a:ext cx="3927161" cy="2037976"/>
          </a:xfrm>
          <a:prstGeom prst="rect">
            <a:avLst/>
          </a:prstGeom>
          <a:noFill/>
          <a:ln w="19050">
            <a:solidFill>
              <a:schemeClr val="tx1"/>
            </a:solidFill>
          </a:ln>
        </p:spPr>
      </p:pic>
      <p:pic>
        <p:nvPicPr>
          <p:cNvPr id="136" name="Shape 136"/>
          <p:cNvPicPr preferRelativeResize="0"/>
          <p:nvPr/>
        </p:nvPicPr>
        <p:blipFill>
          <a:blip r:embed="rId4">
            <a:alphaModFix/>
          </a:blip>
          <a:stretch>
            <a:fillRect/>
          </a:stretch>
        </p:blipFill>
        <p:spPr>
          <a:xfrm>
            <a:off x="5015801" y="2762655"/>
            <a:ext cx="3927161" cy="1993222"/>
          </a:xfrm>
          <a:prstGeom prst="rect">
            <a:avLst/>
          </a:prstGeom>
          <a:noFill/>
          <a:ln w="19050">
            <a:solidFill>
              <a:schemeClr val="tx1"/>
            </a:solidFill>
          </a:ln>
        </p:spPr>
      </p:pic>
      <p:sp>
        <p:nvSpPr>
          <p:cNvPr id="137" name="Shape 137"/>
          <p:cNvSpPr txBox="1">
            <a:spLocks noGrp="1"/>
          </p:cNvSpPr>
          <p:nvPr>
            <p:ph type="body" idx="1"/>
          </p:nvPr>
        </p:nvSpPr>
        <p:spPr>
          <a:xfrm>
            <a:off x="311700" y="1339475"/>
            <a:ext cx="4038358"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600" b="0" dirty="0">
                <a:solidFill>
                  <a:srgbClr val="000000"/>
                </a:solidFill>
              </a:rPr>
              <a:t>-- Flow duration not good differentiator for video flows</a:t>
            </a:r>
            <a:endParaRPr sz="1600" b="0" dirty="0">
              <a:solidFill>
                <a:srgbClr val="000000"/>
              </a:solidFill>
            </a:endParaRPr>
          </a:p>
          <a:p>
            <a:pPr marL="0" lvl="0" indent="0">
              <a:spcBef>
                <a:spcPts val="1600"/>
              </a:spcBef>
              <a:spcAft>
                <a:spcPts val="0"/>
              </a:spcAft>
              <a:buNone/>
            </a:pPr>
            <a:r>
              <a:rPr lang="en" sz="1600" b="0" dirty="0">
                <a:solidFill>
                  <a:srgbClr val="000000"/>
                </a:solidFill>
              </a:rPr>
              <a:t>-- </a:t>
            </a:r>
            <a:r>
              <a:rPr lang="en" sz="1600" b="0" dirty="0">
                <a:solidFill>
                  <a:srgbClr val="0070C0"/>
                </a:solidFill>
              </a:rPr>
              <a:t>Ytimg</a:t>
            </a:r>
            <a:r>
              <a:rPr lang="en" sz="1600" b="0" dirty="0">
                <a:solidFill>
                  <a:srgbClr val="000000"/>
                </a:solidFill>
              </a:rPr>
              <a:t> flow even longer duration</a:t>
            </a:r>
            <a:endParaRPr sz="1600" b="0" dirty="0">
              <a:solidFill>
                <a:srgbClr val="000000"/>
              </a:solidFill>
            </a:endParaRPr>
          </a:p>
          <a:p>
            <a:pPr marL="0" lvl="0" indent="0">
              <a:spcBef>
                <a:spcPts val="1600"/>
              </a:spcBef>
              <a:spcAft>
                <a:spcPts val="0"/>
              </a:spcAft>
              <a:buNone/>
            </a:pPr>
            <a:r>
              <a:rPr lang="en" sz="1600" b="0" dirty="0">
                <a:solidFill>
                  <a:srgbClr val="000000"/>
                </a:solidFill>
              </a:rPr>
              <a:t>-- </a:t>
            </a:r>
            <a:r>
              <a:rPr lang="en" sz="1600" b="0" dirty="0">
                <a:solidFill>
                  <a:srgbClr val="0070C0"/>
                </a:solidFill>
              </a:rPr>
              <a:t>Googlevideo.com </a:t>
            </a:r>
            <a:r>
              <a:rPr lang="en" sz="1600" b="0" dirty="0">
                <a:solidFill>
                  <a:srgbClr val="000000"/>
                </a:solidFill>
              </a:rPr>
              <a:t>and </a:t>
            </a:r>
            <a:r>
              <a:rPr lang="en" sz="1600" b="0" dirty="0">
                <a:solidFill>
                  <a:srgbClr val="008000"/>
                </a:solidFill>
              </a:rPr>
              <a:t>QUIC</a:t>
            </a:r>
            <a:r>
              <a:rPr lang="en" sz="1600" b="0" dirty="0">
                <a:solidFill>
                  <a:srgbClr val="000000"/>
                </a:solidFill>
              </a:rPr>
              <a:t> (You</a:t>
            </a:r>
            <a:r>
              <a:rPr lang="en-US" sz="1600" b="0" dirty="0">
                <a:solidFill>
                  <a:srgbClr val="000000"/>
                </a:solidFill>
              </a:rPr>
              <a:t>T</a:t>
            </a:r>
            <a:r>
              <a:rPr lang="en" sz="1600" b="0" dirty="0">
                <a:solidFill>
                  <a:srgbClr val="000000"/>
                </a:solidFill>
              </a:rPr>
              <a:t>ube) larger than others</a:t>
            </a:r>
            <a:endParaRPr sz="1600" b="0" dirty="0">
              <a:solidFill>
                <a:srgbClr val="000000"/>
              </a:solidFill>
            </a:endParaRPr>
          </a:p>
          <a:p>
            <a:pPr marL="0" lvl="0" indent="0" rtl="0">
              <a:spcBef>
                <a:spcPts val="1600"/>
              </a:spcBef>
              <a:spcAft>
                <a:spcPts val="1600"/>
              </a:spcAft>
              <a:buNone/>
            </a:pPr>
            <a:r>
              <a:rPr lang="en" sz="1600" b="0" dirty="0">
                <a:solidFill>
                  <a:srgbClr val="000000"/>
                </a:solidFill>
              </a:rPr>
              <a:t>-- </a:t>
            </a:r>
            <a:r>
              <a:rPr lang="en-US" sz="1600" b="0" dirty="0">
                <a:solidFill>
                  <a:srgbClr val="000000"/>
                </a:solidFill>
              </a:rPr>
              <a:t>D</a:t>
            </a:r>
            <a:r>
              <a:rPr lang="en" sz="1600" b="0" dirty="0">
                <a:solidFill>
                  <a:srgbClr val="000000"/>
                </a:solidFill>
              </a:rPr>
              <a:t>uration and volume come too late for detecting video</a:t>
            </a:r>
            <a:endParaRPr sz="1600" b="0" dirty="0">
              <a:solidFill>
                <a:srgbClr val="000000"/>
              </a:solidFill>
            </a:endParaRPr>
          </a:p>
        </p:txBody>
      </p:sp>
      <p:sp>
        <p:nvSpPr>
          <p:cNvPr id="3" name="Slide Number Placeholder 2">
            <a:extLst>
              <a:ext uri="{FF2B5EF4-FFF2-40B4-BE49-F238E27FC236}">
                <a16:creationId xmlns:a16="http://schemas.microsoft.com/office/drawing/2014/main" id="{A8919826-BB31-E647-8734-00988B50ED0E}"/>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1493354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dirty="0"/>
              <a:t>YouTube Flows Analysis</a:t>
            </a:r>
            <a:endParaRPr dirty="0"/>
          </a:p>
        </p:txBody>
      </p:sp>
      <p:sp>
        <p:nvSpPr>
          <p:cNvPr id="143" name="Shape 143"/>
          <p:cNvSpPr txBox="1">
            <a:spLocks noGrp="1"/>
          </p:cNvSpPr>
          <p:nvPr>
            <p:ph type="body" idx="1"/>
          </p:nvPr>
        </p:nvSpPr>
        <p:spPr>
          <a:xfrm>
            <a:off x="311700" y="1339475"/>
            <a:ext cx="43638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600" b="0" dirty="0">
                <a:solidFill>
                  <a:srgbClr val="000000"/>
                </a:solidFill>
              </a:rPr>
              <a:t>-- Throughput of </a:t>
            </a:r>
            <a:r>
              <a:rPr lang="en" sz="1600" b="0" dirty="0">
                <a:solidFill>
                  <a:srgbClr val="0070C0"/>
                </a:solidFill>
              </a:rPr>
              <a:t>googlevideo.com </a:t>
            </a:r>
            <a:r>
              <a:rPr lang="en" sz="1600" b="0" dirty="0">
                <a:solidFill>
                  <a:srgbClr val="000000"/>
                </a:solidFill>
              </a:rPr>
              <a:t>and </a:t>
            </a:r>
            <a:r>
              <a:rPr lang="en" sz="1600" b="0" dirty="0">
                <a:solidFill>
                  <a:srgbClr val="008000"/>
                </a:solidFill>
              </a:rPr>
              <a:t>QUIC</a:t>
            </a:r>
            <a:r>
              <a:rPr lang="en" sz="1600" b="0" dirty="0">
                <a:solidFill>
                  <a:srgbClr val="000000"/>
                </a:solidFill>
              </a:rPr>
              <a:t> (You</a:t>
            </a:r>
            <a:r>
              <a:rPr lang="en-US" sz="1600" b="0" dirty="0">
                <a:solidFill>
                  <a:srgbClr val="000000"/>
                </a:solidFill>
              </a:rPr>
              <a:t>T</a:t>
            </a:r>
            <a:r>
              <a:rPr lang="en" sz="1600" b="0" dirty="0">
                <a:solidFill>
                  <a:srgbClr val="000000"/>
                </a:solidFill>
              </a:rPr>
              <a:t>ube) highe</a:t>
            </a:r>
            <a:r>
              <a:rPr lang="en-US" sz="1600" b="0" dirty="0" err="1">
                <a:solidFill>
                  <a:srgbClr val="000000"/>
                </a:solidFill>
              </a:rPr>
              <a:t>st</a:t>
            </a:r>
            <a:endParaRPr sz="1600" b="0" dirty="0">
              <a:solidFill>
                <a:srgbClr val="000000"/>
              </a:solidFill>
            </a:endParaRPr>
          </a:p>
          <a:p>
            <a:pPr marL="0" lvl="0" indent="0">
              <a:spcBef>
                <a:spcPts val="1600"/>
              </a:spcBef>
              <a:spcAft>
                <a:spcPts val="0"/>
              </a:spcAft>
              <a:buNone/>
            </a:pPr>
            <a:r>
              <a:rPr lang="en" sz="1600" b="0" dirty="0">
                <a:solidFill>
                  <a:srgbClr val="000000"/>
                </a:solidFill>
              </a:rPr>
              <a:t>-- Throughput may be good for identifying video</a:t>
            </a:r>
            <a:endParaRPr sz="1600" b="0" dirty="0">
              <a:solidFill>
                <a:srgbClr val="000000"/>
              </a:solidFill>
            </a:endParaRPr>
          </a:p>
          <a:p>
            <a:pPr marL="0" lvl="0" indent="0">
              <a:spcBef>
                <a:spcPts val="1600"/>
              </a:spcBef>
              <a:spcAft>
                <a:spcPts val="0"/>
              </a:spcAft>
              <a:buNone/>
            </a:pPr>
            <a:r>
              <a:rPr lang="en" sz="1600" b="0" dirty="0">
                <a:solidFill>
                  <a:srgbClr val="000000"/>
                </a:solidFill>
              </a:rPr>
              <a:t>-- </a:t>
            </a:r>
            <a:r>
              <a:rPr lang="en" sz="1600" b="0" dirty="0">
                <a:solidFill>
                  <a:srgbClr val="0070C0"/>
                </a:solidFill>
              </a:rPr>
              <a:t>60% </a:t>
            </a:r>
            <a:r>
              <a:rPr lang="en" sz="1600" b="0" dirty="0" err="1">
                <a:solidFill>
                  <a:srgbClr val="000000"/>
                </a:solidFill>
              </a:rPr>
              <a:t>googlevideo.com</a:t>
            </a:r>
            <a:r>
              <a:rPr lang="en" sz="1600" b="0" dirty="0">
                <a:solidFill>
                  <a:srgbClr val="000000"/>
                </a:solidFill>
              </a:rPr>
              <a:t> and </a:t>
            </a:r>
            <a:r>
              <a:rPr lang="en" sz="1600" b="0" dirty="0">
                <a:solidFill>
                  <a:srgbClr val="008000"/>
                </a:solidFill>
              </a:rPr>
              <a:t>25% </a:t>
            </a:r>
            <a:r>
              <a:rPr lang="en" sz="1600" b="0" dirty="0">
                <a:solidFill>
                  <a:srgbClr val="000000"/>
                </a:solidFill>
              </a:rPr>
              <a:t>QUIC (</a:t>
            </a:r>
            <a:r>
              <a:rPr lang="en" sz="1600" b="0" dirty="0" err="1">
                <a:solidFill>
                  <a:srgbClr val="000000"/>
                </a:solidFill>
              </a:rPr>
              <a:t>youtube</a:t>
            </a:r>
            <a:r>
              <a:rPr lang="en" sz="1600" b="0" dirty="0">
                <a:solidFill>
                  <a:srgbClr val="000000"/>
                </a:solidFill>
              </a:rPr>
              <a:t>) have payload of 1000+ bytes</a:t>
            </a:r>
            <a:endParaRPr sz="1600" b="0" dirty="0">
              <a:solidFill>
                <a:srgbClr val="000000"/>
              </a:solidFill>
            </a:endParaRPr>
          </a:p>
          <a:p>
            <a:pPr marL="0" lvl="0" indent="0" rtl="0">
              <a:spcBef>
                <a:spcPts val="1600"/>
              </a:spcBef>
              <a:spcAft>
                <a:spcPts val="1600"/>
              </a:spcAft>
              <a:buNone/>
            </a:pPr>
            <a:r>
              <a:rPr lang="en" sz="1600" b="0" dirty="0">
                <a:solidFill>
                  <a:srgbClr val="000000"/>
                </a:solidFill>
              </a:rPr>
              <a:t>-- Packet length may good for </a:t>
            </a:r>
            <a:r>
              <a:rPr lang="en-US" sz="1600" b="0" dirty="0">
                <a:solidFill>
                  <a:srgbClr val="000000"/>
                </a:solidFill>
              </a:rPr>
              <a:t>identifying </a:t>
            </a:r>
            <a:r>
              <a:rPr lang="en" sz="1600" b="0" dirty="0">
                <a:solidFill>
                  <a:srgbClr val="000000"/>
                </a:solidFill>
              </a:rPr>
              <a:t>video</a:t>
            </a:r>
            <a:endParaRPr sz="1600" b="0" dirty="0">
              <a:solidFill>
                <a:srgbClr val="000000"/>
              </a:solidFill>
            </a:endParaRPr>
          </a:p>
        </p:txBody>
      </p:sp>
      <p:pic>
        <p:nvPicPr>
          <p:cNvPr id="144" name="Shape 144"/>
          <p:cNvPicPr preferRelativeResize="0"/>
          <p:nvPr/>
        </p:nvPicPr>
        <p:blipFill>
          <a:blip r:embed="rId3">
            <a:alphaModFix/>
          </a:blip>
          <a:stretch>
            <a:fillRect/>
          </a:stretch>
        </p:blipFill>
        <p:spPr>
          <a:xfrm>
            <a:off x="5069075" y="546973"/>
            <a:ext cx="3854431" cy="2066528"/>
          </a:xfrm>
          <a:prstGeom prst="rect">
            <a:avLst/>
          </a:prstGeom>
          <a:noFill/>
          <a:ln w="19050">
            <a:solidFill>
              <a:schemeClr val="tx1"/>
            </a:solidFill>
          </a:ln>
        </p:spPr>
      </p:pic>
      <p:pic>
        <p:nvPicPr>
          <p:cNvPr id="145" name="Shape 145"/>
          <p:cNvPicPr preferRelativeResize="0"/>
          <p:nvPr/>
        </p:nvPicPr>
        <p:blipFill>
          <a:blip r:embed="rId4">
            <a:alphaModFix/>
          </a:blip>
          <a:stretch>
            <a:fillRect/>
          </a:stretch>
        </p:blipFill>
        <p:spPr>
          <a:xfrm>
            <a:off x="5069075" y="2715450"/>
            <a:ext cx="3854431" cy="2038136"/>
          </a:xfrm>
          <a:prstGeom prst="rect">
            <a:avLst/>
          </a:prstGeom>
          <a:noFill/>
          <a:ln w="19050">
            <a:solidFill>
              <a:schemeClr val="tx1"/>
            </a:solidFill>
          </a:ln>
        </p:spPr>
      </p:pic>
      <p:sp>
        <p:nvSpPr>
          <p:cNvPr id="3" name="Slide Number Placeholder 2">
            <a:extLst>
              <a:ext uri="{FF2B5EF4-FFF2-40B4-BE49-F238E27FC236}">
                <a16:creationId xmlns:a16="http://schemas.microsoft.com/office/drawing/2014/main" id="{56DE4485-CED3-F049-8A73-58AAC16AB4E4}"/>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13</a:t>
            </a:fld>
            <a:endParaRPr lang="en" dirty="0"/>
          </a:p>
        </p:txBody>
      </p:sp>
    </p:spTree>
    <p:extLst>
      <p:ext uri="{BB962C8B-B14F-4D97-AF65-F5344CB8AC3E}">
        <p14:creationId xmlns:p14="http://schemas.microsoft.com/office/powerpoint/2010/main" val="3879975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Conclusions</a:t>
            </a:r>
            <a:endParaRPr/>
          </a:p>
        </p:txBody>
      </p:sp>
      <p:sp>
        <p:nvSpPr>
          <p:cNvPr id="151" name="Shape 15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indent="0">
              <a:buNone/>
            </a:pPr>
            <a:r>
              <a:rPr lang="en-US" sz="1600" dirty="0">
                <a:solidFill>
                  <a:srgbClr val="0070C0"/>
                </a:solidFill>
              </a:rPr>
              <a:t>Approach: </a:t>
            </a:r>
          </a:p>
          <a:p>
            <a:pPr marL="0" indent="0">
              <a:buNone/>
            </a:pPr>
            <a:endParaRPr lang="en-US" sz="1600" b="0" dirty="0">
              <a:solidFill>
                <a:srgbClr val="000000"/>
              </a:solidFill>
            </a:endParaRPr>
          </a:p>
          <a:p>
            <a:pPr marL="0" indent="0">
              <a:buNone/>
            </a:pPr>
            <a:r>
              <a:rPr lang="en-US" sz="1600" b="0" dirty="0">
                <a:solidFill>
                  <a:srgbClr val="000000"/>
                </a:solidFill>
              </a:rPr>
              <a:t>-- Detailed snapshot of current commercial mobile network</a:t>
            </a:r>
          </a:p>
          <a:p>
            <a:pPr marL="0" lvl="0" indent="0">
              <a:spcBef>
                <a:spcPts val="0"/>
              </a:spcBef>
              <a:spcAft>
                <a:spcPts val="0"/>
              </a:spcAft>
              <a:buNone/>
            </a:pPr>
            <a:endParaRPr lang="en" sz="1600" b="0" dirty="0">
              <a:solidFill>
                <a:srgbClr val="000000"/>
              </a:solidFill>
            </a:endParaRPr>
          </a:p>
          <a:p>
            <a:pPr marL="0" lvl="0" indent="0">
              <a:spcBef>
                <a:spcPts val="0"/>
              </a:spcBef>
              <a:spcAft>
                <a:spcPts val="0"/>
              </a:spcAft>
              <a:buNone/>
            </a:pPr>
            <a:r>
              <a:rPr lang="en" sz="1600" b="0" dirty="0">
                <a:solidFill>
                  <a:srgbClr val="000000"/>
                </a:solidFill>
              </a:rPr>
              <a:t>-- </a:t>
            </a:r>
            <a:r>
              <a:rPr lang="en-US" sz="1600" b="0" dirty="0">
                <a:solidFill>
                  <a:srgbClr val="000000"/>
                </a:solidFill>
              </a:rPr>
              <a:t>C</a:t>
            </a:r>
            <a:r>
              <a:rPr lang="en" sz="1600" b="0" dirty="0">
                <a:solidFill>
                  <a:srgbClr val="000000"/>
                </a:solidFill>
              </a:rPr>
              <a:t>ross-layer traffic analysis from tier-1 wireless network</a:t>
            </a:r>
          </a:p>
          <a:p>
            <a:pPr marL="0" lvl="0" indent="0">
              <a:spcBef>
                <a:spcPts val="0"/>
              </a:spcBef>
              <a:spcAft>
                <a:spcPts val="0"/>
              </a:spcAft>
              <a:buNone/>
            </a:pPr>
            <a:endParaRPr lang="en" sz="1600" b="0" dirty="0">
              <a:solidFill>
                <a:srgbClr val="000000"/>
              </a:solidFill>
            </a:endParaRPr>
          </a:p>
          <a:p>
            <a:pPr marL="0" lvl="0" indent="0">
              <a:spcBef>
                <a:spcPts val="0"/>
              </a:spcBef>
              <a:spcAft>
                <a:spcPts val="0"/>
              </a:spcAft>
              <a:buNone/>
            </a:pPr>
            <a:r>
              <a:rPr lang="en" sz="1600" dirty="0">
                <a:solidFill>
                  <a:srgbClr val="008000"/>
                </a:solidFill>
              </a:rPr>
              <a:t>Findings:</a:t>
            </a:r>
          </a:p>
          <a:p>
            <a:pPr marL="0" lvl="0" indent="0">
              <a:spcBef>
                <a:spcPts val="1600"/>
              </a:spcBef>
              <a:spcAft>
                <a:spcPts val="0"/>
              </a:spcAft>
              <a:buNone/>
            </a:pPr>
            <a:r>
              <a:rPr lang="en" sz="1600" b="0" dirty="0">
                <a:solidFill>
                  <a:srgbClr val="000000"/>
                </a:solidFill>
              </a:rPr>
              <a:t>-- High volumes of IPv6 and HTTPs suggest renewed focus on traffic classification</a:t>
            </a:r>
            <a:endParaRPr sz="1600" b="0" dirty="0">
              <a:solidFill>
                <a:srgbClr val="000000"/>
              </a:solidFill>
            </a:endParaRPr>
          </a:p>
          <a:p>
            <a:pPr marL="0" lvl="0" indent="0">
              <a:spcBef>
                <a:spcPts val="1600"/>
              </a:spcBef>
              <a:spcAft>
                <a:spcPts val="0"/>
              </a:spcAft>
              <a:buNone/>
            </a:pPr>
            <a:r>
              <a:rPr lang="en" sz="1600" b="0" dirty="0">
                <a:solidFill>
                  <a:srgbClr val="000000"/>
                </a:solidFill>
              </a:rPr>
              <a:t>-- QUIC comprises 60% of UDP traffic and warrants special attention</a:t>
            </a:r>
            <a:endParaRPr sz="1600" b="0" dirty="0">
              <a:solidFill>
                <a:srgbClr val="000000"/>
              </a:solidFill>
            </a:endParaRPr>
          </a:p>
          <a:p>
            <a:pPr marL="0" lvl="0" indent="0">
              <a:spcBef>
                <a:spcPts val="1600"/>
              </a:spcBef>
              <a:spcAft>
                <a:spcPts val="0"/>
              </a:spcAft>
              <a:buNone/>
            </a:pPr>
            <a:r>
              <a:rPr lang="en" sz="1600" b="0" dirty="0">
                <a:solidFill>
                  <a:srgbClr val="000000"/>
                </a:solidFill>
              </a:rPr>
              <a:t>-- Google, Facebook and Apple top 3 content provider</a:t>
            </a:r>
            <a:r>
              <a:rPr lang="en-US" sz="1600" b="0" dirty="0">
                <a:solidFill>
                  <a:srgbClr val="000000"/>
                </a:solidFill>
              </a:rPr>
              <a:t>s</a:t>
            </a:r>
            <a:endParaRPr sz="1600" b="0" dirty="0">
              <a:solidFill>
                <a:srgbClr val="000000"/>
              </a:solidFill>
            </a:endParaRPr>
          </a:p>
          <a:p>
            <a:pPr marL="0" lvl="0" indent="0" rtl="0">
              <a:spcBef>
                <a:spcPts val="1600"/>
              </a:spcBef>
              <a:spcAft>
                <a:spcPts val="1600"/>
              </a:spcAft>
              <a:buNone/>
            </a:pPr>
            <a:r>
              <a:rPr lang="en" sz="1600" b="0" dirty="0">
                <a:solidFill>
                  <a:srgbClr val="000000"/>
                </a:solidFill>
              </a:rPr>
              <a:t>-- YouTube alone accounts for over 20% of total traffic</a:t>
            </a:r>
            <a:endParaRPr sz="1600" b="0" dirty="0">
              <a:solidFill>
                <a:srgbClr val="000000"/>
              </a:solidFill>
            </a:endParaRPr>
          </a:p>
        </p:txBody>
      </p:sp>
      <p:sp>
        <p:nvSpPr>
          <p:cNvPr id="3" name="Slide Number Placeholder 2">
            <a:extLst>
              <a:ext uri="{FF2B5EF4-FFF2-40B4-BE49-F238E27FC236}">
                <a16:creationId xmlns:a16="http://schemas.microsoft.com/office/drawing/2014/main" id="{84A0157F-7C43-5845-ADED-4F090E01879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14</a:t>
            </a:fld>
            <a:endParaRPr lang="en" dirty="0"/>
          </a:p>
        </p:txBody>
      </p:sp>
      <p:pic>
        <p:nvPicPr>
          <p:cNvPr id="3074" name="Picture 2" descr="Image result for checklist logo transparent">
            <a:extLst>
              <a:ext uri="{FF2B5EF4-FFF2-40B4-BE49-F238E27FC236}">
                <a16:creationId xmlns:a16="http://schemas.microsoft.com/office/drawing/2014/main" id="{0C98EA76-0A49-4B65-88DC-54D0DE31D2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4053" y="945290"/>
            <a:ext cx="1514654" cy="1514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530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91774" y="1188720"/>
            <a:ext cx="2907964" cy="2468880"/>
          </a:xfrm>
        </p:spPr>
        <p:txBody>
          <a:bodyPr/>
          <a:lstStyle/>
          <a:p>
            <a:pPr algn="ctr"/>
            <a:r>
              <a:rPr lang="en-US" dirty="0"/>
              <a:t>Thanks!</a:t>
            </a:r>
            <a:br>
              <a:rPr lang="en-US" dirty="0"/>
            </a:br>
            <a:r>
              <a:rPr lang="en-US" dirty="0"/>
              <a:t>Questions?</a:t>
            </a:r>
          </a:p>
        </p:txBody>
      </p:sp>
      <p:sp>
        <p:nvSpPr>
          <p:cNvPr id="2" name="Slide Number Placeholder 1">
            <a:extLst>
              <a:ext uri="{FF2B5EF4-FFF2-40B4-BE49-F238E27FC236}">
                <a16:creationId xmlns:a16="http://schemas.microsoft.com/office/drawing/2014/main" id="{5172EDEF-AFB3-5A4F-951C-C1F8F91F61F4}"/>
              </a:ext>
            </a:extLst>
          </p:cNvPr>
          <p:cNvSpPr>
            <a:spLocks noGrp="1"/>
          </p:cNvSpPr>
          <p:nvPr>
            <p:ph type="sldNum" sz="quarter" idx="12"/>
          </p:nvPr>
        </p:nvSpPr>
        <p:spPr/>
        <p:txBody>
          <a:bodyPr/>
          <a:lstStyle/>
          <a:p>
            <a:fld id="{E12D0507-9F86-7A45-BE8E-43760B9F92AA}" type="slidenum">
              <a:rPr lang="en-US" smtClean="0"/>
              <a:t>15</a:t>
            </a:fld>
            <a:endParaRPr lang="en-US" dirty="0"/>
          </a:p>
        </p:txBody>
      </p:sp>
    </p:spTree>
    <p:extLst>
      <p:ext uri="{BB962C8B-B14F-4D97-AF65-F5344CB8AC3E}">
        <p14:creationId xmlns:p14="http://schemas.microsoft.com/office/powerpoint/2010/main" val="2758860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Introduction</a:t>
            </a:r>
            <a:endParaRPr/>
          </a:p>
        </p:txBody>
      </p:sp>
      <p:sp>
        <p:nvSpPr>
          <p:cNvPr id="67" name="Shape 67"/>
          <p:cNvSpPr txBox="1">
            <a:spLocks noGrp="1"/>
          </p:cNvSpPr>
          <p:nvPr>
            <p:ph type="body" idx="1"/>
          </p:nvPr>
        </p:nvSpPr>
        <p:spPr>
          <a:xfrm>
            <a:off x="311700" y="1152475"/>
            <a:ext cx="8251500" cy="3416400"/>
          </a:xfrm>
          <a:prstGeom prst="rect">
            <a:avLst/>
          </a:prstGeom>
        </p:spPr>
        <p:txBody>
          <a:bodyPr spcFirstLastPara="1" wrap="square" lIns="91425" tIns="91425" rIns="91425" bIns="91425" anchor="t" anchorCtr="0">
            <a:noAutofit/>
          </a:bodyPr>
          <a:lstStyle/>
          <a:p>
            <a:pPr marL="0" lvl="0" indent="0" rtl="0">
              <a:lnSpc>
                <a:spcPct val="150000"/>
              </a:lnSpc>
              <a:spcBef>
                <a:spcPts val="1000"/>
              </a:spcBef>
              <a:spcAft>
                <a:spcPts val="0"/>
              </a:spcAft>
              <a:buNone/>
            </a:pPr>
            <a:r>
              <a:rPr lang="en" sz="1600" b="0" dirty="0">
                <a:solidFill>
                  <a:srgbClr val="000000"/>
                </a:solidFill>
              </a:rPr>
              <a:t>-- Low latency and high link capacity of LTE</a:t>
            </a:r>
            <a:endParaRPr sz="1600" b="0" dirty="0">
              <a:solidFill>
                <a:srgbClr val="000000"/>
              </a:solidFill>
            </a:endParaRPr>
          </a:p>
          <a:p>
            <a:pPr marL="0" lvl="0" indent="0" rtl="0">
              <a:lnSpc>
                <a:spcPct val="150000"/>
              </a:lnSpc>
              <a:spcBef>
                <a:spcPts val="1000"/>
              </a:spcBef>
              <a:spcAft>
                <a:spcPts val="0"/>
              </a:spcAft>
              <a:buNone/>
            </a:pPr>
            <a:r>
              <a:rPr lang="en" sz="1600" b="0" dirty="0">
                <a:solidFill>
                  <a:srgbClr val="000000"/>
                </a:solidFill>
              </a:rPr>
              <a:t>-- Significant growth in number and variety of mobile applications</a:t>
            </a:r>
            <a:endParaRPr sz="1600" b="0" dirty="0">
              <a:solidFill>
                <a:srgbClr val="000000"/>
              </a:solidFill>
            </a:endParaRPr>
          </a:p>
          <a:p>
            <a:pPr marL="0" lvl="0" indent="0" rtl="0">
              <a:lnSpc>
                <a:spcPct val="150000"/>
              </a:lnSpc>
              <a:spcBef>
                <a:spcPts val="1000"/>
              </a:spcBef>
              <a:spcAft>
                <a:spcPts val="0"/>
              </a:spcAft>
              <a:buNone/>
            </a:pPr>
            <a:r>
              <a:rPr lang="en" sz="1600" b="0" dirty="0">
                <a:solidFill>
                  <a:srgbClr val="000000"/>
                </a:solidFill>
              </a:rPr>
              <a:t>-- Performance-enhancing proxies (PEPs) are introduced by many carriers</a:t>
            </a:r>
            <a:endParaRPr sz="1600" b="0" dirty="0">
              <a:solidFill>
                <a:srgbClr val="000000"/>
              </a:solidFill>
            </a:endParaRPr>
          </a:p>
          <a:p>
            <a:pPr marL="0" lvl="0" indent="0" rtl="0">
              <a:lnSpc>
                <a:spcPct val="150000"/>
              </a:lnSpc>
              <a:spcBef>
                <a:spcPts val="1000"/>
              </a:spcBef>
              <a:spcAft>
                <a:spcPts val="0"/>
              </a:spcAft>
              <a:buNone/>
            </a:pPr>
            <a:r>
              <a:rPr lang="en" sz="1600" b="0" dirty="0">
                <a:solidFill>
                  <a:srgbClr val="000000"/>
                </a:solidFill>
              </a:rPr>
              <a:t>-- TLS/SSL make it hard to identify content type and choose traffic shaping strategies</a:t>
            </a:r>
            <a:endParaRPr sz="1600" b="0" dirty="0">
              <a:solidFill>
                <a:srgbClr val="000000"/>
              </a:solidFill>
            </a:endParaRPr>
          </a:p>
          <a:p>
            <a:pPr marL="0" lvl="0" indent="0" rtl="0">
              <a:lnSpc>
                <a:spcPct val="150000"/>
              </a:lnSpc>
              <a:spcBef>
                <a:spcPts val="1000"/>
              </a:spcBef>
              <a:spcAft>
                <a:spcPts val="0"/>
              </a:spcAft>
              <a:buNone/>
            </a:pPr>
            <a:r>
              <a:rPr lang="en" sz="1600" b="0" dirty="0">
                <a:solidFill>
                  <a:srgbClr val="000000"/>
                </a:solidFill>
              </a:rPr>
              <a:t>-- To provide enhanced QoS services, carriers need better understanding of </a:t>
            </a:r>
            <a:r>
              <a:rPr lang="en" sz="1600" b="0" dirty="0">
                <a:solidFill>
                  <a:srgbClr val="0070C0"/>
                </a:solidFill>
              </a:rPr>
              <a:t>breakdown of application traffic</a:t>
            </a:r>
            <a:endParaRPr sz="1600" b="0" dirty="0">
              <a:solidFill>
                <a:srgbClr val="0070C0"/>
              </a:solidFill>
            </a:endParaRPr>
          </a:p>
        </p:txBody>
      </p:sp>
      <p:sp>
        <p:nvSpPr>
          <p:cNvPr id="3" name="Slide Number Placeholder 2">
            <a:extLst>
              <a:ext uri="{FF2B5EF4-FFF2-40B4-BE49-F238E27FC236}">
                <a16:creationId xmlns:a16="http://schemas.microsoft.com/office/drawing/2014/main" id="{2644AB96-B9E2-EA41-AC04-14450026F34D}"/>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a:t>
            </a:fld>
            <a:endParaRPr lang="en"/>
          </a:p>
        </p:txBody>
      </p:sp>
      <p:pic>
        <p:nvPicPr>
          <p:cNvPr id="4104" name="Picture 8" descr="Image result for question mark transparent">
            <a:extLst>
              <a:ext uri="{FF2B5EF4-FFF2-40B4-BE49-F238E27FC236}">
                <a16:creationId xmlns:a16="http://schemas.microsoft.com/office/drawing/2014/main" id="{3B25E6EE-80BE-4482-B821-72644A95FF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4646" y="1058133"/>
            <a:ext cx="1638554" cy="1870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93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Outline</a:t>
            </a:r>
            <a:endParaRPr/>
          </a:p>
        </p:txBody>
      </p:sp>
      <p:sp>
        <p:nvSpPr>
          <p:cNvPr id="61" name="Shape 6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800" b="0" dirty="0">
                <a:solidFill>
                  <a:srgbClr val="000000"/>
                </a:solidFill>
              </a:rPr>
              <a:t>-- Introduction</a:t>
            </a:r>
            <a:endParaRPr sz="1800" b="0" dirty="0">
              <a:solidFill>
                <a:srgbClr val="000000"/>
              </a:solidFill>
            </a:endParaRPr>
          </a:p>
          <a:p>
            <a:pPr marL="0" lvl="0" indent="0">
              <a:spcBef>
                <a:spcPts val="1600"/>
              </a:spcBef>
              <a:spcAft>
                <a:spcPts val="0"/>
              </a:spcAft>
              <a:buNone/>
            </a:pPr>
            <a:r>
              <a:rPr lang="en" sz="1800" b="0" dirty="0">
                <a:solidFill>
                  <a:srgbClr val="000000"/>
                </a:solidFill>
              </a:rPr>
              <a:t>-- </a:t>
            </a:r>
            <a:r>
              <a:rPr lang="en" sz="1800" dirty="0">
                <a:solidFill>
                  <a:srgbClr val="C00000"/>
                </a:solidFill>
              </a:rPr>
              <a:t>Methodology</a:t>
            </a:r>
            <a:endParaRPr sz="1800" dirty="0">
              <a:solidFill>
                <a:srgbClr val="C00000"/>
              </a:solidFill>
            </a:endParaRPr>
          </a:p>
          <a:p>
            <a:pPr marL="0" lvl="0" indent="0">
              <a:spcBef>
                <a:spcPts val="1600"/>
              </a:spcBef>
              <a:spcAft>
                <a:spcPts val="0"/>
              </a:spcAft>
              <a:buNone/>
            </a:pPr>
            <a:r>
              <a:rPr lang="en" sz="1800" b="0" dirty="0">
                <a:solidFill>
                  <a:srgbClr val="000000"/>
                </a:solidFill>
              </a:rPr>
              <a:t>-- Network Protocol Breakdown</a:t>
            </a:r>
            <a:endParaRPr sz="1800" b="0" dirty="0">
              <a:solidFill>
                <a:srgbClr val="000000"/>
              </a:solidFill>
            </a:endParaRPr>
          </a:p>
          <a:p>
            <a:pPr marL="0" lvl="0" indent="0">
              <a:spcBef>
                <a:spcPts val="1600"/>
              </a:spcBef>
              <a:spcAft>
                <a:spcPts val="0"/>
              </a:spcAft>
              <a:buNone/>
            </a:pPr>
            <a:r>
              <a:rPr lang="en" sz="1800" b="0" dirty="0">
                <a:solidFill>
                  <a:srgbClr val="000000"/>
                </a:solidFill>
              </a:rPr>
              <a:t>-- Flow Statistics Analysis</a:t>
            </a:r>
            <a:endParaRPr sz="1800" b="0" dirty="0">
              <a:solidFill>
                <a:srgbClr val="000000"/>
              </a:solidFill>
            </a:endParaRPr>
          </a:p>
          <a:p>
            <a:pPr marL="0" lvl="0" indent="0">
              <a:spcBef>
                <a:spcPts val="1600"/>
              </a:spcBef>
              <a:spcAft>
                <a:spcPts val="0"/>
              </a:spcAft>
              <a:buNone/>
            </a:pPr>
            <a:r>
              <a:rPr lang="en" sz="1800" b="0" dirty="0">
                <a:solidFill>
                  <a:srgbClr val="000000"/>
                </a:solidFill>
              </a:rPr>
              <a:t>-- Mobile Applications</a:t>
            </a:r>
            <a:endParaRPr sz="1800" b="0" dirty="0">
              <a:solidFill>
                <a:srgbClr val="000000"/>
              </a:solidFill>
            </a:endParaRPr>
          </a:p>
          <a:p>
            <a:pPr marL="0" lvl="0" indent="0" rtl="0">
              <a:spcBef>
                <a:spcPts val="1600"/>
              </a:spcBef>
              <a:spcAft>
                <a:spcPts val="1600"/>
              </a:spcAft>
              <a:buNone/>
            </a:pPr>
            <a:r>
              <a:rPr lang="en" sz="1800" b="0" dirty="0">
                <a:solidFill>
                  <a:srgbClr val="000000"/>
                </a:solidFill>
              </a:rPr>
              <a:t>-- Conclusions</a:t>
            </a:r>
            <a:endParaRPr sz="1800" b="0" dirty="0">
              <a:solidFill>
                <a:srgbClr val="000000"/>
              </a:solidFill>
            </a:endParaRPr>
          </a:p>
        </p:txBody>
      </p:sp>
      <p:sp>
        <p:nvSpPr>
          <p:cNvPr id="3" name="Slide Number Placeholder 2">
            <a:extLst>
              <a:ext uri="{FF2B5EF4-FFF2-40B4-BE49-F238E27FC236}">
                <a16:creationId xmlns:a16="http://schemas.microsoft.com/office/drawing/2014/main" id="{D4A121BD-25E9-C34D-9EDB-81AEACF25F86}"/>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3</a:t>
            </a:fld>
            <a:endParaRPr lang="en"/>
          </a:p>
        </p:txBody>
      </p:sp>
      <p:pic>
        <p:nvPicPr>
          <p:cNvPr id="5122" name="Picture 2" descr="Related image">
            <a:extLst>
              <a:ext uri="{FF2B5EF4-FFF2-40B4-BE49-F238E27FC236}">
                <a16:creationId xmlns:a16="http://schemas.microsoft.com/office/drawing/2014/main" id="{002C472E-C236-4C00-BE56-AE1F15B1FA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310" y="1229264"/>
            <a:ext cx="286702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394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r>
              <a:rPr lang="en-US" dirty="0"/>
              <a:t>Methodology</a:t>
            </a:r>
            <a:endParaRPr dirty="0"/>
          </a:p>
        </p:txBody>
      </p:sp>
      <p:sp>
        <p:nvSpPr>
          <p:cNvPr id="73" name="Shape 73"/>
          <p:cNvSpPr txBox="1">
            <a:spLocks noGrp="1"/>
          </p:cNvSpPr>
          <p:nvPr>
            <p:ph type="body" idx="1"/>
          </p:nvPr>
        </p:nvSpPr>
        <p:spPr>
          <a:xfrm>
            <a:off x="311700" y="1017725"/>
            <a:ext cx="4260300" cy="2116539"/>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400" b="0" dirty="0">
                <a:solidFill>
                  <a:srgbClr val="000000"/>
                </a:solidFill>
              </a:rPr>
              <a:t>-- </a:t>
            </a:r>
            <a:r>
              <a:rPr lang="en-US" sz="1400" b="0" dirty="0">
                <a:solidFill>
                  <a:srgbClr val="000000"/>
                </a:solidFill>
              </a:rPr>
              <a:t>T</a:t>
            </a:r>
            <a:r>
              <a:rPr lang="en" sz="1400" b="0" dirty="0">
                <a:solidFill>
                  <a:srgbClr val="000000"/>
                </a:solidFill>
              </a:rPr>
              <a:t>ier-1 wireless carrier in south-central U.S.</a:t>
            </a:r>
            <a:endParaRPr sz="1400" b="0" dirty="0">
              <a:solidFill>
                <a:srgbClr val="000000"/>
              </a:solidFill>
            </a:endParaRPr>
          </a:p>
          <a:p>
            <a:pPr marL="0" indent="0">
              <a:spcBef>
                <a:spcPts val="1600"/>
              </a:spcBef>
              <a:buNone/>
            </a:pPr>
            <a:r>
              <a:rPr lang="en-US" sz="1400" b="0" dirty="0">
                <a:solidFill>
                  <a:srgbClr val="000000"/>
                </a:solidFill>
              </a:rPr>
              <a:t>-- Mirror traffic from UE pool with over 5000 users</a:t>
            </a:r>
          </a:p>
          <a:p>
            <a:pPr marL="0" indent="0">
              <a:spcBef>
                <a:spcPts val="1600"/>
              </a:spcBef>
              <a:buNone/>
            </a:pPr>
            <a:r>
              <a:rPr lang="en-US" sz="1400" b="0" dirty="0">
                <a:solidFill>
                  <a:srgbClr val="000000"/>
                </a:solidFill>
              </a:rPr>
              <a:t>-- 2 consecutive days, November 7-8, 2016</a:t>
            </a:r>
          </a:p>
          <a:p>
            <a:pPr marL="0" lvl="0" indent="0">
              <a:spcBef>
                <a:spcPts val="1600"/>
              </a:spcBef>
              <a:buNone/>
            </a:pPr>
            <a:r>
              <a:rPr lang="en-US" sz="1400" b="0" dirty="0">
                <a:solidFill>
                  <a:srgbClr val="000000"/>
                </a:solidFill>
              </a:rPr>
              <a:t>-- 7 hours, 9am-4pm</a:t>
            </a:r>
          </a:p>
          <a:p>
            <a:pPr marL="0" lvl="0" indent="0">
              <a:spcBef>
                <a:spcPts val="1600"/>
              </a:spcBef>
              <a:spcAft>
                <a:spcPts val="0"/>
              </a:spcAft>
              <a:buNone/>
            </a:pPr>
            <a:r>
              <a:rPr lang="en" sz="1400" b="0" dirty="0">
                <a:solidFill>
                  <a:srgbClr val="000000"/>
                </a:solidFill>
              </a:rPr>
              <a:t>-- Total 85 GB data, 2.5 million flows</a:t>
            </a:r>
            <a:endParaRPr sz="1400" b="0" dirty="0">
              <a:solidFill>
                <a:srgbClr val="000000"/>
              </a:solidFill>
            </a:endParaRPr>
          </a:p>
          <a:p>
            <a:pPr marL="0" lvl="0" indent="0">
              <a:spcBef>
                <a:spcPts val="1600"/>
              </a:spcBef>
              <a:spcAft>
                <a:spcPts val="0"/>
              </a:spcAft>
              <a:buNone/>
            </a:pPr>
            <a:endParaRPr sz="1100" b="0" dirty="0"/>
          </a:p>
        </p:txBody>
      </p:sp>
      <p:sp>
        <p:nvSpPr>
          <p:cNvPr id="3" name="Slide Number Placeholder 2">
            <a:extLst>
              <a:ext uri="{FF2B5EF4-FFF2-40B4-BE49-F238E27FC236}">
                <a16:creationId xmlns:a16="http://schemas.microsoft.com/office/drawing/2014/main" id="{907ACAFF-4D21-4347-92CA-2C3E3E16FA73}"/>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4</a:t>
            </a:fld>
            <a:endParaRPr lang="en"/>
          </a:p>
        </p:txBody>
      </p:sp>
      <p:pic>
        <p:nvPicPr>
          <p:cNvPr id="5" name="Picture 4">
            <a:extLst>
              <a:ext uri="{FF2B5EF4-FFF2-40B4-BE49-F238E27FC236}">
                <a16:creationId xmlns:a16="http://schemas.microsoft.com/office/drawing/2014/main" id="{849DA4D7-4E14-4D70-93C5-F24739E2316A}"/>
              </a:ext>
            </a:extLst>
          </p:cNvPr>
          <p:cNvPicPr>
            <a:picLocks noChangeAspect="1"/>
          </p:cNvPicPr>
          <p:nvPr/>
        </p:nvPicPr>
        <p:blipFill>
          <a:blip r:embed="rId3"/>
          <a:stretch>
            <a:fillRect/>
          </a:stretch>
        </p:blipFill>
        <p:spPr>
          <a:xfrm>
            <a:off x="2745638" y="1709639"/>
            <a:ext cx="6139570" cy="2745838"/>
          </a:xfrm>
          <a:prstGeom prst="rect">
            <a:avLst/>
          </a:prstGeom>
        </p:spPr>
      </p:pic>
      <p:sp>
        <p:nvSpPr>
          <p:cNvPr id="2" name="Rectangle 1">
            <a:extLst>
              <a:ext uri="{FF2B5EF4-FFF2-40B4-BE49-F238E27FC236}">
                <a16:creationId xmlns:a16="http://schemas.microsoft.com/office/drawing/2014/main" id="{37FDBFBE-FE49-43CA-AF92-67109A4AB7B1}"/>
              </a:ext>
            </a:extLst>
          </p:cNvPr>
          <p:cNvSpPr/>
          <p:nvPr/>
        </p:nvSpPr>
        <p:spPr>
          <a:xfrm>
            <a:off x="382438" y="4582468"/>
            <a:ext cx="6070121" cy="307777"/>
          </a:xfrm>
          <a:prstGeom prst="rect">
            <a:avLst/>
          </a:prstGeom>
        </p:spPr>
        <p:txBody>
          <a:bodyPr wrap="square">
            <a:spAutoFit/>
          </a:bodyPr>
          <a:lstStyle/>
          <a:p>
            <a:pPr lvl="0">
              <a:spcBef>
                <a:spcPts val="1600"/>
              </a:spcBef>
              <a:spcAft>
                <a:spcPts val="1600"/>
              </a:spcAft>
            </a:pPr>
            <a:r>
              <a:rPr lang="en-US" sz="1400" dirty="0"/>
              <a:t>Note: no subscribers’ IDs, geographic locations, device types nor mobile numbers</a:t>
            </a:r>
          </a:p>
        </p:txBody>
      </p:sp>
    </p:spTree>
    <p:extLst>
      <p:ext uri="{BB962C8B-B14F-4D97-AF65-F5344CB8AC3E}">
        <p14:creationId xmlns:p14="http://schemas.microsoft.com/office/powerpoint/2010/main" val="860979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a:t>Network Protocol Breakdown</a:t>
            </a:r>
            <a:endParaRPr/>
          </a:p>
        </p:txBody>
      </p:sp>
      <p:pic>
        <p:nvPicPr>
          <p:cNvPr id="85" name="Shape 85"/>
          <p:cNvPicPr preferRelativeResize="0"/>
          <p:nvPr/>
        </p:nvPicPr>
        <p:blipFill>
          <a:blip r:embed="rId3">
            <a:alphaModFix/>
          </a:blip>
          <a:stretch>
            <a:fillRect/>
          </a:stretch>
        </p:blipFill>
        <p:spPr>
          <a:xfrm>
            <a:off x="4370717" y="1483743"/>
            <a:ext cx="4650441" cy="2622475"/>
          </a:xfrm>
          <a:prstGeom prst="rect">
            <a:avLst/>
          </a:prstGeom>
          <a:noFill/>
          <a:ln w="19050">
            <a:solidFill>
              <a:schemeClr val="tx1"/>
            </a:solidFill>
          </a:ln>
        </p:spPr>
      </p:pic>
      <p:sp>
        <p:nvSpPr>
          <p:cNvPr id="86" name="Shape 86"/>
          <p:cNvSpPr txBox="1"/>
          <p:nvPr/>
        </p:nvSpPr>
        <p:spPr>
          <a:xfrm>
            <a:off x="311700" y="1225119"/>
            <a:ext cx="3878560" cy="3566532"/>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1000"/>
              </a:spcBef>
              <a:spcAft>
                <a:spcPts val="0"/>
              </a:spcAft>
              <a:buNone/>
            </a:pPr>
            <a:r>
              <a:rPr lang="en" sz="1600" dirty="0"/>
              <a:t>-- </a:t>
            </a:r>
            <a:r>
              <a:rPr lang="en" sz="1600" dirty="0">
                <a:solidFill>
                  <a:srgbClr val="0070C0"/>
                </a:solidFill>
              </a:rPr>
              <a:t>64%</a:t>
            </a:r>
            <a:r>
              <a:rPr lang="en" sz="1600" dirty="0"/>
              <a:t> flows IPv4 compared to </a:t>
            </a:r>
            <a:r>
              <a:rPr lang="en" sz="1600" dirty="0">
                <a:solidFill>
                  <a:srgbClr val="008000"/>
                </a:solidFill>
              </a:rPr>
              <a:t>36% </a:t>
            </a:r>
            <a:r>
              <a:rPr lang="en" sz="1600" dirty="0"/>
              <a:t>IPv6</a:t>
            </a:r>
            <a:endParaRPr sz="1600" dirty="0"/>
          </a:p>
          <a:p>
            <a:pPr marL="0" lvl="0" indent="0" algn="just">
              <a:lnSpc>
                <a:spcPct val="115000"/>
              </a:lnSpc>
              <a:spcBef>
                <a:spcPts val="1000"/>
              </a:spcBef>
              <a:spcAft>
                <a:spcPts val="0"/>
              </a:spcAft>
              <a:buNone/>
            </a:pPr>
            <a:r>
              <a:rPr lang="en" sz="1600" dirty="0"/>
              <a:t>-- IPv6 volume slightly larger than IPv4</a:t>
            </a:r>
            <a:endParaRPr sz="1600" dirty="0"/>
          </a:p>
          <a:p>
            <a:pPr marL="0" lvl="0" indent="0" rtl="0">
              <a:lnSpc>
                <a:spcPct val="115000"/>
              </a:lnSpc>
              <a:spcBef>
                <a:spcPts val="1000"/>
              </a:spcBef>
              <a:spcAft>
                <a:spcPts val="0"/>
              </a:spcAft>
              <a:buNone/>
            </a:pPr>
            <a:r>
              <a:rPr lang="en" sz="1600" dirty="0"/>
              <a:t>-- </a:t>
            </a:r>
            <a:r>
              <a:rPr lang="en-US" sz="1600" dirty="0"/>
              <a:t>M</a:t>
            </a:r>
            <a:r>
              <a:rPr lang="en" sz="1600" dirty="0"/>
              <a:t>ean IPv6 TCP flows is </a:t>
            </a:r>
            <a:r>
              <a:rPr lang="en" sz="1600" dirty="0">
                <a:solidFill>
                  <a:srgbClr val="0070C0"/>
                </a:solidFill>
              </a:rPr>
              <a:t>81 KB</a:t>
            </a:r>
            <a:r>
              <a:rPr lang="en" sz="1600" dirty="0"/>
              <a:t>, while </a:t>
            </a:r>
            <a:r>
              <a:rPr lang="en-US" sz="1600" dirty="0"/>
              <a:t>Mean TCP IPv4 is </a:t>
            </a:r>
            <a:r>
              <a:rPr lang="en" sz="1600" dirty="0">
                <a:solidFill>
                  <a:srgbClr val="008000"/>
                </a:solidFill>
              </a:rPr>
              <a:t>11 KB</a:t>
            </a:r>
            <a:endParaRPr sz="1600" dirty="0">
              <a:solidFill>
                <a:srgbClr val="008000"/>
              </a:solidFill>
            </a:endParaRPr>
          </a:p>
          <a:p>
            <a:pPr marL="0" lvl="0" indent="0" rtl="0">
              <a:lnSpc>
                <a:spcPct val="115000"/>
              </a:lnSpc>
              <a:spcBef>
                <a:spcPts val="1000"/>
              </a:spcBef>
              <a:spcAft>
                <a:spcPts val="0"/>
              </a:spcAft>
              <a:buNone/>
            </a:pPr>
            <a:r>
              <a:rPr lang="en" sz="1600" dirty="0"/>
              <a:t>-- HTTP-family still dominates mobile: </a:t>
            </a:r>
            <a:r>
              <a:rPr lang="en" sz="1600" dirty="0">
                <a:solidFill>
                  <a:srgbClr val="0070C0"/>
                </a:solidFill>
              </a:rPr>
              <a:t>70%</a:t>
            </a:r>
            <a:r>
              <a:rPr lang="en" sz="1600" dirty="0"/>
              <a:t> of  traffic volume</a:t>
            </a:r>
            <a:endParaRPr sz="1600" dirty="0"/>
          </a:p>
          <a:p>
            <a:pPr marL="0" lvl="0" indent="0" algn="just" rtl="0">
              <a:lnSpc>
                <a:spcPct val="115000"/>
              </a:lnSpc>
              <a:spcBef>
                <a:spcPts val="1000"/>
              </a:spcBef>
              <a:spcAft>
                <a:spcPts val="0"/>
              </a:spcAft>
              <a:buNone/>
            </a:pPr>
            <a:r>
              <a:rPr lang="en" sz="1600" dirty="0"/>
              <a:t>-- Only 30% traffic unencrypted HTTP</a:t>
            </a:r>
            <a:endParaRPr sz="1600" dirty="0"/>
          </a:p>
        </p:txBody>
      </p:sp>
      <p:sp>
        <p:nvSpPr>
          <p:cNvPr id="3" name="Slide Number Placeholder 2">
            <a:extLst>
              <a:ext uri="{FF2B5EF4-FFF2-40B4-BE49-F238E27FC236}">
                <a16:creationId xmlns:a16="http://schemas.microsoft.com/office/drawing/2014/main" id="{D452E55E-BF8A-D447-B35F-80ECAFD3C26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2010760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Flow Statistics</a:t>
            </a:r>
            <a:endParaRPr dirty="0"/>
          </a:p>
        </p:txBody>
      </p:sp>
      <p:sp>
        <p:nvSpPr>
          <p:cNvPr id="92" name="Shape 92"/>
          <p:cNvSpPr txBox="1">
            <a:spLocks noGrp="1"/>
          </p:cNvSpPr>
          <p:nvPr>
            <p:ph type="body" idx="1"/>
          </p:nvPr>
        </p:nvSpPr>
        <p:spPr>
          <a:xfrm>
            <a:off x="311700" y="1287262"/>
            <a:ext cx="4118257" cy="3537538"/>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600" b="0" dirty="0">
                <a:solidFill>
                  <a:srgbClr val="000000"/>
                </a:solidFill>
              </a:rPr>
              <a:t>-- Characteristics important for LTE network: duration, volume, rate (throughput), </a:t>
            </a:r>
            <a:r>
              <a:rPr lang="en-US" sz="1600" b="0" dirty="0">
                <a:solidFill>
                  <a:srgbClr val="000000"/>
                </a:solidFill>
              </a:rPr>
              <a:t>RTT</a:t>
            </a:r>
            <a:endParaRPr sz="1600" b="0" dirty="0">
              <a:solidFill>
                <a:srgbClr val="000000"/>
              </a:solidFill>
            </a:endParaRPr>
          </a:p>
          <a:p>
            <a:pPr marL="0" lvl="0" indent="0" algn="just">
              <a:spcBef>
                <a:spcPts val="1600"/>
              </a:spcBef>
              <a:spcAft>
                <a:spcPts val="0"/>
              </a:spcAft>
              <a:buNone/>
            </a:pPr>
            <a:r>
              <a:rPr lang="en" sz="1600" b="0" dirty="0">
                <a:solidFill>
                  <a:srgbClr val="000000"/>
                </a:solidFill>
              </a:rPr>
              <a:t>-- Most flows less than 2s</a:t>
            </a:r>
            <a:endParaRPr sz="1600" b="0" dirty="0">
              <a:solidFill>
                <a:srgbClr val="000000"/>
              </a:solidFill>
            </a:endParaRPr>
          </a:p>
          <a:p>
            <a:pPr marL="0" lvl="0" indent="0">
              <a:spcBef>
                <a:spcPts val="1600"/>
              </a:spcBef>
              <a:spcAft>
                <a:spcPts val="0"/>
              </a:spcAft>
              <a:buNone/>
            </a:pPr>
            <a:r>
              <a:rPr lang="en" sz="1600" b="0" dirty="0">
                <a:solidFill>
                  <a:srgbClr val="000000"/>
                </a:solidFill>
              </a:rPr>
              <a:t>-- </a:t>
            </a:r>
            <a:r>
              <a:rPr lang="en" sz="1600" b="0" dirty="0">
                <a:solidFill>
                  <a:srgbClr val="0070C0"/>
                </a:solidFill>
              </a:rPr>
              <a:t>11%</a:t>
            </a:r>
            <a:r>
              <a:rPr lang="en" sz="1600" b="0" dirty="0">
                <a:solidFill>
                  <a:srgbClr val="000000"/>
                </a:solidFill>
              </a:rPr>
              <a:t> TCP flows and </a:t>
            </a:r>
            <a:r>
              <a:rPr lang="en" sz="1600" b="0" dirty="0">
                <a:solidFill>
                  <a:srgbClr val="008000"/>
                </a:solidFill>
              </a:rPr>
              <a:t>0.5%</a:t>
            </a:r>
            <a:r>
              <a:rPr lang="en" sz="1600" b="0" dirty="0">
                <a:solidFill>
                  <a:srgbClr val="000000"/>
                </a:solidFill>
              </a:rPr>
              <a:t> UDP flows longer than 1 minute</a:t>
            </a:r>
            <a:endParaRPr sz="1600" b="0" dirty="0">
              <a:solidFill>
                <a:srgbClr val="000000"/>
              </a:solidFill>
            </a:endParaRPr>
          </a:p>
          <a:p>
            <a:pPr marL="0" lvl="0" indent="0">
              <a:spcBef>
                <a:spcPts val="1600"/>
              </a:spcBef>
              <a:spcAft>
                <a:spcPts val="0"/>
              </a:spcAft>
              <a:buNone/>
            </a:pPr>
            <a:r>
              <a:rPr lang="en" sz="1600" b="0" dirty="0">
                <a:solidFill>
                  <a:srgbClr val="000000"/>
                </a:solidFill>
              </a:rPr>
              <a:t>-- Most flows small </a:t>
            </a:r>
          </a:p>
          <a:p>
            <a:pPr marL="0" lvl="0" indent="0">
              <a:spcBef>
                <a:spcPts val="1600"/>
              </a:spcBef>
              <a:spcAft>
                <a:spcPts val="0"/>
              </a:spcAft>
              <a:buNone/>
            </a:pPr>
            <a:r>
              <a:rPr lang="en" sz="1600" b="0" dirty="0">
                <a:solidFill>
                  <a:srgbClr val="000000"/>
                </a:solidFill>
              </a:rPr>
              <a:t>-- High volume UDP flows contributed by QUIC</a:t>
            </a:r>
            <a:endParaRPr sz="1600" b="0" dirty="0">
              <a:solidFill>
                <a:srgbClr val="000000"/>
              </a:solidFill>
            </a:endParaRPr>
          </a:p>
        </p:txBody>
      </p:sp>
      <p:pic>
        <p:nvPicPr>
          <p:cNvPr id="93" name="Shape 93"/>
          <p:cNvPicPr preferRelativeResize="0"/>
          <p:nvPr/>
        </p:nvPicPr>
        <p:blipFill>
          <a:blip r:embed="rId3">
            <a:alphaModFix/>
          </a:blip>
          <a:stretch>
            <a:fillRect/>
          </a:stretch>
        </p:blipFill>
        <p:spPr>
          <a:xfrm>
            <a:off x="5069074" y="581871"/>
            <a:ext cx="3847947" cy="2025142"/>
          </a:xfrm>
          <a:prstGeom prst="rect">
            <a:avLst/>
          </a:prstGeom>
          <a:noFill/>
          <a:ln w="19050">
            <a:solidFill>
              <a:schemeClr val="tx1"/>
            </a:solidFill>
          </a:ln>
        </p:spPr>
      </p:pic>
      <p:pic>
        <p:nvPicPr>
          <p:cNvPr id="94" name="Shape 94"/>
          <p:cNvPicPr preferRelativeResize="0"/>
          <p:nvPr/>
        </p:nvPicPr>
        <p:blipFill>
          <a:blip r:embed="rId4">
            <a:alphaModFix/>
          </a:blip>
          <a:stretch>
            <a:fillRect/>
          </a:stretch>
        </p:blipFill>
        <p:spPr>
          <a:xfrm>
            <a:off x="5069073" y="2691979"/>
            <a:ext cx="3847948" cy="2042573"/>
          </a:xfrm>
          <a:prstGeom prst="rect">
            <a:avLst/>
          </a:prstGeom>
          <a:noFill/>
          <a:ln w="19050">
            <a:solidFill>
              <a:schemeClr val="tx1"/>
            </a:solidFill>
          </a:ln>
        </p:spPr>
      </p:pic>
      <p:sp>
        <p:nvSpPr>
          <p:cNvPr id="3" name="Slide Number Placeholder 2">
            <a:extLst>
              <a:ext uri="{FF2B5EF4-FFF2-40B4-BE49-F238E27FC236}">
                <a16:creationId xmlns:a16="http://schemas.microsoft.com/office/drawing/2014/main" id="{4B925B9C-BDBB-154D-80D2-4C847E01361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2185540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Flow Statistics</a:t>
            </a:r>
            <a:endParaRPr/>
          </a:p>
        </p:txBody>
      </p:sp>
      <p:sp>
        <p:nvSpPr>
          <p:cNvPr id="100" name="Shape 100"/>
          <p:cNvSpPr txBox="1">
            <a:spLocks noGrp="1"/>
          </p:cNvSpPr>
          <p:nvPr>
            <p:ph type="body" idx="1"/>
          </p:nvPr>
        </p:nvSpPr>
        <p:spPr>
          <a:xfrm>
            <a:off x="311700" y="1300925"/>
            <a:ext cx="4251335" cy="356608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600" b="0" dirty="0">
                <a:solidFill>
                  <a:srgbClr val="000000"/>
                </a:solidFill>
              </a:rPr>
              <a:t>-- Application</a:t>
            </a:r>
            <a:r>
              <a:rPr lang="en-US" sz="1600" b="0" dirty="0">
                <a:solidFill>
                  <a:srgbClr val="000000"/>
                </a:solidFill>
              </a:rPr>
              <a:t>s</a:t>
            </a:r>
            <a:r>
              <a:rPr lang="en" sz="1600" b="0" dirty="0">
                <a:solidFill>
                  <a:srgbClr val="000000"/>
                </a:solidFill>
              </a:rPr>
              <a:t> with req/resp may never send enough data to fill pipe</a:t>
            </a:r>
            <a:endParaRPr sz="1600" b="0" dirty="0">
              <a:solidFill>
                <a:srgbClr val="000000"/>
              </a:solidFill>
            </a:endParaRPr>
          </a:p>
          <a:p>
            <a:pPr marL="0" lvl="0" indent="0" rtl="0">
              <a:spcBef>
                <a:spcPts val="1600"/>
              </a:spcBef>
              <a:spcAft>
                <a:spcPts val="0"/>
              </a:spcAft>
              <a:buNone/>
            </a:pPr>
            <a:r>
              <a:rPr lang="en" sz="1600" b="0" dirty="0">
                <a:solidFill>
                  <a:srgbClr val="000000"/>
                </a:solidFill>
              </a:rPr>
              <a:t>-- Focus on elephant flow instead of numerous small flows</a:t>
            </a:r>
            <a:endParaRPr sz="1600" b="0" dirty="0">
              <a:solidFill>
                <a:srgbClr val="000000"/>
              </a:solidFill>
            </a:endParaRPr>
          </a:p>
          <a:p>
            <a:pPr marL="0" lvl="0" indent="0" algn="just">
              <a:spcBef>
                <a:spcPts val="1600"/>
              </a:spcBef>
              <a:spcAft>
                <a:spcPts val="0"/>
              </a:spcAft>
              <a:buNone/>
            </a:pPr>
            <a:r>
              <a:rPr lang="en" sz="1600" b="0" dirty="0">
                <a:solidFill>
                  <a:srgbClr val="000000"/>
                </a:solidFill>
              </a:rPr>
              <a:t>-- Median TCP initial RTT is </a:t>
            </a:r>
            <a:r>
              <a:rPr lang="en" sz="1600" b="0" dirty="0">
                <a:solidFill>
                  <a:srgbClr val="0070C0"/>
                </a:solidFill>
              </a:rPr>
              <a:t>79ms</a:t>
            </a:r>
            <a:endParaRPr sz="1600" b="0" dirty="0">
              <a:solidFill>
                <a:srgbClr val="0070C0"/>
              </a:solidFill>
            </a:endParaRPr>
          </a:p>
          <a:p>
            <a:pPr marL="0" lvl="0" indent="0">
              <a:spcBef>
                <a:spcPts val="1600"/>
              </a:spcBef>
              <a:spcAft>
                <a:spcPts val="0"/>
              </a:spcAft>
              <a:buNone/>
            </a:pPr>
            <a:r>
              <a:rPr lang="en" sz="1600" b="0" dirty="0">
                <a:solidFill>
                  <a:srgbClr val="000000"/>
                </a:solidFill>
              </a:rPr>
              <a:t>-- Large TCP initial RTTs may </a:t>
            </a:r>
            <a:r>
              <a:rPr lang="en-US" sz="1600" b="0" dirty="0">
                <a:solidFill>
                  <a:srgbClr val="000000"/>
                </a:solidFill>
              </a:rPr>
              <a:t>be from </a:t>
            </a:r>
            <a:r>
              <a:rPr lang="en" sz="1600" b="0" dirty="0">
                <a:solidFill>
                  <a:srgbClr val="000000"/>
                </a:solidFill>
              </a:rPr>
              <a:t>retransmission of SYN/SYN-ACK or backward compatible 2G/3G devices</a:t>
            </a:r>
            <a:endParaRPr sz="1600" b="0" dirty="0">
              <a:solidFill>
                <a:srgbClr val="000000"/>
              </a:solidFill>
            </a:endParaRPr>
          </a:p>
          <a:p>
            <a:pPr marL="0" lvl="0" indent="0" algn="just" rtl="0">
              <a:spcBef>
                <a:spcPts val="1600"/>
              </a:spcBef>
              <a:spcAft>
                <a:spcPts val="1600"/>
              </a:spcAft>
              <a:buNone/>
            </a:pPr>
            <a:r>
              <a:rPr lang="en" sz="1600" b="0" dirty="0">
                <a:solidFill>
                  <a:srgbClr val="000000"/>
                </a:solidFill>
              </a:rPr>
              <a:t>-- Time efficiency of DNS caching is confirmed</a:t>
            </a:r>
            <a:endParaRPr sz="1600" b="0" dirty="0">
              <a:solidFill>
                <a:srgbClr val="000000"/>
              </a:solidFill>
            </a:endParaRPr>
          </a:p>
        </p:txBody>
      </p:sp>
      <p:pic>
        <p:nvPicPr>
          <p:cNvPr id="101" name="Shape 101"/>
          <p:cNvPicPr preferRelativeResize="0"/>
          <p:nvPr/>
        </p:nvPicPr>
        <p:blipFill>
          <a:blip r:embed="rId3">
            <a:alphaModFix/>
          </a:blip>
          <a:stretch>
            <a:fillRect/>
          </a:stretch>
        </p:blipFill>
        <p:spPr>
          <a:xfrm>
            <a:off x="5063800" y="578750"/>
            <a:ext cx="3833767" cy="2047718"/>
          </a:xfrm>
          <a:prstGeom prst="rect">
            <a:avLst/>
          </a:prstGeom>
          <a:noFill/>
          <a:ln w="19050">
            <a:solidFill>
              <a:schemeClr val="tx1"/>
            </a:solidFill>
          </a:ln>
        </p:spPr>
      </p:pic>
      <p:pic>
        <p:nvPicPr>
          <p:cNvPr id="102" name="Shape 102"/>
          <p:cNvPicPr preferRelativeResize="0"/>
          <p:nvPr/>
        </p:nvPicPr>
        <p:blipFill>
          <a:blip r:embed="rId4">
            <a:alphaModFix/>
          </a:blip>
          <a:stretch>
            <a:fillRect/>
          </a:stretch>
        </p:blipFill>
        <p:spPr>
          <a:xfrm>
            <a:off x="5063801" y="2691318"/>
            <a:ext cx="3833766" cy="2062265"/>
          </a:xfrm>
          <a:prstGeom prst="rect">
            <a:avLst/>
          </a:prstGeom>
          <a:noFill/>
          <a:ln w="19050">
            <a:solidFill>
              <a:schemeClr val="tx1"/>
            </a:solidFill>
          </a:ln>
        </p:spPr>
      </p:pic>
      <p:sp>
        <p:nvSpPr>
          <p:cNvPr id="3" name="Slide Number Placeholder 2">
            <a:extLst>
              <a:ext uri="{FF2B5EF4-FFF2-40B4-BE49-F238E27FC236}">
                <a16:creationId xmlns:a16="http://schemas.microsoft.com/office/drawing/2014/main" id="{B8305C93-0594-0C42-978A-BD55682FC034}"/>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809545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Mobile Applications </a:t>
            </a:r>
            <a:endParaRPr/>
          </a:p>
        </p:txBody>
      </p:sp>
      <p:sp>
        <p:nvSpPr>
          <p:cNvPr id="108" name="Shape 10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600" b="0" dirty="0">
                <a:solidFill>
                  <a:srgbClr val="000000"/>
                </a:solidFill>
              </a:rPr>
              <a:t>-- Analyze applications through SNI, Hostname, reverse DNS</a:t>
            </a:r>
            <a:endParaRPr sz="1600" b="0" dirty="0">
              <a:solidFill>
                <a:srgbClr val="000000"/>
              </a:solidFill>
            </a:endParaRPr>
          </a:p>
          <a:p>
            <a:pPr marL="0" lvl="0" indent="0" rtl="0">
              <a:spcBef>
                <a:spcPts val="1600"/>
              </a:spcBef>
              <a:spcAft>
                <a:spcPts val="0"/>
              </a:spcAft>
              <a:buNone/>
            </a:pPr>
            <a:r>
              <a:rPr lang="en" sz="1600" b="0" dirty="0">
                <a:solidFill>
                  <a:srgbClr val="000000"/>
                </a:solidFill>
              </a:rPr>
              <a:t>-- Able to classify </a:t>
            </a:r>
            <a:r>
              <a:rPr lang="en" sz="1600" b="0" dirty="0">
                <a:solidFill>
                  <a:srgbClr val="0070C0"/>
                </a:solidFill>
              </a:rPr>
              <a:t>88%</a:t>
            </a:r>
            <a:r>
              <a:rPr lang="en" sz="1600" b="0" dirty="0">
                <a:solidFill>
                  <a:srgbClr val="000000"/>
                </a:solidFill>
              </a:rPr>
              <a:t> of the traffic (by volume)</a:t>
            </a:r>
            <a:endParaRPr sz="1600" b="0" dirty="0">
              <a:solidFill>
                <a:srgbClr val="000000"/>
              </a:solidFill>
            </a:endParaRPr>
          </a:p>
          <a:p>
            <a:pPr marL="0" lvl="0" indent="0" rtl="0">
              <a:spcBef>
                <a:spcPts val="1600"/>
              </a:spcBef>
              <a:spcAft>
                <a:spcPts val="0"/>
              </a:spcAft>
              <a:buNone/>
            </a:pPr>
            <a:r>
              <a:rPr lang="en" sz="1600" b="0" dirty="0">
                <a:solidFill>
                  <a:srgbClr val="000000"/>
                </a:solidFill>
              </a:rPr>
              <a:t>-- Focus on well-know content providers</a:t>
            </a:r>
            <a:endParaRPr sz="1600" b="0" dirty="0">
              <a:solidFill>
                <a:srgbClr val="000000"/>
              </a:solidFill>
            </a:endParaRPr>
          </a:p>
          <a:p>
            <a:pPr marL="0" lvl="0" indent="0" rtl="0">
              <a:spcBef>
                <a:spcPts val="1600"/>
              </a:spcBef>
              <a:spcAft>
                <a:spcPts val="1600"/>
              </a:spcAft>
              <a:buNone/>
            </a:pPr>
            <a:r>
              <a:rPr lang="en" sz="1600" b="0" dirty="0">
                <a:solidFill>
                  <a:srgbClr val="000000"/>
                </a:solidFill>
              </a:rPr>
              <a:t>-- </a:t>
            </a:r>
            <a:r>
              <a:rPr lang="en-US" sz="1600" b="0" dirty="0">
                <a:solidFill>
                  <a:srgbClr val="000000"/>
                </a:solidFill>
              </a:rPr>
              <a:t>Goal: </a:t>
            </a:r>
            <a:r>
              <a:rPr lang="en" sz="1600" b="0" dirty="0">
                <a:solidFill>
                  <a:srgbClr val="000000"/>
                </a:solidFill>
              </a:rPr>
              <a:t>recognize video flows</a:t>
            </a:r>
            <a:endParaRPr sz="1600" b="0" dirty="0">
              <a:solidFill>
                <a:srgbClr val="000000"/>
              </a:solidFill>
            </a:endParaRPr>
          </a:p>
        </p:txBody>
      </p:sp>
      <p:sp>
        <p:nvSpPr>
          <p:cNvPr id="3" name="Slide Number Placeholder 2">
            <a:extLst>
              <a:ext uri="{FF2B5EF4-FFF2-40B4-BE49-F238E27FC236}">
                <a16:creationId xmlns:a16="http://schemas.microsoft.com/office/drawing/2014/main" id="{9138EB25-D405-EF47-9ACB-BADEA6ED2E8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8</a:t>
            </a:fld>
            <a:endParaRPr lang="en"/>
          </a:p>
        </p:txBody>
      </p:sp>
      <p:pic>
        <p:nvPicPr>
          <p:cNvPr id="1026" name="Picture 2" descr="Related image">
            <a:extLst>
              <a:ext uri="{FF2B5EF4-FFF2-40B4-BE49-F238E27FC236}">
                <a16:creationId xmlns:a16="http://schemas.microsoft.com/office/drawing/2014/main" id="{60D54CCE-9670-4B07-97B7-723BD9A798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5263" y="885644"/>
            <a:ext cx="2371545" cy="2371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386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311700" y="453189"/>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Top Content Providers</a:t>
            </a:r>
            <a:endParaRPr dirty="0"/>
          </a:p>
        </p:txBody>
      </p:sp>
      <p:sp>
        <p:nvSpPr>
          <p:cNvPr id="114" name="Shape 114"/>
          <p:cNvSpPr txBox="1">
            <a:spLocks noGrp="1"/>
          </p:cNvSpPr>
          <p:nvPr>
            <p:ph type="body" idx="1"/>
          </p:nvPr>
        </p:nvSpPr>
        <p:spPr>
          <a:xfrm>
            <a:off x="311700" y="1388700"/>
            <a:ext cx="3605700" cy="3688200"/>
          </a:xfrm>
          <a:prstGeom prst="rect">
            <a:avLst/>
          </a:prstGeom>
        </p:spPr>
        <p:txBody>
          <a:bodyPr spcFirstLastPara="1" wrap="square" lIns="91425" tIns="91425" rIns="91425" bIns="91425" anchor="t" anchorCtr="0">
            <a:noAutofit/>
          </a:bodyPr>
          <a:lstStyle/>
          <a:p>
            <a:pPr marL="0" lvl="0" indent="0" algn="just">
              <a:spcBef>
                <a:spcPts val="0"/>
              </a:spcBef>
              <a:spcAft>
                <a:spcPts val="0"/>
              </a:spcAft>
              <a:buNone/>
            </a:pPr>
            <a:r>
              <a:rPr lang="en" sz="1600" b="0" dirty="0">
                <a:solidFill>
                  <a:srgbClr val="000000"/>
                </a:solidFill>
              </a:rPr>
              <a:t>-- Top 5 Content Providers</a:t>
            </a:r>
            <a:endParaRPr sz="1600" b="0" dirty="0">
              <a:solidFill>
                <a:srgbClr val="000000"/>
              </a:solidFill>
            </a:endParaRPr>
          </a:p>
          <a:p>
            <a:pPr marL="0" lvl="0" indent="0">
              <a:spcBef>
                <a:spcPts val="1600"/>
              </a:spcBef>
              <a:spcAft>
                <a:spcPts val="0"/>
              </a:spcAft>
              <a:buNone/>
            </a:pPr>
            <a:r>
              <a:rPr lang="en" sz="1600" b="0" dirty="0">
                <a:solidFill>
                  <a:srgbClr val="000000"/>
                </a:solidFill>
              </a:rPr>
              <a:t>-- </a:t>
            </a:r>
            <a:r>
              <a:rPr lang="en" sz="1600" b="0" dirty="0">
                <a:solidFill>
                  <a:srgbClr val="008000"/>
                </a:solidFill>
              </a:rPr>
              <a:t>Google</a:t>
            </a:r>
            <a:r>
              <a:rPr lang="en" sz="1600" b="0" dirty="0">
                <a:solidFill>
                  <a:srgbClr val="000000"/>
                </a:solidFill>
              </a:rPr>
              <a:t> include </a:t>
            </a:r>
            <a:r>
              <a:rPr lang="en" sz="1600" b="0" dirty="0">
                <a:solidFill>
                  <a:srgbClr val="0070C0"/>
                </a:solidFill>
              </a:rPr>
              <a:t>YouTube</a:t>
            </a:r>
            <a:r>
              <a:rPr lang="en" sz="1600" b="0" dirty="0">
                <a:solidFill>
                  <a:srgbClr val="000000"/>
                </a:solidFill>
              </a:rPr>
              <a:t> is largest content provider</a:t>
            </a:r>
            <a:endParaRPr sz="1600" b="0" dirty="0">
              <a:solidFill>
                <a:srgbClr val="000000"/>
              </a:solidFill>
            </a:endParaRPr>
          </a:p>
          <a:p>
            <a:pPr marL="0" lvl="0" indent="0">
              <a:spcBef>
                <a:spcPts val="1600"/>
              </a:spcBef>
              <a:spcAft>
                <a:spcPts val="0"/>
              </a:spcAft>
              <a:buNone/>
            </a:pPr>
            <a:r>
              <a:rPr lang="en" sz="1600" b="0" dirty="0">
                <a:solidFill>
                  <a:srgbClr val="000000"/>
                </a:solidFill>
              </a:rPr>
              <a:t>-- </a:t>
            </a:r>
            <a:r>
              <a:rPr lang="en" sz="1600" b="0" dirty="0">
                <a:solidFill>
                  <a:srgbClr val="C00000"/>
                </a:solidFill>
              </a:rPr>
              <a:t>QUIC</a:t>
            </a:r>
            <a:r>
              <a:rPr lang="en" sz="1600" b="0" dirty="0">
                <a:solidFill>
                  <a:srgbClr val="000000"/>
                </a:solidFill>
              </a:rPr>
              <a:t> constitute </a:t>
            </a:r>
            <a:r>
              <a:rPr lang="en" sz="1600" b="0" dirty="0"/>
              <a:t>25% of </a:t>
            </a:r>
            <a:r>
              <a:rPr lang="en" sz="1600" b="0" dirty="0">
                <a:solidFill>
                  <a:srgbClr val="000000"/>
                </a:solidFill>
              </a:rPr>
              <a:t>YouTube’s overall traffic</a:t>
            </a:r>
            <a:endParaRPr sz="1600" b="0" dirty="0">
              <a:solidFill>
                <a:srgbClr val="000000"/>
              </a:solidFill>
            </a:endParaRPr>
          </a:p>
          <a:p>
            <a:pPr marL="0" lvl="0" indent="0" rtl="0">
              <a:spcBef>
                <a:spcPts val="1600"/>
              </a:spcBef>
              <a:spcAft>
                <a:spcPts val="0"/>
              </a:spcAft>
              <a:buNone/>
            </a:pPr>
            <a:r>
              <a:rPr lang="en" sz="1600" b="0" dirty="0">
                <a:solidFill>
                  <a:srgbClr val="000000"/>
                </a:solidFill>
              </a:rPr>
              <a:t>-- </a:t>
            </a:r>
            <a:r>
              <a:rPr lang="en" sz="1600" b="0" dirty="0">
                <a:solidFill>
                  <a:srgbClr val="0070C0"/>
                </a:solidFill>
              </a:rPr>
              <a:t>Instagram</a:t>
            </a:r>
            <a:r>
              <a:rPr lang="en" sz="1600" b="0" dirty="0">
                <a:solidFill>
                  <a:srgbClr val="000000"/>
                </a:solidFill>
              </a:rPr>
              <a:t> constitutes about half of all </a:t>
            </a:r>
            <a:r>
              <a:rPr lang="en" sz="1600" b="0" dirty="0">
                <a:solidFill>
                  <a:srgbClr val="008000"/>
                </a:solidFill>
              </a:rPr>
              <a:t>F</a:t>
            </a:r>
            <a:r>
              <a:rPr lang="en-US" sz="1600" b="0" dirty="0">
                <a:solidFill>
                  <a:srgbClr val="008000"/>
                </a:solidFill>
              </a:rPr>
              <a:t>ace</a:t>
            </a:r>
            <a:r>
              <a:rPr lang="en" sz="1600" b="0" dirty="0">
                <a:solidFill>
                  <a:srgbClr val="008000"/>
                </a:solidFill>
              </a:rPr>
              <a:t>B</a:t>
            </a:r>
            <a:r>
              <a:rPr lang="en-US" sz="1600" b="0" dirty="0" err="1">
                <a:solidFill>
                  <a:srgbClr val="008000"/>
                </a:solidFill>
              </a:rPr>
              <a:t>ook</a:t>
            </a:r>
            <a:r>
              <a:rPr lang="en" sz="1600" b="0" dirty="0">
                <a:solidFill>
                  <a:srgbClr val="008000"/>
                </a:solidFill>
              </a:rPr>
              <a:t> </a:t>
            </a:r>
            <a:r>
              <a:rPr lang="en" sz="1600" b="0" dirty="0">
                <a:solidFill>
                  <a:srgbClr val="000000"/>
                </a:solidFill>
              </a:rPr>
              <a:t>traffic</a:t>
            </a:r>
            <a:endParaRPr sz="1600" b="0" dirty="0">
              <a:solidFill>
                <a:srgbClr val="000000"/>
              </a:solidFill>
            </a:endParaRPr>
          </a:p>
          <a:p>
            <a:pPr marL="0" lvl="0" indent="0" rtl="0">
              <a:spcBef>
                <a:spcPts val="1600"/>
              </a:spcBef>
              <a:spcAft>
                <a:spcPts val="1600"/>
              </a:spcAft>
              <a:buNone/>
            </a:pPr>
            <a:r>
              <a:rPr lang="en" sz="1600" b="0" dirty="0">
                <a:solidFill>
                  <a:srgbClr val="000000"/>
                </a:solidFill>
              </a:rPr>
              <a:t>-- </a:t>
            </a:r>
            <a:r>
              <a:rPr lang="en" sz="1600" b="0" dirty="0">
                <a:solidFill>
                  <a:srgbClr val="008000"/>
                </a:solidFill>
              </a:rPr>
              <a:t>Apple</a:t>
            </a:r>
            <a:r>
              <a:rPr lang="en" sz="1600" b="0" dirty="0">
                <a:solidFill>
                  <a:srgbClr val="000000"/>
                </a:solidFill>
              </a:rPr>
              <a:t> traffic consist of variety of different services</a:t>
            </a:r>
            <a:endParaRPr sz="1600" b="0" dirty="0">
              <a:solidFill>
                <a:srgbClr val="000000"/>
              </a:solidFill>
            </a:endParaRPr>
          </a:p>
        </p:txBody>
      </p:sp>
      <p:pic>
        <p:nvPicPr>
          <p:cNvPr id="115" name="Shape 115"/>
          <p:cNvPicPr preferRelativeResize="0"/>
          <p:nvPr/>
        </p:nvPicPr>
        <p:blipFill>
          <a:blip r:embed="rId3">
            <a:alphaModFix/>
          </a:blip>
          <a:stretch>
            <a:fillRect/>
          </a:stretch>
        </p:blipFill>
        <p:spPr>
          <a:xfrm>
            <a:off x="4237264" y="1926772"/>
            <a:ext cx="4783894" cy="2719242"/>
          </a:xfrm>
          <a:prstGeom prst="rect">
            <a:avLst/>
          </a:prstGeom>
          <a:noFill/>
          <a:ln w="19050">
            <a:solidFill>
              <a:schemeClr val="tx1"/>
            </a:solidFill>
          </a:ln>
        </p:spPr>
      </p:pic>
      <p:sp>
        <p:nvSpPr>
          <p:cNvPr id="3" name="Slide Number Placeholder 2">
            <a:extLst>
              <a:ext uri="{FF2B5EF4-FFF2-40B4-BE49-F238E27FC236}">
                <a16:creationId xmlns:a16="http://schemas.microsoft.com/office/drawing/2014/main" id="{5D7017FC-2803-174E-866F-E968049F785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1748392261"/>
      </p:ext>
    </p:extLst>
  </p:cSld>
  <p:clrMapOvr>
    <a:masterClrMapping/>
  </p:clrMapOvr>
</p:sld>
</file>

<file path=ppt/theme/theme1.xml><?xml version="1.0" encoding="utf-8"?>
<a:theme xmlns:a="http://schemas.openxmlformats.org/drawingml/2006/main" name="VZ_PPT_16x9_Exec_v01-04_083115">
  <a:themeElements>
    <a:clrScheme name="Verizon PowerPoint 2015">
      <a:dk1>
        <a:srgbClr val="000000"/>
      </a:dk1>
      <a:lt1>
        <a:srgbClr val="E4E5E3"/>
      </a:lt1>
      <a:dk2>
        <a:srgbClr val="333333"/>
      </a:dk2>
      <a:lt2>
        <a:srgbClr val="FFFFFF"/>
      </a:lt2>
      <a:accent1>
        <a:srgbClr val="CD040B"/>
      </a:accent1>
      <a:accent2>
        <a:srgbClr val="333333"/>
      </a:accent2>
      <a:accent3>
        <a:srgbClr val="82CEAC"/>
      </a:accent3>
      <a:accent4>
        <a:srgbClr val="ABE0F9"/>
      </a:accent4>
      <a:accent5>
        <a:srgbClr val="FBD362"/>
      </a:accent5>
      <a:accent6>
        <a:srgbClr val="F9B295"/>
      </a:accent6>
      <a:hlink>
        <a:srgbClr val="0066CC"/>
      </a:hlink>
      <a:folHlink>
        <a:srgbClr val="0066CC"/>
      </a:folHlink>
    </a:clrScheme>
    <a:fontScheme name="Verizon PowerPoint 2015">
      <a:majorFont>
        <a:latin typeface="NeueHaasGroteskDisp Std"/>
        <a:ea typeface=""/>
        <a:cs typeface=""/>
      </a:majorFont>
      <a:minorFont>
        <a:latin typeface="NeueHaasGroteskText Std"/>
        <a:ea typeface=""/>
        <a:cs typeface=""/>
      </a:minorFont>
    </a:fontScheme>
    <a:fmtScheme name="Verizon PowerPoint 2015">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VZ_PPT_16x9_Exec_v01-04_083115</Template>
  <TotalTime>28227</TotalTime>
  <Words>777</Words>
  <Application>Microsoft Office PowerPoint</Application>
  <PresentationFormat>On-screen Show (16:9)</PresentationFormat>
  <Paragraphs>107</Paragraphs>
  <Slides>15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Arial Narrow</vt:lpstr>
      <vt:lpstr>NeueHaasGroteskDisp Std</vt:lpstr>
      <vt:lpstr>NeueHaasGroteskText Std</vt:lpstr>
      <vt:lpstr>VZ_PPT_16x9_Exec_v01-04_083115</vt:lpstr>
      <vt:lpstr>Who is the King of the Hill? Traffic Analysis over a 4G Network</vt:lpstr>
      <vt:lpstr>Introduction</vt:lpstr>
      <vt:lpstr>Outline</vt:lpstr>
      <vt:lpstr>Methodology</vt:lpstr>
      <vt:lpstr>Network Protocol Breakdown</vt:lpstr>
      <vt:lpstr>Flow Statistics</vt:lpstr>
      <vt:lpstr>Flow Statistics</vt:lpstr>
      <vt:lpstr>Mobile Applications </vt:lpstr>
      <vt:lpstr>Top Content Providers</vt:lpstr>
      <vt:lpstr>Top Mobile Applications</vt:lpstr>
      <vt:lpstr>YouTube Traffic</vt:lpstr>
      <vt:lpstr>YouTube Flows Analysis</vt:lpstr>
      <vt:lpstr>YouTube Flows Analysis</vt:lpstr>
      <vt:lpstr>Conclusions</vt:lpstr>
      <vt:lpstr>Thanks! Questions?</vt:lpstr>
    </vt:vector>
  </TitlesOfParts>
  <Company>Verizon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 short  and sweet title  up to three lines.</dc:title>
  <dc:creator>Abbazia, Leonard M</dc:creator>
  <cp:lastModifiedBy>Mark Claypool</cp:lastModifiedBy>
  <cp:revision>665</cp:revision>
  <cp:lastPrinted>2016-03-09T15:21:52Z</cp:lastPrinted>
  <dcterms:created xsi:type="dcterms:W3CDTF">2015-09-08T14:43:29Z</dcterms:created>
  <dcterms:modified xsi:type="dcterms:W3CDTF">2018-05-19T11:15:17Z</dcterms:modified>
</cp:coreProperties>
</file>