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7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5888F1-FB6C-44A9-AB53-12857B8A953D}" v="64" dt="2020-08-28T05:56:44.0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0952" autoAdjust="0"/>
  </p:normalViewPr>
  <p:slideViewPr>
    <p:cSldViewPr snapToGrid="0">
      <p:cViewPr>
        <p:scale>
          <a:sx n="77" d="100"/>
          <a:sy n="77" d="100"/>
        </p:scale>
        <p:origin x="912" y="-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ngmei Liu" userId="bfd00e6e-aa6e-4f9d-aaf1-efaacf7582a5" providerId="ADAL" clId="{755888F1-FB6C-44A9-AB53-12857B8A953D}"/>
    <pc:docChg chg="custSel delSld modSld">
      <pc:chgData name="Shengmei Liu" userId="bfd00e6e-aa6e-4f9d-aaf1-efaacf7582a5" providerId="ADAL" clId="{755888F1-FB6C-44A9-AB53-12857B8A953D}" dt="2020-08-26T07:45:18.815" v="107" actId="1076"/>
      <pc:docMkLst>
        <pc:docMk/>
      </pc:docMkLst>
      <pc:sldChg chg="addSp modSp">
        <pc:chgData name="Shengmei Liu" userId="bfd00e6e-aa6e-4f9d-aaf1-efaacf7582a5" providerId="ADAL" clId="{755888F1-FB6C-44A9-AB53-12857B8A953D}" dt="2020-08-26T07:45:18.815" v="107" actId="1076"/>
        <pc:sldMkLst>
          <pc:docMk/>
          <pc:sldMk cId="3638750947" sldId="257"/>
        </pc:sldMkLst>
        <pc:spChg chg="mod">
          <ac:chgData name="Shengmei Liu" userId="bfd00e6e-aa6e-4f9d-aaf1-efaacf7582a5" providerId="ADAL" clId="{755888F1-FB6C-44A9-AB53-12857B8A953D}" dt="2020-08-26T07:45:18.815" v="107" actId="1076"/>
          <ac:spMkLst>
            <pc:docMk/>
            <pc:sldMk cId="3638750947" sldId="257"/>
            <ac:spMk id="2" creationId="{D3FDB90D-F235-4516-867E-A9158ECA553D}"/>
          </ac:spMkLst>
        </pc:spChg>
        <pc:spChg chg="add mod">
          <ac:chgData name="Shengmei Liu" userId="bfd00e6e-aa6e-4f9d-aaf1-efaacf7582a5" providerId="ADAL" clId="{755888F1-FB6C-44A9-AB53-12857B8A953D}" dt="2020-08-26T07:44:49.523" v="82" actId="12"/>
          <ac:spMkLst>
            <pc:docMk/>
            <pc:sldMk cId="3638750947" sldId="257"/>
            <ac:spMk id="5" creationId="{FEC04E4A-99E0-463D-9FA4-E6B80D402FFE}"/>
          </ac:spMkLst>
        </pc:spChg>
        <pc:spChg chg="add mod">
          <ac:chgData name="Shengmei Liu" userId="bfd00e6e-aa6e-4f9d-aaf1-efaacf7582a5" providerId="ADAL" clId="{755888F1-FB6C-44A9-AB53-12857B8A953D}" dt="2020-08-26T07:44:46.788" v="81" actId="12"/>
          <ac:spMkLst>
            <pc:docMk/>
            <pc:sldMk cId="3638750947" sldId="257"/>
            <ac:spMk id="6" creationId="{1668ABF4-F546-42CA-AA07-1640E84687D6}"/>
          </ac:spMkLst>
        </pc:spChg>
        <pc:picChg chg="add mod">
          <ac:chgData name="Shengmei Liu" userId="bfd00e6e-aa6e-4f9d-aaf1-efaacf7582a5" providerId="ADAL" clId="{755888F1-FB6C-44A9-AB53-12857B8A953D}" dt="2020-08-26T07:45:00.710" v="84" actId="1076"/>
          <ac:picMkLst>
            <pc:docMk/>
            <pc:sldMk cId="3638750947" sldId="257"/>
            <ac:picMk id="7" creationId="{06D28C12-D076-4018-A363-56018F41A999}"/>
          </ac:picMkLst>
        </pc:picChg>
      </pc:sldChg>
      <pc:sldChg chg="del">
        <pc:chgData name="Shengmei Liu" userId="bfd00e6e-aa6e-4f9d-aaf1-efaacf7582a5" providerId="ADAL" clId="{755888F1-FB6C-44A9-AB53-12857B8A953D}" dt="2020-08-26T07:45:05.416" v="85" actId="2696"/>
        <pc:sldMkLst>
          <pc:docMk/>
          <pc:sldMk cId="2020262223" sldId="258"/>
        </pc:sldMkLst>
      </pc:sldChg>
      <pc:sldChg chg="addSp delSp modSp">
        <pc:chgData name="Shengmei Liu" userId="bfd00e6e-aa6e-4f9d-aaf1-efaacf7582a5" providerId="ADAL" clId="{755888F1-FB6C-44A9-AB53-12857B8A953D}" dt="2020-08-26T07:33:58.640" v="37" actId="1076"/>
        <pc:sldMkLst>
          <pc:docMk/>
          <pc:sldMk cId="56657659" sldId="259"/>
        </pc:sldMkLst>
        <pc:spChg chg="mod">
          <ac:chgData name="Shengmei Liu" userId="bfd00e6e-aa6e-4f9d-aaf1-efaacf7582a5" providerId="ADAL" clId="{755888F1-FB6C-44A9-AB53-12857B8A953D}" dt="2020-08-26T07:32:21.507" v="33" actId="20577"/>
          <ac:spMkLst>
            <pc:docMk/>
            <pc:sldMk cId="56657659" sldId="259"/>
            <ac:spMk id="2" creationId="{95A7D921-B521-476F-A103-BB96F15C33A6}"/>
          </ac:spMkLst>
        </pc:spChg>
        <pc:picChg chg="mod">
          <ac:chgData name="Shengmei Liu" userId="bfd00e6e-aa6e-4f9d-aaf1-efaacf7582a5" providerId="ADAL" clId="{755888F1-FB6C-44A9-AB53-12857B8A953D}" dt="2020-08-26T07:31:09.553" v="6" actId="14100"/>
          <ac:picMkLst>
            <pc:docMk/>
            <pc:sldMk cId="56657659" sldId="259"/>
            <ac:picMk id="5" creationId="{5D1EB228-EC4C-42A0-A1E7-1FD0BBCE8346}"/>
          </ac:picMkLst>
        </pc:picChg>
        <pc:picChg chg="del">
          <ac:chgData name="Shengmei Liu" userId="bfd00e6e-aa6e-4f9d-aaf1-efaacf7582a5" providerId="ADAL" clId="{755888F1-FB6C-44A9-AB53-12857B8A953D}" dt="2020-08-26T07:31:19.044" v="7" actId="478"/>
          <ac:picMkLst>
            <pc:docMk/>
            <pc:sldMk cId="56657659" sldId="259"/>
            <ac:picMk id="6" creationId="{436DF206-9246-4ADA-8485-B4627ECF7CA1}"/>
          </ac:picMkLst>
        </pc:picChg>
        <pc:picChg chg="add mod">
          <ac:chgData name="Shengmei Liu" userId="bfd00e6e-aa6e-4f9d-aaf1-efaacf7582a5" providerId="ADAL" clId="{755888F1-FB6C-44A9-AB53-12857B8A953D}" dt="2020-08-26T07:33:58.640" v="37" actId="1076"/>
          <ac:picMkLst>
            <pc:docMk/>
            <pc:sldMk cId="56657659" sldId="259"/>
            <ac:picMk id="7" creationId="{F2728B31-62FE-41B0-980F-2EE658CEE97A}"/>
          </ac:picMkLst>
        </pc:picChg>
      </pc:sldChg>
      <pc:sldChg chg="addSp delSp modSp">
        <pc:chgData name="Shengmei Liu" userId="bfd00e6e-aa6e-4f9d-aaf1-efaacf7582a5" providerId="ADAL" clId="{755888F1-FB6C-44A9-AB53-12857B8A953D}" dt="2020-08-26T07:32:02.382" v="13" actId="1076"/>
        <pc:sldMkLst>
          <pc:docMk/>
          <pc:sldMk cId="363183068" sldId="260"/>
        </pc:sldMkLst>
        <pc:picChg chg="del">
          <ac:chgData name="Shengmei Liu" userId="bfd00e6e-aa6e-4f9d-aaf1-efaacf7582a5" providerId="ADAL" clId="{755888F1-FB6C-44A9-AB53-12857B8A953D}" dt="2020-08-26T07:30:27.785" v="0" actId="478"/>
          <ac:picMkLst>
            <pc:docMk/>
            <pc:sldMk cId="363183068" sldId="260"/>
            <ac:picMk id="4" creationId="{B6B70CAA-9103-40F8-8AE0-812E1FFA8F4A}"/>
          </ac:picMkLst>
        </pc:picChg>
        <pc:picChg chg="add mod">
          <ac:chgData name="Shengmei Liu" userId="bfd00e6e-aa6e-4f9d-aaf1-efaacf7582a5" providerId="ADAL" clId="{755888F1-FB6C-44A9-AB53-12857B8A953D}" dt="2020-08-26T07:31:58.857" v="12" actId="1076"/>
          <ac:picMkLst>
            <pc:docMk/>
            <pc:sldMk cId="363183068" sldId="260"/>
            <ac:picMk id="5" creationId="{8183B420-0457-4237-91A8-051FBFC8DD1D}"/>
          </ac:picMkLst>
        </pc:picChg>
        <pc:picChg chg="add mod">
          <ac:chgData name="Shengmei Liu" userId="bfd00e6e-aa6e-4f9d-aaf1-efaacf7582a5" providerId="ADAL" clId="{755888F1-FB6C-44A9-AB53-12857B8A953D}" dt="2020-08-26T07:32:02.382" v="13" actId="1076"/>
          <ac:picMkLst>
            <pc:docMk/>
            <pc:sldMk cId="363183068" sldId="260"/>
            <ac:picMk id="6" creationId="{632B2523-9DDA-4292-912E-CFA05E001B88}"/>
          </ac:picMkLst>
        </pc:picChg>
      </pc:sldChg>
    </pc:docChg>
  </pc:docChgLst>
  <pc:docChgLst>
    <pc:chgData name="Liu, Shengmei" userId="bfd00e6e-aa6e-4f9d-aaf1-efaacf7582a5" providerId="ADAL" clId="{755888F1-FB6C-44A9-AB53-12857B8A953D}"/>
    <pc:docChg chg="undo custSel addSld modSld">
      <pc:chgData name="Liu, Shengmei" userId="bfd00e6e-aa6e-4f9d-aaf1-efaacf7582a5" providerId="ADAL" clId="{755888F1-FB6C-44A9-AB53-12857B8A953D}" dt="2020-08-28T06:16:46.003" v="3066" actId="20577"/>
      <pc:docMkLst>
        <pc:docMk/>
      </pc:docMkLst>
      <pc:sldChg chg="addSp delSp modSp modNotesTx">
        <pc:chgData name="Liu, Shengmei" userId="bfd00e6e-aa6e-4f9d-aaf1-efaacf7582a5" providerId="ADAL" clId="{755888F1-FB6C-44A9-AB53-12857B8A953D}" dt="2020-08-28T04:43:06.198" v="2739" actId="20577"/>
        <pc:sldMkLst>
          <pc:docMk/>
          <pc:sldMk cId="4191428753" sldId="256"/>
        </pc:sldMkLst>
        <pc:spChg chg="mod">
          <ac:chgData name="Liu, Shengmei" userId="bfd00e6e-aa6e-4f9d-aaf1-efaacf7582a5" providerId="ADAL" clId="{755888F1-FB6C-44A9-AB53-12857B8A953D}" dt="2020-08-28T02:55:14.282" v="58" actId="1076"/>
          <ac:spMkLst>
            <pc:docMk/>
            <pc:sldMk cId="4191428753" sldId="256"/>
            <ac:spMk id="2" creationId="{3E4326A3-95C6-46ED-A968-58729CC75D32}"/>
          </ac:spMkLst>
        </pc:spChg>
        <pc:spChg chg="add del mod">
          <ac:chgData name="Liu, Shengmei" userId="bfd00e6e-aa6e-4f9d-aaf1-efaacf7582a5" providerId="ADAL" clId="{755888F1-FB6C-44A9-AB53-12857B8A953D}" dt="2020-08-28T02:55:43.710" v="66" actId="478"/>
          <ac:spMkLst>
            <pc:docMk/>
            <pc:sldMk cId="4191428753" sldId="256"/>
            <ac:spMk id="5" creationId="{2B60FF51-094E-4895-AD78-A33243553DAC}"/>
          </ac:spMkLst>
        </pc:spChg>
        <pc:spChg chg="add mod">
          <ac:chgData name="Liu, Shengmei" userId="bfd00e6e-aa6e-4f9d-aaf1-efaacf7582a5" providerId="ADAL" clId="{755888F1-FB6C-44A9-AB53-12857B8A953D}" dt="2020-08-28T03:01:02.741" v="162" actId="207"/>
          <ac:spMkLst>
            <pc:docMk/>
            <pc:sldMk cId="4191428753" sldId="256"/>
            <ac:spMk id="6" creationId="{C9DABD09-EB87-4ACC-9B97-5ABD638BD10A}"/>
          </ac:spMkLst>
        </pc:spChg>
        <pc:spChg chg="add mod">
          <ac:chgData name="Liu, Shengmei" userId="bfd00e6e-aa6e-4f9d-aaf1-efaacf7582a5" providerId="ADAL" clId="{755888F1-FB6C-44A9-AB53-12857B8A953D}" dt="2020-08-28T03:01:15.626" v="163" actId="1076"/>
          <ac:spMkLst>
            <pc:docMk/>
            <pc:sldMk cId="4191428753" sldId="256"/>
            <ac:spMk id="7" creationId="{61FFC8FC-323A-4047-8412-25B549693016}"/>
          </ac:spMkLst>
        </pc:spChg>
        <pc:picChg chg="add mod">
          <ac:chgData name="Liu, Shengmei" userId="bfd00e6e-aa6e-4f9d-aaf1-efaacf7582a5" providerId="ADAL" clId="{755888F1-FB6C-44A9-AB53-12857B8A953D}" dt="2020-08-28T03:00:47.409" v="160" actId="1076"/>
          <ac:picMkLst>
            <pc:docMk/>
            <pc:sldMk cId="4191428753" sldId="256"/>
            <ac:picMk id="1026" creationId="{03BEC076-1E77-4F7E-8A1D-6EA3B75C40C2}"/>
          </ac:picMkLst>
        </pc:picChg>
        <pc:picChg chg="add mod">
          <ac:chgData name="Liu, Shengmei" userId="bfd00e6e-aa6e-4f9d-aaf1-efaacf7582a5" providerId="ADAL" clId="{755888F1-FB6C-44A9-AB53-12857B8A953D}" dt="2020-08-28T03:00:39.655" v="159" actId="1076"/>
          <ac:picMkLst>
            <pc:docMk/>
            <pc:sldMk cId="4191428753" sldId="256"/>
            <ac:picMk id="1028" creationId="{9D8F46DB-0983-4D38-B1D7-5ED291E249AA}"/>
          </ac:picMkLst>
        </pc:picChg>
      </pc:sldChg>
      <pc:sldChg chg="addSp modSp modNotesTx">
        <pc:chgData name="Liu, Shengmei" userId="bfd00e6e-aa6e-4f9d-aaf1-efaacf7582a5" providerId="ADAL" clId="{755888F1-FB6C-44A9-AB53-12857B8A953D}" dt="2020-08-28T05:46:23.765" v="2780" actId="20577"/>
        <pc:sldMkLst>
          <pc:docMk/>
          <pc:sldMk cId="3638750947" sldId="257"/>
        </pc:sldMkLst>
        <pc:spChg chg="mod">
          <ac:chgData name="Liu, Shengmei" userId="bfd00e6e-aa6e-4f9d-aaf1-efaacf7582a5" providerId="ADAL" clId="{755888F1-FB6C-44A9-AB53-12857B8A953D}" dt="2020-08-28T02:48:17.068" v="43" actId="20577"/>
          <ac:spMkLst>
            <pc:docMk/>
            <pc:sldMk cId="3638750947" sldId="257"/>
            <ac:spMk id="5" creationId="{FEC04E4A-99E0-463D-9FA4-E6B80D402FFE}"/>
          </ac:spMkLst>
        </pc:spChg>
        <pc:picChg chg="add mod">
          <ac:chgData name="Liu, Shengmei" userId="bfd00e6e-aa6e-4f9d-aaf1-efaacf7582a5" providerId="ADAL" clId="{755888F1-FB6C-44A9-AB53-12857B8A953D}" dt="2020-08-28T03:11:18.010" v="174" actId="1076"/>
          <ac:picMkLst>
            <pc:docMk/>
            <pc:sldMk cId="3638750947" sldId="257"/>
            <ac:picMk id="4" creationId="{80172F2A-FEA3-429B-9E42-213E88EFE6C7}"/>
          </ac:picMkLst>
        </pc:picChg>
        <pc:picChg chg="mod modCrop">
          <ac:chgData name="Liu, Shengmei" userId="bfd00e6e-aa6e-4f9d-aaf1-efaacf7582a5" providerId="ADAL" clId="{755888F1-FB6C-44A9-AB53-12857B8A953D}" dt="2020-08-28T03:11:24.450" v="175" actId="1076"/>
          <ac:picMkLst>
            <pc:docMk/>
            <pc:sldMk cId="3638750947" sldId="257"/>
            <ac:picMk id="7" creationId="{06D28C12-D076-4018-A363-56018F41A999}"/>
          </ac:picMkLst>
        </pc:picChg>
      </pc:sldChg>
      <pc:sldChg chg="addSp modSp modNotesTx">
        <pc:chgData name="Liu, Shengmei" userId="bfd00e6e-aa6e-4f9d-aaf1-efaacf7582a5" providerId="ADAL" clId="{755888F1-FB6C-44A9-AB53-12857B8A953D}" dt="2020-08-28T05:58:41.359" v="3063" actId="20577"/>
        <pc:sldMkLst>
          <pc:docMk/>
          <pc:sldMk cId="56657659" sldId="259"/>
        </pc:sldMkLst>
        <pc:spChg chg="mod">
          <ac:chgData name="Liu, Shengmei" userId="bfd00e6e-aa6e-4f9d-aaf1-efaacf7582a5" providerId="ADAL" clId="{755888F1-FB6C-44A9-AB53-12857B8A953D}" dt="2020-08-28T03:11:45.930" v="185" actId="20577"/>
          <ac:spMkLst>
            <pc:docMk/>
            <pc:sldMk cId="56657659" sldId="259"/>
            <ac:spMk id="2" creationId="{95A7D921-B521-476F-A103-BB96F15C33A6}"/>
          </ac:spMkLst>
        </pc:spChg>
        <pc:picChg chg="add mod">
          <ac:chgData name="Liu, Shengmei" userId="bfd00e6e-aa6e-4f9d-aaf1-efaacf7582a5" providerId="ADAL" clId="{755888F1-FB6C-44A9-AB53-12857B8A953D}" dt="2020-08-28T03:51:50.407" v="1866" actId="14100"/>
          <ac:picMkLst>
            <pc:docMk/>
            <pc:sldMk cId="56657659" sldId="259"/>
            <ac:picMk id="3" creationId="{3FEDBF2B-AF4D-4026-93FA-5C24F0052BD2}"/>
          </ac:picMkLst>
        </pc:picChg>
      </pc:sldChg>
      <pc:sldChg chg="addSp modSp modNotesTx">
        <pc:chgData name="Liu, Shengmei" userId="bfd00e6e-aa6e-4f9d-aaf1-efaacf7582a5" providerId="ADAL" clId="{755888F1-FB6C-44A9-AB53-12857B8A953D}" dt="2020-08-28T06:16:46.003" v="3066" actId="20577"/>
        <pc:sldMkLst>
          <pc:docMk/>
          <pc:sldMk cId="363183068" sldId="260"/>
        </pc:sldMkLst>
        <pc:spChg chg="mod">
          <ac:chgData name="Liu, Shengmei" userId="bfd00e6e-aa6e-4f9d-aaf1-efaacf7582a5" providerId="ADAL" clId="{755888F1-FB6C-44A9-AB53-12857B8A953D}" dt="2020-08-28T03:12:11.757" v="187" actId="20577"/>
          <ac:spMkLst>
            <pc:docMk/>
            <pc:sldMk cId="363183068" sldId="260"/>
            <ac:spMk id="2" creationId="{06C9BF76-56F0-4E88-B227-360172ECAB01}"/>
          </ac:spMkLst>
        </pc:spChg>
        <pc:picChg chg="add mod">
          <ac:chgData name="Liu, Shengmei" userId="bfd00e6e-aa6e-4f9d-aaf1-efaacf7582a5" providerId="ADAL" clId="{755888F1-FB6C-44A9-AB53-12857B8A953D}" dt="2020-08-28T03:51:08.148" v="1861" actId="1076"/>
          <ac:picMkLst>
            <pc:docMk/>
            <pc:sldMk cId="363183068" sldId="260"/>
            <ac:picMk id="3" creationId="{6A401F8F-7EF8-4B51-84EF-32DED636BD27}"/>
          </ac:picMkLst>
        </pc:picChg>
      </pc:sldChg>
      <pc:sldChg chg="addSp modSp add modNotesTx">
        <pc:chgData name="Liu, Shengmei" userId="bfd00e6e-aa6e-4f9d-aaf1-efaacf7582a5" providerId="ADAL" clId="{755888F1-FB6C-44A9-AB53-12857B8A953D}" dt="2020-08-28T03:59:48.233" v="2432" actId="20577"/>
        <pc:sldMkLst>
          <pc:docMk/>
          <pc:sldMk cId="828626762" sldId="261"/>
        </pc:sldMkLst>
        <pc:spChg chg="mod">
          <ac:chgData name="Liu, Shengmei" userId="bfd00e6e-aa6e-4f9d-aaf1-efaacf7582a5" providerId="ADAL" clId="{755888F1-FB6C-44A9-AB53-12857B8A953D}" dt="2020-08-28T03:14:21.479" v="207" actId="1036"/>
          <ac:spMkLst>
            <pc:docMk/>
            <pc:sldMk cId="828626762" sldId="261"/>
            <ac:spMk id="2" creationId="{3E4326A3-95C6-46ED-A968-58729CC75D32}"/>
          </ac:spMkLst>
        </pc:spChg>
        <pc:spChg chg="add mod">
          <ac:chgData name="Liu, Shengmei" userId="bfd00e6e-aa6e-4f9d-aaf1-efaacf7582a5" providerId="ADAL" clId="{755888F1-FB6C-44A9-AB53-12857B8A953D}" dt="2020-08-28T03:14:51.475" v="261" actId="1038"/>
          <ac:spMkLst>
            <pc:docMk/>
            <pc:sldMk cId="828626762" sldId="261"/>
            <ac:spMk id="3" creationId="{FCD7DE58-74A4-4538-84FE-94A4EBE4094C}"/>
          </ac:spMkLst>
        </pc:spChg>
        <pc:spChg chg="mod">
          <ac:chgData name="Liu, Shengmei" userId="bfd00e6e-aa6e-4f9d-aaf1-efaacf7582a5" providerId="ADAL" clId="{755888F1-FB6C-44A9-AB53-12857B8A953D}" dt="2020-08-28T03:14:27.234" v="222" actId="1035"/>
          <ac:spMkLst>
            <pc:docMk/>
            <pc:sldMk cId="828626762" sldId="261"/>
            <ac:spMk id="6" creationId="{C9DABD09-EB87-4ACC-9B97-5ABD638BD10A}"/>
          </ac:spMkLst>
        </pc:spChg>
        <pc:spChg chg="mod">
          <ac:chgData name="Liu, Shengmei" userId="bfd00e6e-aa6e-4f9d-aaf1-efaacf7582a5" providerId="ADAL" clId="{755888F1-FB6C-44A9-AB53-12857B8A953D}" dt="2020-08-28T03:14:35.239" v="241" actId="1035"/>
          <ac:spMkLst>
            <pc:docMk/>
            <pc:sldMk cId="828626762" sldId="261"/>
            <ac:spMk id="7" creationId="{61FFC8FC-323A-4047-8412-25B549693016}"/>
          </ac:spMkLst>
        </pc:spChg>
        <pc:picChg chg="mod">
          <ac:chgData name="Liu, Shengmei" userId="bfd00e6e-aa6e-4f9d-aaf1-efaacf7582a5" providerId="ADAL" clId="{755888F1-FB6C-44A9-AB53-12857B8A953D}" dt="2020-08-28T03:14:41.215" v="250" actId="1035"/>
          <ac:picMkLst>
            <pc:docMk/>
            <pc:sldMk cId="828626762" sldId="261"/>
            <ac:picMk id="1026" creationId="{03BEC076-1E77-4F7E-8A1D-6EA3B75C40C2}"/>
          </ac:picMkLst>
        </pc:picChg>
        <pc:picChg chg="mod">
          <ac:chgData name="Liu, Shengmei" userId="bfd00e6e-aa6e-4f9d-aaf1-efaacf7582a5" providerId="ADAL" clId="{755888F1-FB6C-44A9-AB53-12857B8A953D}" dt="2020-08-28T03:14:47.084" v="259" actId="1036"/>
          <ac:picMkLst>
            <pc:docMk/>
            <pc:sldMk cId="828626762" sldId="261"/>
            <ac:picMk id="1028" creationId="{9D8F46DB-0983-4D38-B1D7-5ED291E249A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F7E11-7CE8-4400-86BF-3B568698846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31809-0C49-4371-BB09-521E12040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4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Hello, my name is Shengmei. Today I’m </a:t>
            </a:r>
            <a:r>
              <a:rPr lang="en-US" dirty="0" err="1"/>
              <a:t>gonna</a:t>
            </a:r>
            <a:r>
              <a:rPr lang="en-US" dirty="0"/>
              <a:t> introduce our paper - ‘Git </a:t>
            </a:r>
            <a:r>
              <a:rPr lang="en-US" dirty="0" err="1"/>
              <a:t>Gud</a:t>
            </a:r>
            <a:r>
              <a:rPr lang="en-US" dirty="0"/>
              <a:t>!’ – Evaluation of Self-Rated Player Skill Compared to Actual Player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31809-0C49-4371-BB09-521E12040F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02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this paper, we want to answer two questions: No1. </a:t>
            </a:r>
            <a:r>
              <a:rPr lang="en-US" sz="1200" dirty="0"/>
              <a:t>Can self-rated score effectively categorize players of different skill levels,</a:t>
            </a:r>
            <a:r>
              <a:rPr lang="en-US" dirty="0"/>
              <a:t> No2. </a:t>
            </a:r>
            <a:r>
              <a:rPr lang="en-US" sz="1200" dirty="0"/>
              <a:t>Are females under-recognized compared to males for the same skill.</a:t>
            </a:r>
            <a:endParaRPr lang="en-US" dirty="0"/>
          </a:p>
          <a:p>
            <a:r>
              <a:rPr lang="en-US" dirty="0"/>
              <a:t>We have four datasets from previous user studies included in the table on the right. All the players were playing a moving target selection game called puck hunt as shown in the picture on the left. The players’ time to select were recorded.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31809-0C49-4371-BB09-521E12040F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3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are our results about self-rated skill. In the graph on the left, the x-axis is combined self-rated skill. N=a number denotes number of players in the group. The y axis is normalized elapsed time. The graph shows a clear decreasing trend of the elapsed time vs self-rated skill. </a:t>
            </a:r>
          </a:p>
          <a:p>
            <a:endParaRPr lang="en-US" dirty="0"/>
          </a:p>
          <a:p>
            <a:r>
              <a:rPr lang="en-US" dirty="0"/>
              <a:t>The Mann-</a:t>
            </a:r>
            <a:r>
              <a:rPr lang="en-US" dirty="0" err="1"/>
              <a:t>whitney</a:t>
            </a:r>
            <a:r>
              <a:rPr lang="en-US" dirty="0"/>
              <a:t> U test results in the table indicate significant diff between all the 3 groups.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self-rated score effectively categorize players of different skill levels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31809-0C49-4371-BB09-521E12040F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69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are our results about gender. The x axis is self-rated score, the M= a number denotes the number of males, and F= denotes the number of females. The y axis is the normalized elapsed time. The blue bars are for males, and the pink bars are for females. There is no females rate themselves at 5. The Mann-Whitney U test results in the table depicts that there is no significant diff between males and females within every self-rated skill, and between females in group 4, and males in group 5. It indicates that </a:t>
            </a:r>
            <a:r>
              <a:rPr lang="en-US" sz="1200" dirty="0"/>
              <a:t>females in high skill groups are under-recognized.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31809-0C49-4371-BB09-521E12040F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2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Thanks for your attention!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31809-0C49-4371-BB09-521E12040F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7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6C214-6FD3-4E22-889C-0325EB6F5F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65B3E5-4621-4BCE-B720-F856191ED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AF1F4-9892-4D93-AC92-11A9F3DA5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BD32-AC17-47E4-ABD4-3A6AC5013136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18D21-3F8F-4E71-B144-0301A0E5F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FF5A2-3DDB-4ADA-9892-58523D1D7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4559-23E6-4FE1-9FCE-4A4AAC02A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4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DBB60-F70C-46F6-B478-51098C7E8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A500D3-FD03-4764-9E96-7503C791F5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A2E40-7284-433B-8DC0-B2CDE5266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BD32-AC17-47E4-ABD4-3A6AC5013136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F4AA2-89BB-4BC3-859E-83EB97AF5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5BDAB-67DF-48A5-BAA0-D94CBBDC3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4559-23E6-4FE1-9FCE-4A4AAC02A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0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6A0B5C-7AB3-4706-8CFE-4973B5BCEA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645543-2943-48F4-966E-01EF58167D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AC740-6540-4B13-956C-494A5053B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BD32-AC17-47E4-ABD4-3A6AC5013136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C31CF-81B3-4E9C-9400-D0160B831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53593-FBA3-4CFF-A3F4-3DF4053CF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4559-23E6-4FE1-9FCE-4A4AAC02A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3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CDE8D-EBA8-435A-B327-D160663B3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03FC8-D164-41BE-885F-A20F916D6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BD598-F881-4A7E-959C-EC3D6213E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BD32-AC17-47E4-ABD4-3A6AC5013136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72757-19A4-4ABA-91B1-4CB6B8390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5BB6F-D10F-4AE3-A4BC-A17D1A9E5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4559-23E6-4FE1-9FCE-4A4AAC02A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51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E4218-A386-43BE-9485-293275B2B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53767F-0CD1-4C56-9AC1-3882C275E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01947E-3C25-4C0E-953E-F89526A20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BD32-AC17-47E4-ABD4-3A6AC5013136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32687-170C-4AB3-A2AA-605A33358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E17CB-88E8-4520-A3F0-C466CCD2C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4559-23E6-4FE1-9FCE-4A4AAC02A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875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17B5C-4242-40D5-847F-E172B155E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C7446-EB86-4E32-8EC3-F31A70DA61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8E1C73-9785-4208-96FF-F99202771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2825FF-98AF-42D2-B419-30BF8D45D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BD32-AC17-47E4-ABD4-3A6AC5013136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C3BEDF-F213-4BD6-BC10-9678E371F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3AE32-C477-4E30-8603-BA050172F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4559-23E6-4FE1-9FCE-4A4AAC02A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0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A9C39-6E8B-4556-8FBB-010C30E47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4C09B2-2F80-4A4C-B44B-40EBBC8DD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F7B758-F052-447C-A583-8865B3E7A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8531EE-BA28-48ED-9B18-9BF94B88D6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5B0D28-B983-41C9-A0C5-5E3F69AD6C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F26116-DA2E-4299-8F16-428C2ED13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BD32-AC17-47E4-ABD4-3A6AC5013136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DAA4D8-B948-447D-BE86-8917045CF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F5F100-4730-4B5D-B446-F6C191C16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4559-23E6-4FE1-9FCE-4A4AAC02A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9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AB544-E520-417F-9FB5-442AF4EF0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DEA3EB-1F52-4E6B-B8E2-BC52F07FC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BD32-AC17-47E4-ABD4-3A6AC5013136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E44B59-7F7B-4D29-9E56-44EB371F5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063ED5-3D1A-4533-B705-FA59704AD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4559-23E6-4FE1-9FCE-4A4AAC02A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CE5567-48B3-464E-BDDF-767A06FDC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BD32-AC17-47E4-ABD4-3A6AC5013136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E49938-E79C-4ACC-A2E0-FD6F2DB5F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E8E6CD-29B8-4309-AE8D-4DA16201F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4559-23E6-4FE1-9FCE-4A4AAC02A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70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D078-2EA3-4F48-B388-788C8057C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CC1DF-3B67-454D-8FFC-8E0E27A29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347ABC-652F-45F1-AE1D-C08762F66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B9C833-D425-43C4-B1B4-7C75F84AA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BD32-AC17-47E4-ABD4-3A6AC5013136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DA678C-8509-461E-840F-245CD3FF8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F03-32FA-431C-BACB-A3F6B44CD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4559-23E6-4FE1-9FCE-4A4AAC02A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66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1586C-DA08-4CF8-A31F-BE856D33D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4AEC42-45CC-47E5-A977-96A5F00E37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57C4C7-5DC4-43E6-9E56-03684FBC3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B016D6-06F5-49D3-B4A1-9BB02D7EB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BD32-AC17-47E4-ABD4-3A6AC5013136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C84275-CA0C-4966-B8A8-23762D065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1781D7-AB4D-4004-BBBF-47C7CD364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4559-23E6-4FE1-9FCE-4A4AAC02A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8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F120E4-5836-4442-9FB5-0443D84EA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0DBF2A-4DCB-4C9B-B580-5196925F4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AFEBF-A3C2-4C2E-9944-8FF0D5396B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2BD32-AC17-47E4-ABD4-3A6AC5013136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9E495-C6ED-4108-97F0-9C5039EFA4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FCBF2-2368-4296-BBAC-35C8FC03FE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24559-23E6-4FE1-9FCE-4A4AAC02A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7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eb.cs.wpi.edu/~claypool/papers/skill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326A3-95C6-46ED-A968-58729CC75D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522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‘Git </a:t>
            </a:r>
            <a:r>
              <a:rPr lang="en-US" dirty="0" err="1"/>
              <a:t>Gud</a:t>
            </a:r>
            <a:r>
              <a:rPr lang="en-US" dirty="0"/>
              <a:t>!’ – Evaluation of Self-Rated Player Skill Compared to Actual Player Performance</a:t>
            </a:r>
          </a:p>
        </p:txBody>
      </p:sp>
      <p:pic>
        <p:nvPicPr>
          <p:cNvPr id="1026" name="Picture 2" descr="WPI Project Report – Wimbledon Community Association">
            <a:extLst>
              <a:ext uri="{FF2B5EF4-FFF2-40B4-BE49-F238E27FC236}">
                <a16:creationId xmlns:a16="http://schemas.microsoft.com/office/drawing/2014/main" id="{03BEC076-1E77-4F7E-8A1D-6EA3B75C4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198" y="4675218"/>
            <a:ext cx="1007625" cy="100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9D8F46DB-0983-4D38-B1D7-5ED291E249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6178" y="4795506"/>
            <a:ext cx="1344357" cy="88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9DABD09-EB87-4ACC-9B97-5ABD638BD10A}"/>
              </a:ext>
            </a:extLst>
          </p:cNvPr>
          <p:cNvSpPr/>
          <p:nvPr/>
        </p:nvSpPr>
        <p:spPr>
          <a:xfrm>
            <a:off x="1858251" y="3621161"/>
            <a:ext cx="40275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Shengmei Liu</a:t>
            </a:r>
            <a:r>
              <a:rPr lang="en-US" sz="2400" dirty="0"/>
              <a:t>, Mark Claypool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FFC8FC-323A-4047-8412-25B549693016}"/>
              </a:ext>
            </a:extLst>
          </p:cNvPr>
          <p:cNvSpPr/>
          <p:nvPr/>
        </p:nvSpPr>
        <p:spPr>
          <a:xfrm>
            <a:off x="6738026" y="3517669"/>
            <a:ext cx="67834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Atsuo Kuwahara, Jamie Sherman, </a:t>
            </a:r>
          </a:p>
          <a:p>
            <a:r>
              <a:rPr lang="en-US" sz="2400" dirty="0"/>
              <a:t>Bhuvana Devigere</a:t>
            </a:r>
          </a:p>
        </p:txBody>
      </p:sp>
    </p:spTree>
    <p:extLst>
      <p:ext uri="{BB962C8B-B14F-4D97-AF65-F5344CB8AC3E}">
        <p14:creationId xmlns:p14="http://schemas.microsoft.com/office/powerpoint/2010/main" val="4191428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DB90D-F235-4516-867E-A9158ECA5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6587" y="0"/>
            <a:ext cx="10515600" cy="1325563"/>
          </a:xfrm>
        </p:spPr>
        <p:txBody>
          <a:bodyPr/>
          <a:lstStyle/>
          <a:p>
            <a:r>
              <a:rPr lang="en-US" dirty="0"/>
              <a:t>Motivation &amp; Datasets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C04E4A-99E0-463D-9FA4-E6B80D402FFE}"/>
              </a:ext>
            </a:extLst>
          </p:cNvPr>
          <p:cNvSpPr/>
          <p:nvPr/>
        </p:nvSpPr>
        <p:spPr>
          <a:xfrm>
            <a:off x="904406" y="2402618"/>
            <a:ext cx="9109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Are females under-recognized compared to males for the same skill?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68ABF4-F546-42CA-AA07-1640E84687D6}"/>
              </a:ext>
            </a:extLst>
          </p:cNvPr>
          <p:cNvSpPr/>
          <p:nvPr/>
        </p:nvSpPr>
        <p:spPr>
          <a:xfrm>
            <a:off x="904406" y="1406768"/>
            <a:ext cx="9693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Can self-rated score effectively categorize players of different skill levels?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D28C12-D076-4018-A363-56018F41A9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4894"/>
          <a:stretch/>
        </p:blipFill>
        <p:spPr>
          <a:xfrm>
            <a:off x="5833354" y="3601324"/>
            <a:ext cx="4280170" cy="2328386"/>
          </a:xfrm>
          <a:prstGeom prst="rect">
            <a:avLst/>
          </a:prstGeom>
        </p:spPr>
      </p:pic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80172F2A-FEA3-429B-9E42-213E88EFE6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493" y="3601324"/>
            <a:ext cx="3166188" cy="301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750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7D921-B521-476F-A103-BB96F15C3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Results – Self-rated skill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5D1EB228-EC4C-42A0-A1E7-1FD0BBCE83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75" y="1748553"/>
            <a:ext cx="6871499" cy="4562306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2728B31-62FE-41B0-980F-2EE658CEE9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4824" y="2842528"/>
            <a:ext cx="5131633" cy="178196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FEDBF2B-AF4D-4026-93FA-5C24F0052B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67307" y="2610024"/>
            <a:ext cx="1789267" cy="232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57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9BF76-56F0-4E88-B227-360172ECA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66" y="18255"/>
            <a:ext cx="10515600" cy="1325563"/>
          </a:xfrm>
        </p:spPr>
        <p:txBody>
          <a:bodyPr/>
          <a:lstStyle/>
          <a:p>
            <a:r>
              <a:rPr lang="en-US" dirty="0"/>
              <a:t>                             Results - Gender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83B420-0457-4237-91A8-051FBFC8DD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00333"/>
            <a:ext cx="7216888" cy="474436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32B2523-9DDA-4292-912E-CFA05E001B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4710" y="2500118"/>
            <a:ext cx="5197290" cy="266723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A401F8F-7EF8-4B51-84EF-32DED636BD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71667" y="2398936"/>
            <a:ext cx="1557325" cy="20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83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326A3-95C6-46ED-A968-58729CC75D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2740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‘Git </a:t>
            </a:r>
            <a:r>
              <a:rPr lang="en-US" dirty="0" err="1"/>
              <a:t>Gud</a:t>
            </a:r>
            <a:r>
              <a:rPr lang="en-US" dirty="0"/>
              <a:t>!’ – Evaluation of Self-Rated Player Skill Compared to Actual Player Performance</a:t>
            </a:r>
          </a:p>
        </p:txBody>
      </p:sp>
      <p:pic>
        <p:nvPicPr>
          <p:cNvPr id="1026" name="Picture 2" descr="WPI Project Report – Wimbledon Community Association">
            <a:extLst>
              <a:ext uri="{FF2B5EF4-FFF2-40B4-BE49-F238E27FC236}">
                <a16:creationId xmlns:a16="http://schemas.microsoft.com/office/drawing/2014/main" id="{03BEC076-1E77-4F7E-8A1D-6EA3B75C4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198" y="4567064"/>
            <a:ext cx="1007625" cy="100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9D8F46DB-0983-4D38-B1D7-5ED291E249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6178" y="4726682"/>
            <a:ext cx="1344357" cy="88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9DABD09-EB87-4ACC-9B97-5ABD638BD10A}"/>
              </a:ext>
            </a:extLst>
          </p:cNvPr>
          <p:cNvSpPr/>
          <p:nvPr/>
        </p:nvSpPr>
        <p:spPr>
          <a:xfrm>
            <a:off x="1858251" y="3454015"/>
            <a:ext cx="40275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Shengmei Liu</a:t>
            </a:r>
            <a:r>
              <a:rPr lang="en-US" sz="2400" dirty="0"/>
              <a:t>, Mark Claypool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FFC8FC-323A-4047-8412-25B549693016}"/>
              </a:ext>
            </a:extLst>
          </p:cNvPr>
          <p:cNvSpPr/>
          <p:nvPr/>
        </p:nvSpPr>
        <p:spPr>
          <a:xfrm>
            <a:off x="6738026" y="3330861"/>
            <a:ext cx="67834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Atsuo Kuwahara, Jamie Sherman, </a:t>
            </a:r>
          </a:p>
          <a:p>
            <a:r>
              <a:rPr lang="en-US" sz="2400" dirty="0"/>
              <a:t>Bhuvana Devigere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D7DE58-74A4-4538-84FE-94A4EBE4094C}"/>
              </a:ext>
            </a:extLst>
          </p:cNvPr>
          <p:cNvSpPr/>
          <p:nvPr/>
        </p:nvSpPr>
        <p:spPr>
          <a:xfrm>
            <a:off x="3872009" y="5945017"/>
            <a:ext cx="4896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hlinkClick r:id="rId5"/>
              </a:rPr>
              <a:t>https://web.cs.wpi.edu/~claypool/papers/skill/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626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A3F86193757C448B2BFA21F1210379" ma:contentTypeVersion="6" ma:contentTypeDescription="Create a new document." ma:contentTypeScope="" ma:versionID="88f1be5b54c771b2712dc2268c3103e3">
  <xsd:schema xmlns:xsd="http://www.w3.org/2001/XMLSchema" xmlns:xs="http://www.w3.org/2001/XMLSchema" xmlns:p="http://schemas.microsoft.com/office/2006/metadata/properties" xmlns:ns3="6dc0745d-350e-45da-be0e-285be44558be" targetNamespace="http://schemas.microsoft.com/office/2006/metadata/properties" ma:root="true" ma:fieldsID="721a4b857ffc715994303249b91183e1" ns3:_="">
    <xsd:import namespace="6dc0745d-350e-45da-be0e-285be44558b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0745d-350e-45da-be0e-285be44558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B29C80-500C-4A4E-ADAA-F096E366D3E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A1240B5-D23B-4C49-9A25-6952FB2D3B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192A72-28F8-46E4-8FCA-76E845A850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c0745d-350e-45da-be0e-285be44558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426</Words>
  <Application>Microsoft Office PowerPoint</Application>
  <PresentationFormat>Widescreen</PresentationFormat>
  <Paragraphs>29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Office Theme</vt:lpstr>
      <vt:lpstr>‘Git Gud!’ – Evaluation of Self-Rated Player Skill Compared to Actual Player Performance</vt:lpstr>
      <vt:lpstr>Motivation &amp; Datasets</vt:lpstr>
      <vt:lpstr>Results – Self-rated skill</vt:lpstr>
      <vt:lpstr>                             Results - Gender</vt:lpstr>
      <vt:lpstr>‘Git Gud!’ – Evaluation of Self-Rated Player Skill Compared to Actual Player Performance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‘Git Gud!’ – Evaluation of Self-Rated Player Skill Compared to Actual Player Performance</dc:title>
  <dc:creator>Shengmei Liu</dc:creator>
  <cp:lastModifiedBy>Liu, Shengmei</cp:lastModifiedBy>
  <cp:revision>4</cp:revision>
  <dcterms:created xsi:type="dcterms:W3CDTF">2020-08-26T07:08:41Z</dcterms:created>
  <dcterms:modified xsi:type="dcterms:W3CDTF">2020-08-28T06:16:48Z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0x0101009FA3F86193757C448B2BFA21F1210379</vt:lpwstr>
  </property>
</Properties>
</file>