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5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4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862C5-F16A-487C-9E8F-AF98BA5E3D26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BC18D-8B2C-406D-8F12-A05C026D3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6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pi.edu/~claypool/papers/twitch-tv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pi.edu/~claypool/papers/twitch-tv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 Claypool, Daniel Farrington, and Nicholas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Muesch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Measurement-based Analysis of the Video Characteristics of Twitch.tv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Proceedings of the IEEE Games, Entertainment, Media Conference (GEM)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Toronto, Canada, October 2015. Online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at: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://www.cs.wpi.edu/~claypool/papers/twitch-tv/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BC18D-8B2C-406D-8F12-A05C026D34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3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 Claypool, Daniel Farrington, and Nicholas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Muesch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Measurement-based Analysis of the Video Characteristics of Twitch.tv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Proceedings of the IEEE Games, Entertainment, Media Conference (GEM)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Toronto, Canada, October 2015. Online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at: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://www.cs.wpi.edu/~claypool/papers/twitch-tv/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BC18D-8B2C-406D-8F12-A05C026D34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3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EF9B-88E2-47A9-BBB2-383DD95BEF8B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2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CBF6F-4CA4-44C8-AFB9-C22546781227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0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EFCE-BE6B-4F19-B9D6-E655B021EDAC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8F24-5C45-4568-A466-8AA56304F557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9AE9-63CF-4B45-82D1-C8FCC22CD091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41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0F8A0-8EE7-4978-8F26-C7FCD18E1039}" type="datetime1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8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D3F6-E89B-4CD5-8DFB-70B7B5821870}" type="datetime1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5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35DB-BA7A-4491-A5FC-78D4175B5967}" type="datetime1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AFAC-E309-4517-A62B-E1A3A52C6D2D}" type="datetime1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7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68E-7A09-4E1C-832E-E59869920A51}" type="datetime1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3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3DB6-3AF6-4F69-8A59-3B7F599D37BA}" type="datetime1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3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A4055-3D3C-4546-A3E0-DC72AA2E4BE7}" type="datetime1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5C3FF-6F89-4717-A9F2-3A7B28E9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2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laypool@cs.wpi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laypool@cs.wpi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Measurement-based Analysis of the </a:t>
            </a:r>
            <a:r>
              <a:rPr lang="en-US" dirty="0" smtClean="0"/>
              <a:t>Video Characteristics </a:t>
            </a:r>
            <a:r>
              <a:rPr lang="en-US" dirty="0"/>
              <a:t>of Twitch.tv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266317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Mark Claypool</a:t>
            </a:r>
            <a:r>
              <a:rPr lang="en-US" dirty="0" smtClean="0">
                <a:solidFill>
                  <a:schemeClr val="tx1"/>
                </a:solidFill>
              </a:rPr>
              <a:t>, Daniel Farrington, and Nicholas </a:t>
            </a:r>
            <a:r>
              <a:rPr lang="en-US" dirty="0" err="1" smtClean="0">
                <a:solidFill>
                  <a:schemeClr val="tx1"/>
                </a:solidFill>
              </a:rPr>
              <a:t>Muesch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claypool@cs.wpi.edu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Computer Science and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Interactive Media &amp; Game Development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27387" y="5363610"/>
            <a:ext cx="6099612" cy="914401"/>
            <a:chOff x="1524000" y="4800599"/>
            <a:chExt cx="6099612" cy="914401"/>
          </a:xfrm>
        </p:grpSpPr>
        <p:sp>
          <p:nvSpPr>
            <p:cNvPr id="4" name="TextBox 3"/>
            <p:cNvSpPr txBox="1"/>
            <p:nvPr/>
          </p:nvSpPr>
          <p:spPr>
            <a:xfrm>
              <a:off x="2819400" y="4996190"/>
              <a:ext cx="48042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C00000"/>
                  </a:solidFill>
                </a:rPr>
                <a:t>Worcester Polytechnic Institute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pic>
          <p:nvPicPr>
            <p:cNvPr id="1028" name="Picture 4" descr="http://www.communityadvocate.com/wp-content/uploads/2012/02/wpi_logo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4800599"/>
              <a:ext cx="914400" cy="9144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3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Pre-recorded Video Lengths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10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16514"/>
            <a:ext cx="5037407" cy="372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76400" y="5410200"/>
            <a:ext cx="5800008" cy="8309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Median is </a:t>
            </a:r>
            <a:r>
              <a:rPr lang="en-US" sz="1600" dirty="0" smtClean="0">
                <a:solidFill>
                  <a:srgbClr val="008000"/>
                </a:solidFill>
              </a:rPr>
              <a:t>8 minutes </a:t>
            </a:r>
            <a:r>
              <a:rPr lang="en-US" sz="1600" dirty="0" smtClean="0"/>
              <a:t>(live streams usually slightly longer </a:t>
            </a:r>
            <a:r>
              <a:rPr lang="en-US" sz="1600" dirty="0" smtClean="0">
                <a:solidFill>
                  <a:srgbClr val="0070C0"/>
                </a:solidFill>
              </a:rPr>
              <a:t>[4, 7]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Compare </a:t>
            </a:r>
            <a:r>
              <a:rPr lang="en-US" sz="1600" dirty="0" smtClean="0">
                <a:solidFill>
                  <a:srgbClr val="0070C0"/>
                </a:solidFill>
              </a:rPr>
              <a:t>[3]</a:t>
            </a:r>
            <a:r>
              <a:rPr lang="en-US" sz="1600" dirty="0" smtClean="0"/>
              <a:t>: slightly higher than YouTube, but similar</a:t>
            </a:r>
          </a:p>
          <a:p>
            <a:r>
              <a:rPr lang="en-US" sz="1600" dirty="0" smtClean="0"/>
              <a:t>Long-tailed may contribute to self-similarity on Internet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4377090" y="3214468"/>
            <a:ext cx="651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Long </a:t>
            </a:r>
          </a:p>
          <a:p>
            <a:pPr algn="ctr"/>
            <a:r>
              <a:rPr lang="en-US" sz="1600" dirty="0" smtClean="0"/>
              <a:t>tailed</a:t>
            </a:r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219700" y="3598200"/>
            <a:ext cx="533400" cy="33919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24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Resolutions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11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800"/>
            <a:ext cx="5023057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32406" y="5334000"/>
            <a:ext cx="3192194" cy="107721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HD resolutions dominate</a:t>
            </a:r>
          </a:p>
          <a:p>
            <a:r>
              <a:rPr lang="en-US" sz="1600" dirty="0" smtClean="0"/>
              <a:t>720p streams at 1 Mb/s</a:t>
            </a:r>
          </a:p>
          <a:p>
            <a:r>
              <a:rPr lang="en-US" sz="1600" dirty="0" smtClean="0"/>
              <a:t>1080p streams at 3 Mb/s</a:t>
            </a:r>
          </a:p>
          <a:p>
            <a:r>
              <a:rPr lang="en-US" sz="1600" dirty="0" smtClean="0"/>
              <a:t>Compare: new! (no previous results)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2232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Rates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12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575761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19400" y="5626387"/>
            <a:ext cx="3649394" cy="8309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50% at “full-motion” rates (30 f/s)</a:t>
            </a:r>
          </a:p>
          <a:p>
            <a:r>
              <a:rPr lang="en-US" sz="1600" dirty="0" smtClean="0"/>
              <a:t>40% at “game-motion” rates (60 f/s)</a:t>
            </a:r>
          </a:p>
          <a:p>
            <a:r>
              <a:rPr lang="en-US" sz="1600" dirty="0"/>
              <a:t>Compare: new! (no previous results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8505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Bitrates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13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562996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19400" y="5626387"/>
            <a:ext cx="3649394" cy="58477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Median 3 Mb/s, even distribution</a:t>
            </a:r>
          </a:p>
          <a:p>
            <a:r>
              <a:rPr lang="en-US" sz="1600" dirty="0" smtClean="0"/>
              <a:t>Compare </a:t>
            </a:r>
            <a:r>
              <a:rPr lang="en-US" sz="1600" dirty="0" smtClean="0">
                <a:solidFill>
                  <a:srgbClr val="0070C0"/>
                </a:solidFill>
              </a:rPr>
              <a:t>[5, 6]</a:t>
            </a:r>
            <a:r>
              <a:rPr lang="en-US" sz="1600" dirty="0" smtClean="0"/>
              <a:t>: Median was 2 Mb/s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733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Better understanding of live-streaming can </a:t>
            </a:r>
            <a:r>
              <a:rPr lang="en-US" dirty="0" smtClean="0"/>
              <a:t>help</a:t>
            </a:r>
          </a:p>
          <a:p>
            <a:pPr lvl="1"/>
            <a:r>
              <a:rPr lang="en-US" dirty="0" smtClean="0"/>
              <a:t>capacity planning</a:t>
            </a:r>
          </a:p>
          <a:p>
            <a:pPr lvl="1"/>
            <a:r>
              <a:rPr lang="en-US" dirty="0" smtClean="0"/>
              <a:t>network management</a:t>
            </a:r>
          </a:p>
          <a:p>
            <a:pPr lvl="1"/>
            <a:r>
              <a:rPr lang="en-US" dirty="0" smtClean="0"/>
              <a:t>design </a:t>
            </a:r>
            <a:r>
              <a:rPr lang="en-US" dirty="0" smtClean="0"/>
              <a:t>of new systems</a:t>
            </a:r>
          </a:p>
          <a:p>
            <a:r>
              <a:rPr lang="en-US" dirty="0" smtClean="0"/>
              <a:t>Complement previous work with new data on Twitch.tv, the most popular live streaming (of games)</a:t>
            </a:r>
          </a:p>
          <a:p>
            <a:r>
              <a:rPr lang="en-US" dirty="0" smtClean="0"/>
              <a:t>Crawl and analyze streams, January 2015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Number of streams correlates with time of day, day of week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Lengths are heavy-tailed</a:t>
            </a:r>
          </a:p>
          <a:p>
            <a:pPr lvl="1"/>
            <a:r>
              <a:rPr lang="en-US" dirty="0" smtClean="0"/>
              <a:t>May contribute to self-similarity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Most streams HD, with almost half streamed at 60 f/s</a:t>
            </a:r>
          </a:p>
          <a:p>
            <a:pPr lvl="1"/>
            <a:r>
              <a:rPr lang="en-US" dirty="0" smtClean="0"/>
              <a:t>Much higher than 30 f/s of pre-recorded video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6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analysis as Twitch.tv evolves</a:t>
            </a:r>
          </a:p>
          <a:p>
            <a:r>
              <a:rPr lang="en-US" dirty="0" smtClean="0"/>
              <a:t>Stream behavior in response </a:t>
            </a:r>
            <a:r>
              <a:rPr lang="en-US" smtClean="0"/>
              <a:t>to congestion</a:t>
            </a:r>
            <a:endParaRPr lang="en-US" dirty="0" smtClean="0"/>
          </a:p>
          <a:p>
            <a:r>
              <a:rPr lang="en-US" dirty="0" smtClean="0"/>
              <a:t>Study other live streaming systems</a:t>
            </a:r>
          </a:p>
          <a:p>
            <a:pPr lvl="1"/>
            <a:r>
              <a:rPr lang="en-US" dirty="0" smtClean="0"/>
              <a:t>YouTube </a:t>
            </a:r>
            <a:r>
              <a:rPr lang="en-US" dirty="0" smtClean="0">
                <a:solidFill>
                  <a:srgbClr val="0070C0"/>
                </a:solidFill>
              </a:rPr>
              <a:t>[1]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Measurement-based Analysis of the </a:t>
            </a:r>
            <a:r>
              <a:rPr lang="en-US" dirty="0" smtClean="0"/>
              <a:t>Video Characteristics </a:t>
            </a:r>
            <a:r>
              <a:rPr lang="en-US" dirty="0"/>
              <a:t>of Twitch.tv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266317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Mark Claypool</a:t>
            </a:r>
            <a:r>
              <a:rPr lang="en-US" dirty="0" smtClean="0">
                <a:solidFill>
                  <a:schemeClr val="tx1"/>
                </a:solidFill>
              </a:rPr>
              <a:t>, Daniel Farrington, and Nicholas </a:t>
            </a:r>
            <a:r>
              <a:rPr lang="en-US" dirty="0" err="1" smtClean="0">
                <a:solidFill>
                  <a:schemeClr val="tx1"/>
                </a:solidFill>
              </a:rPr>
              <a:t>Muesch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claypool@cs.wpi.edu</a:t>
            </a:r>
            <a:r>
              <a:rPr lang="en-US" sz="22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Computer Science and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Interactive Media &amp; Game Development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27387" y="5363610"/>
            <a:ext cx="6099612" cy="914401"/>
            <a:chOff x="1524000" y="4800599"/>
            <a:chExt cx="6099612" cy="914401"/>
          </a:xfrm>
        </p:grpSpPr>
        <p:sp>
          <p:nvSpPr>
            <p:cNvPr id="4" name="TextBox 3"/>
            <p:cNvSpPr txBox="1"/>
            <p:nvPr/>
          </p:nvSpPr>
          <p:spPr>
            <a:xfrm>
              <a:off x="2819400" y="4996190"/>
              <a:ext cx="48042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C00000"/>
                  </a:solidFill>
                </a:rPr>
                <a:t>Worcester Polytechnic Institute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  <p:pic>
          <p:nvPicPr>
            <p:cNvPr id="1028" name="Picture 4" descr="http://www.communityadvocate.com/wp-content/uploads/2012/02/wpi_logo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4800599"/>
              <a:ext cx="914400" cy="9144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Established services provide pre-recorded video content for streaming (e.g., YouTube)</a:t>
            </a:r>
          </a:p>
          <a:p>
            <a:r>
              <a:rPr lang="en-US" dirty="0" smtClean="0"/>
              <a:t>More recently, services provide live video content for streaming (e.g., Twitch.tv)</a:t>
            </a:r>
          </a:p>
          <a:p>
            <a:r>
              <a:rPr lang="en-US" dirty="0" smtClean="0"/>
              <a:t>Twitch.tv most popular live-streaming service </a:t>
            </a:r>
            <a:r>
              <a:rPr lang="en-US" dirty="0" smtClean="0">
                <a:solidFill>
                  <a:srgbClr val="0070C0"/>
                </a:solidFill>
              </a:rPr>
              <a:t>[8]</a:t>
            </a:r>
            <a:r>
              <a:rPr lang="en-US" dirty="0" smtClean="0"/>
              <a:t>,  streams </a:t>
            </a:r>
            <a:r>
              <a:rPr lang="en-US" dirty="0" smtClean="0">
                <a:solidFill>
                  <a:srgbClr val="0070C0"/>
                </a:solidFill>
              </a:rPr>
              <a:t>games</a:t>
            </a:r>
          </a:p>
          <a:p>
            <a:pPr lvl="1"/>
            <a:r>
              <a:rPr lang="en-US" dirty="0" smtClean="0"/>
              <a:t>Every month</a:t>
            </a:r>
            <a:r>
              <a:rPr lang="en-US" dirty="0"/>
              <a:t>: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1.5 million players, </a:t>
            </a:r>
          </a:p>
          <a:p>
            <a:pPr marL="457200" lvl="1" indent="0">
              <a:buNone/>
            </a:pPr>
            <a:r>
              <a:rPr lang="en-US" dirty="0" smtClean="0"/>
              <a:t>11 million live streams, </a:t>
            </a:r>
          </a:p>
          <a:p>
            <a:pPr marL="457200" lvl="1" indent="0">
              <a:buNone/>
            </a:pPr>
            <a:r>
              <a:rPr lang="en-US" dirty="0" smtClean="0"/>
              <a:t>100 million viewers</a:t>
            </a:r>
          </a:p>
          <a:p>
            <a:r>
              <a:rPr lang="en-US" dirty="0" smtClean="0"/>
              <a:t>Must design infrastructures to support and  management networks for live streaming</a:t>
            </a:r>
          </a:p>
          <a:p>
            <a:pPr lvl="1"/>
            <a:r>
              <a:rPr lang="en-US" dirty="0" smtClean="0"/>
              <a:t>Requires understanding of video characteristics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2</a:t>
            </a:fld>
            <a:endParaRPr lang="en-US"/>
          </a:p>
        </p:txBody>
      </p:sp>
      <p:pic>
        <p:nvPicPr>
          <p:cNvPr id="6146" name="Picture 2" descr="http://blog.maniaplanet.com/wp-content/uploads/2013/03/new-twitchtv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09600"/>
            <a:ext cx="2152650" cy="548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cdn1.tnwcdn.com/wp-content/blogs.dir/1/files/2013/05/6-730x4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05200"/>
            <a:ext cx="2895600" cy="1624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49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Many studies of pre-recorded video sites </a:t>
            </a:r>
          </a:p>
          <a:p>
            <a:pPr lvl="1"/>
            <a:r>
              <a:rPr lang="en-US" dirty="0" smtClean="0"/>
              <a:t>Cha et al. study popularity </a:t>
            </a:r>
            <a:r>
              <a:rPr lang="en-US" dirty="0" smtClean="0">
                <a:solidFill>
                  <a:srgbClr val="0070C0"/>
                </a:solidFill>
              </a:rPr>
              <a:t>[2]</a:t>
            </a:r>
          </a:p>
          <a:p>
            <a:pPr lvl="1"/>
            <a:r>
              <a:rPr lang="en-US" dirty="0" smtClean="0"/>
              <a:t>Gill et al. study network characteristics </a:t>
            </a:r>
            <a:r>
              <a:rPr lang="en-US" dirty="0" smtClean="0">
                <a:solidFill>
                  <a:srgbClr val="0070C0"/>
                </a:solidFill>
              </a:rPr>
              <a:t>[3]</a:t>
            </a:r>
          </a:p>
          <a:p>
            <a:r>
              <a:rPr lang="en-US" dirty="0" smtClean="0"/>
              <a:t>Fewer studies of live-streaming sites</a:t>
            </a:r>
          </a:p>
          <a:p>
            <a:pPr lvl="1"/>
            <a:r>
              <a:rPr lang="en-US" dirty="0" err="1" smtClean="0"/>
              <a:t>Kaytoue</a:t>
            </a:r>
            <a:r>
              <a:rPr lang="en-US" dirty="0" smtClean="0"/>
              <a:t> et al. analyze Twitch.tv</a:t>
            </a:r>
            <a:r>
              <a:rPr lang="en-US" dirty="0" smtClean="0">
                <a:solidFill>
                  <a:srgbClr val="0070C0"/>
                </a:solidFill>
              </a:rPr>
              <a:t> [4]</a:t>
            </a:r>
            <a:r>
              <a:rPr lang="en-US" dirty="0" smtClean="0"/>
              <a:t>, but no individual stream characteristics</a:t>
            </a:r>
          </a:p>
          <a:p>
            <a:pPr lvl="1"/>
            <a:r>
              <a:rPr lang="en-US" dirty="0" err="1" smtClean="0"/>
              <a:t>Pires</a:t>
            </a:r>
            <a:r>
              <a:rPr lang="en-US" dirty="0" smtClean="0"/>
              <a:t> and Simon </a:t>
            </a:r>
            <a:r>
              <a:rPr lang="en-US" dirty="0" smtClean="0">
                <a:solidFill>
                  <a:srgbClr val="0070C0"/>
                </a:solidFill>
              </a:rPr>
              <a:t>[5, 6]</a:t>
            </a:r>
            <a:r>
              <a:rPr lang="en-US" dirty="0" smtClean="0"/>
              <a:t>, compare Twitch.tv and YouTube but consider only bitrate</a:t>
            </a:r>
          </a:p>
          <a:p>
            <a:pPr lvl="1"/>
            <a:r>
              <a:rPr lang="en-US" dirty="0" smtClean="0"/>
              <a:t>Zhang and Liu analyze Twitch.tv </a:t>
            </a:r>
            <a:r>
              <a:rPr lang="en-US" dirty="0" smtClean="0">
                <a:solidFill>
                  <a:srgbClr val="0070C0"/>
                </a:solidFill>
              </a:rPr>
              <a:t>[7]</a:t>
            </a:r>
            <a:r>
              <a:rPr lang="en-US" dirty="0" smtClean="0"/>
              <a:t>, but do not consider time of day, length, bitrate or resolution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5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Crawler to harvest data, analysis of video characteristics</a:t>
            </a:r>
            <a:endParaRPr lang="en-US" sz="2800" dirty="0"/>
          </a:p>
          <a:p>
            <a:pPr lvl="1"/>
            <a:r>
              <a:rPr lang="en-US" dirty="0" smtClean="0"/>
              <a:t>Provides recent (2015) data</a:t>
            </a:r>
          </a:p>
          <a:p>
            <a:pPr lvl="1"/>
            <a:r>
              <a:rPr lang="en-US" dirty="0" smtClean="0"/>
              <a:t>Provides data on video characteristics</a:t>
            </a:r>
            <a:r>
              <a:rPr lang="en-US" dirty="0" smtClean="0">
                <a:solidFill>
                  <a:srgbClr val="0070C0"/>
                </a:solidFill>
              </a:rPr>
              <a:t>	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Goal: </a:t>
            </a:r>
            <a:r>
              <a:rPr lang="en-US" dirty="0" smtClean="0"/>
              <a:t>Complement previous study</a:t>
            </a:r>
          </a:p>
          <a:p>
            <a:pPr lvl="1"/>
            <a:r>
              <a:rPr lang="en-US" dirty="0" smtClean="0"/>
              <a:t>Compare results, where possible</a:t>
            </a:r>
          </a:p>
          <a:p>
            <a:pPr lvl="1"/>
            <a:r>
              <a:rPr lang="en-US" dirty="0" smtClean="0"/>
              <a:t>Re-inforce results and/or analyze change over time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Goal: </a:t>
            </a:r>
            <a:r>
              <a:rPr lang="en-US" dirty="0" smtClean="0"/>
              <a:t>Fill gaps in knowledge </a:t>
            </a:r>
          </a:p>
          <a:p>
            <a:pPr lvl="1"/>
            <a:r>
              <a:rPr lang="en-US" dirty="0" smtClean="0"/>
              <a:t>Live streaming evolving </a:t>
            </a:r>
            <a:r>
              <a:rPr lang="en-US" dirty="0"/>
              <a:t>rapidly</a:t>
            </a:r>
            <a:endParaRPr lang="en-US" dirty="0" smtClean="0"/>
          </a:p>
          <a:p>
            <a:pPr lvl="1"/>
            <a:r>
              <a:rPr lang="en-US" dirty="0" smtClean="0"/>
              <a:t>New live streaming characteristics (frame rate, frame resolution)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4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Number of Twitch.tv streams correlates with time of day and day of week in U.S.</a:t>
            </a:r>
          </a:p>
          <a:p>
            <a:pPr lvl="1"/>
            <a:r>
              <a:rPr lang="en-US" dirty="0" smtClean="0"/>
              <a:t>Confirms results from previous studies</a:t>
            </a:r>
          </a:p>
          <a:p>
            <a:r>
              <a:rPr lang="en-US" dirty="0" smtClean="0"/>
              <a:t>Length of Twitch.tv videos is heavy-tailed</a:t>
            </a:r>
          </a:p>
          <a:p>
            <a:pPr lvl="1"/>
            <a:r>
              <a:rPr lang="en-US" dirty="0" smtClean="0"/>
              <a:t>Shown for other file types, but novel for live-streaming</a:t>
            </a:r>
          </a:p>
          <a:p>
            <a:r>
              <a:rPr lang="en-US" dirty="0" smtClean="0"/>
              <a:t>Dominant resolutions are HD, and almost half stream at 60 f/s</a:t>
            </a:r>
          </a:p>
          <a:p>
            <a:pPr lvl="1"/>
            <a:r>
              <a:rPr lang="en-US" dirty="0" smtClean="0"/>
              <a:t>Novel and frame rates differ greatly from pre-recorded streaming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7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Methodology			(</a:t>
            </a:r>
            <a:r>
              <a:rPr lang="en-US" dirty="0" smtClean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Web crawler</a:t>
            </a:r>
          </a:p>
          <a:p>
            <a:pPr lvl="1"/>
            <a:r>
              <a:rPr lang="en-US" dirty="0" smtClean="0"/>
              <a:t>Based on </a:t>
            </a:r>
            <a:r>
              <a:rPr lang="en-US" dirty="0" err="1" smtClean="0"/>
              <a:t>Scrapy</a:t>
            </a:r>
            <a:r>
              <a:rPr lang="en-US" dirty="0" smtClean="0"/>
              <a:t> (open source crawler in Python)</a:t>
            </a:r>
          </a:p>
          <a:p>
            <a:pPr lvl="1"/>
            <a:r>
              <a:rPr lang="en-US" dirty="0" smtClean="0"/>
              <a:t>Modified to use </a:t>
            </a:r>
            <a:r>
              <a:rPr lang="en-US" dirty="0" smtClean="0"/>
              <a:t>Twitch.tv API </a:t>
            </a:r>
            <a:r>
              <a:rPr lang="en-US" dirty="0" smtClean="0"/>
              <a:t>for resource data</a:t>
            </a:r>
          </a:p>
          <a:p>
            <a:pPr lvl="1"/>
            <a:r>
              <a:rPr lang="en-US" dirty="0" smtClean="0"/>
              <a:t>Gathers details on active streams and length of pre-recorded videos</a:t>
            </a:r>
          </a:p>
          <a:p>
            <a:pPr lvl="1"/>
            <a:r>
              <a:rPr lang="en-US" dirty="0" smtClean="0"/>
              <a:t>Ran every hour, Jan 1</a:t>
            </a:r>
            <a:r>
              <a:rPr lang="en-US" baseline="30000" dirty="0" smtClean="0"/>
              <a:t>st</a:t>
            </a:r>
            <a:r>
              <a:rPr lang="en-US" dirty="0" smtClean="0"/>
              <a:t> to Jan 23</a:t>
            </a:r>
            <a:r>
              <a:rPr lang="en-US" baseline="30000" dirty="0" smtClean="0"/>
              <a:t>rd</a:t>
            </a:r>
            <a:r>
              <a:rPr lang="en-US" dirty="0" smtClean="0"/>
              <a:t>, 2015</a:t>
            </a:r>
          </a:p>
          <a:p>
            <a:r>
              <a:rPr lang="en-US" dirty="0" smtClean="0"/>
              <a:t>Stream analyzer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tool that provides resolution, frame rate and bitrate for source stream</a:t>
            </a:r>
          </a:p>
          <a:p>
            <a:r>
              <a:rPr lang="en-US" dirty="0" smtClean="0"/>
              <a:t>Also have data on: audio, encoding, delay, creation times, viewers and views </a:t>
            </a:r>
            <a:r>
              <a:rPr lang="en-US" dirty="0" smtClean="0">
                <a:solidFill>
                  <a:srgbClr val="0070C0"/>
                </a:solidFill>
              </a:rPr>
              <a:t>[10]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8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Methodology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Results				(</a:t>
            </a:r>
            <a:r>
              <a:rPr lang="en-US" dirty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Time of Day</a:t>
            </a:r>
          </a:p>
          <a:p>
            <a:pPr lvl="1"/>
            <a:r>
              <a:rPr lang="en-US" dirty="0" smtClean="0"/>
              <a:t>Length</a:t>
            </a:r>
          </a:p>
          <a:p>
            <a:pPr lvl="1"/>
            <a:r>
              <a:rPr lang="en-US" dirty="0" smtClean="0"/>
              <a:t>Resolution</a:t>
            </a:r>
          </a:p>
          <a:p>
            <a:pPr lvl="1"/>
            <a:r>
              <a:rPr lang="en-US" dirty="0" smtClean="0"/>
              <a:t>Frame Rate</a:t>
            </a:r>
          </a:p>
          <a:p>
            <a:pPr lvl="1"/>
            <a:r>
              <a:rPr lang="en-US" dirty="0" smtClean="0"/>
              <a:t>Bitrate</a:t>
            </a:r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2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Time of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C3FF-6F89-4717-A9F2-3A7B28E977C0}" type="slidenum">
              <a:rPr lang="en-US" smtClean="0"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543" y="1088385"/>
            <a:ext cx="5508914" cy="39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71996" y="5203185"/>
            <a:ext cx="5800008" cy="58477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Change in number of streams over 1 day (2x to 3x at peak)</a:t>
            </a:r>
          </a:p>
          <a:p>
            <a:r>
              <a:rPr lang="en-US" sz="1600" dirty="0" smtClean="0"/>
              <a:t>Modest change in number of streams over week (about 25% more)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671996" y="6019800"/>
            <a:ext cx="5800008" cy="58477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Compare </a:t>
            </a:r>
            <a:r>
              <a:rPr lang="en-US" sz="1600" dirty="0" smtClean="0">
                <a:solidFill>
                  <a:srgbClr val="0070C0"/>
                </a:solidFill>
              </a:rPr>
              <a:t>[5, 6]</a:t>
            </a:r>
            <a:r>
              <a:rPr lang="en-US" sz="1600" dirty="0" smtClean="0"/>
              <a:t>: similar time of day, day of week</a:t>
            </a:r>
          </a:p>
          <a:p>
            <a:r>
              <a:rPr lang="en-US" sz="1600" dirty="0" smtClean="0"/>
              <a:t>Double number of streams (1 year later)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0024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2169</TotalTime>
  <Words>679</Words>
  <Application>Microsoft Office PowerPoint</Application>
  <PresentationFormat>On-screen Show (4:3)</PresentationFormat>
  <Paragraphs>135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Measurement-based Analysis of the Video Characteristics of Twitch.tv</vt:lpstr>
      <vt:lpstr>Introduction</vt:lpstr>
      <vt:lpstr>Previous Work</vt:lpstr>
      <vt:lpstr>Our Work</vt:lpstr>
      <vt:lpstr>Teasers</vt:lpstr>
      <vt:lpstr>Outline</vt:lpstr>
      <vt:lpstr>Methodology</vt:lpstr>
      <vt:lpstr>Outline</vt:lpstr>
      <vt:lpstr>Time of Day</vt:lpstr>
      <vt:lpstr>Pre-recorded Video Lengths</vt:lpstr>
      <vt:lpstr>Frame Resolutions</vt:lpstr>
      <vt:lpstr>Frame Rates</vt:lpstr>
      <vt:lpstr>Bitrates</vt:lpstr>
      <vt:lpstr>Conclusion</vt:lpstr>
      <vt:lpstr>Future Work</vt:lpstr>
      <vt:lpstr>Measurement-based Analysis of the Video Characteristics of Twitch.tv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Latency on Player Performance in Cloud-based Games</dc:title>
  <dc:creator>Mark Claypool</dc:creator>
  <dc:description>Mark Claypool and David Finkel. The Effects of Latency on Player Performance in Cloud-based Games, In Proceedings of the 13th ACM Network and System Support for Games (NetGames), Nagoya, Japan, December 4-5, 2014. Online at:http://www.cs.wpi.edu/~claypool/papers/cloud-games/</dc:description>
  <cp:lastModifiedBy>Administrator</cp:lastModifiedBy>
  <cp:revision>96</cp:revision>
  <dcterms:created xsi:type="dcterms:W3CDTF">2014-11-15T14:32:53Z</dcterms:created>
  <dcterms:modified xsi:type="dcterms:W3CDTF">2015-10-16T11:48:38Z</dcterms:modified>
</cp:coreProperties>
</file>