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71" r:id="rId14"/>
    <p:sldId id="268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FF350-3333-484E-82FB-292890ABB68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56223-A179-456E-AAC0-E9FB4DAD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64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D90DD-DD0D-4D45-88D0-D2D0B3AF506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00998-2C94-4805-97DA-17BB7136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1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9C83FB-F7BD-4BB3-8405-B1C1E302277A}" type="slidenum">
              <a:rPr lang="en-US" sz="1300"/>
              <a:pPr/>
              <a:t>2</a:t>
            </a:fld>
            <a:endParaRPr lang="en-US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5938"/>
            <a:ext cx="3430588" cy="2571750"/>
          </a:xfrm>
          <a:ln w="12700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539" y="3258090"/>
            <a:ext cx="6706925" cy="30843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CB5EF-34BD-4075-8171-98B5E3F82104}" type="slidenum">
              <a:rPr lang="en-US" sz="1300"/>
              <a:pPr/>
              <a:t>3</a:t>
            </a:fld>
            <a:endParaRPr 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5938"/>
            <a:ext cx="3430588" cy="2571750"/>
          </a:xfrm>
          <a:ln w="12700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539" y="3258090"/>
            <a:ext cx="6706925" cy="30843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71633E-189C-4C30-9E69-9795816FA1D7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5938"/>
            <a:ext cx="3430588" cy="2571750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539" y="3258090"/>
            <a:ext cx="6706925" cy="30843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0998-2C94-4805-97DA-17BB7136D5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30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A2DEA2-DE43-4AAB-AC5C-D6ADC4DEA71A}" type="slidenum">
              <a:rPr lang="en-US" sz="1300"/>
              <a:pPr/>
              <a:t>14</a:t>
            </a:fld>
            <a:endParaRPr lang="en-US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5938"/>
            <a:ext cx="3430588" cy="2571750"/>
          </a:xfrm>
          <a:ln w="12700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539" y="3258090"/>
            <a:ext cx="6706925" cy="30843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pPr defTabSz="912876"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1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5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7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2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3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0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1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0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6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EAF22-89CE-41BF-8EAA-B5C36F052D6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pi.edu/~cs4513/d14/timelin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cs4513/b1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s4513-all@cs.wpi.edu" TargetMode="External"/><Relationship Id="rId5" Type="http://schemas.openxmlformats.org/officeDocument/2006/relationships/hyperlink" Target="mailto:cs4513-staff@cs.wpi.edu" TargetMode="External"/><Relationship Id="rId4" Type="http://schemas.openxmlformats.org/officeDocument/2006/relationships/hyperlink" Target="mailto:claypool@cs.wpi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CS4513</a:t>
            </a:r>
            <a:br>
              <a:rPr lang="en-US" dirty="0"/>
            </a:br>
            <a:r>
              <a:rPr lang="en-US" dirty="0"/>
              <a:t>Distributed Computing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D-term 2014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Mark Claypool</a:t>
            </a:r>
          </a:p>
          <a:p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92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Projects (1 of 2)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pPr marL="533400" indent="-533400">
              <a:defRPr/>
            </a:pPr>
            <a:r>
              <a:rPr lang="en-US" dirty="0" smtClean="0"/>
              <a:t>Implementation in Linux (or Cygwin on Windows)</a:t>
            </a:r>
          </a:p>
          <a:p>
            <a:pPr marL="533400" indent="-533400">
              <a:defRPr/>
            </a:pPr>
            <a:r>
              <a:rPr lang="en-US" dirty="0" smtClean="0"/>
              <a:t>Implementation in C/C++ or Java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10840"/>
            <a:ext cx="6181725" cy="35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600" y="563879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 engine hits for +“&lt;language&gt; programming”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617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defRPr/>
            </a:pPr>
            <a:r>
              <a:rPr lang="en-US" dirty="0"/>
              <a:t>Done solo (no groups)</a:t>
            </a:r>
          </a:p>
          <a:p>
            <a:pPr marL="533400" indent="-533400">
              <a:defRPr/>
            </a:pPr>
            <a:r>
              <a:rPr lang="en-US" dirty="0"/>
              <a:t>Topics</a:t>
            </a:r>
          </a:p>
          <a:p>
            <a:pPr marL="933450" lvl="1" indent="-533400">
              <a:defRPr/>
            </a:pPr>
            <a:r>
              <a:rPr lang="en-US" sz="2400" dirty="0" err="1"/>
              <a:t>Proj</a:t>
            </a:r>
            <a:r>
              <a:rPr lang="en-US" sz="2400" dirty="0"/>
              <a:t> 1 – Files</a:t>
            </a:r>
          </a:p>
          <a:p>
            <a:pPr marL="933450" lvl="1" indent="-533400">
              <a:defRPr/>
            </a:pPr>
            <a:r>
              <a:rPr lang="en-US" sz="2400" dirty="0" err="1"/>
              <a:t>Proj</a:t>
            </a:r>
            <a:r>
              <a:rPr lang="en-US" sz="2400" dirty="0"/>
              <a:t> 2 – Distributed shell</a:t>
            </a:r>
          </a:p>
          <a:p>
            <a:pPr marL="933450" lvl="1" indent="-533400">
              <a:defRPr/>
            </a:pPr>
            <a:r>
              <a:rPr lang="en-US" sz="2400" dirty="0" err="1"/>
              <a:t>Proj</a:t>
            </a:r>
            <a:r>
              <a:rPr lang="en-US" sz="2400" dirty="0"/>
              <a:t> 3 – Network game (text based)</a:t>
            </a:r>
          </a:p>
          <a:p>
            <a:pPr marL="933450" lvl="1" indent="-533400">
              <a:defRPr/>
            </a:pPr>
            <a:r>
              <a:rPr lang="en-US" sz="2400" dirty="0" err="1"/>
              <a:t>Proj</a:t>
            </a:r>
            <a:r>
              <a:rPr lang="en-US" sz="2400" dirty="0"/>
              <a:t> 4 – File/Media sharing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Web (maybe after class)</a:t>
            </a:r>
          </a:p>
          <a:p>
            <a:r>
              <a:rPr lang="en-US" dirty="0" err="1" smtClean="0"/>
              <a:t>Powerpoint</a:t>
            </a:r>
            <a:r>
              <a:rPr lang="en-US" dirty="0" smtClean="0"/>
              <a:t> and PDF</a:t>
            </a:r>
          </a:p>
          <a:p>
            <a:r>
              <a:rPr lang="en-US" dirty="0" smtClean="0"/>
              <a:t>Caution!  Don’t rely upon the slides alone! Use them as supplementary material</a:t>
            </a:r>
          </a:p>
          <a:p>
            <a:pPr lvl="1"/>
            <a:r>
              <a:rPr lang="en-US" dirty="0" smtClean="0"/>
              <a:t>(come to class)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3551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http://www.cs.wpi.edu/~cs4513/d14/timeline.html</a:t>
            </a:r>
            <a:r>
              <a:rPr lang="en-US" sz="2800" dirty="0" smtClean="0"/>
              <a:t> </a:t>
            </a:r>
          </a:p>
          <a:p>
            <a:r>
              <a:rPr lang="en-US" i="1" dirty="0" smtClean="0"/>
              <a:t>Estimate</a:t>
            </a:r>
            <a:r>
              <a:rPr lang="en-US" dirty="0" smtClean="0"/>
              <a:t> of assignment dates</a:t>
            </a:r>
          </a:p>
          <a:p>
            <a:r>
              <a:rPr lang="en-US" dirty="0" smtClean="0"/>
              <a:t>Use it to help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This Class?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WPI CS requirements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Gotta</a:t>
            </a:r>
            <a:r>
              <a:rPr lang="en-US" sz="2400" dirty="0" smtClean="0"/>
              <a:t> take something in Systems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Gotta</a:t>
            </a:r>
            <a:r>
              <a:rPr lang="en-US" sz="2400" dirty="0" smtClean="0"/>
              <a:t> take five 4000-level courses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Distributed systems are the future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network is the computer, The cloud, Mobility and Wireless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Distributed Systems are cool!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Algorithms, Networks, Hardware…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Programming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more you do, the better a computer scientist/software engineer you become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Fun!</a:t>
            </a:r>
          </a:p>
        </p:txBody>
      </p:sp>
    </p:spTree>
    <p:extLst>
      <p:ext uri="{BB962C8B-B14F-4D97-AF65-F5344CB8AC3E}">
        <p14:creationId xmlns:p14="http://schemas.microsoft.com/office/powerpoint/2010/main" val="7728649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Topics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Admin Stuff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Class material!</a:t>
            </a:r>
          </a:p>
        </p:txBody>
      </p:sp>
    </p:spTree>
    <p:extLst>
      <p:ext uri="{BB962C8B-B14F-4D97-AF65-F5344CB8AC3E}">
        <p14:creationId xmlns:p14="http://schemas.microsoft.com/office/powerpoint/2010/main" val="928695991"/>
      </p:ext>
    </p:extLst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 fontScale="90000"/>
          </a:bodyPr>
          <a:lstStyle/>
          <a:p>
            <a:r>
              <a:rPr lang="en-US" smtClean="0"/>
              <a:t>Professor Background</a:t>
            </a:r>
            <a:br>
              <a:rPr lang="en-US" smtClean="0"/>
            </a:br>
            <a:r>
              <a:rPr lang="en-US" smtClean="0"/>
              <a:t>(Who am I?)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Mark Claypool (professor, “Mark”)</a:t>
            </a:r>
          </a:p>
          <a:p>
            <a:pPr lvl="1"/>
            <a:r>
              <a:rPr lang="en-US" sz="2400" dirty="0" smtClean="0"/>
              <a:t>Professor, Computer Science</a:t>
            </a:r>
          </a:p>
          <a:p>
            <a:pPr lvl="1"/>
            <a:r>
              <a:rPr lang="en-US" sz="2400" dirty="0" smtClean="0"/>
              <a:t>Director, Interactive Media and Game Development</a:t>
            </a:r>
          </a:p>
          <a:p>
            <a:pPr lvl="1"/>
            <a:r>
              <a:rPr lang="en-US" sz="2400" dirty="0" smtClean="0"/>
              <a:t>Systems guy</a:t>
            </a:r>
          </a:p>
          <a:p>
            <a:r>
              <a:rPr lang="en-US" dirty="0" smtClean="0"/>
              <a:t>Research interests</a:t>
            </a:r>
          </a:p>
          <a:p>
            <a:pPr lvl="1"/>
            <a:r>
              <a:rPr lang="en-US" sz="2400" dirty="0" smtClean="0"/>
              <a:t>Network games</a:t>
            </a:r>
          </a:p>
          <a:p>
            <a:pPr lvl="1"/>
            <a:r>
              <a:rPr lang="en-US" sz="2400" dirty="0" smtClean="0"/>
              <a:t>Multimedia performance</a:t>
            </a:r>
          </a:p>
          <a:p>
            <a:pPr lvl="1"/>
            <a:r>
              <a:rPr lang="en-US" sz="2400" dirty="0" smtClean="0"/>
              <a:t>Congestion control (protocols, AQM)</a:t>
            </a:r>
          </a:p>
          <a:p>
            <a:pPr lvl="1"/>
            <a:r>
              <a:rPr lang="en-US" sz="2400" dirty="0" smtClean="0"/>
              <a:t>Wireless networking</a:t>
            </a:r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46978636"/>
      </p:ext>
    </p:extLst>
  </p:cSld>
  <p:clrMapOvr>
    <a:masterClrMapping/>
  </p:clrMapOvr>
  <p:transition spd="slow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Background</a:t>
            </a:r>
            <a:br>
              <a:rPr lang="en-US" dirty="0"/>
            </a:br>
            <a:r>
              <a:rPr lang="en-US" dirty="0"/>
              <a:t>(Who are you?)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Background 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CS3013?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CS3516?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CS4516?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Language of Choice?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Platform of Choice?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Year?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SzPct val="85000"/>
              <a:buFont typeface="+mj-lt"/>
              <a:buAutoNum type="arabicPeriod" startAt="5"/>
            </a:pPr>
            <a:r>
              <a:rPr lang="en-US" dirty="0" smtClean="0"/>
              <a:t>Major?</a:t>
            </a:r>
          </a:p>
          <a:p>
            <a:pPr marL="514350" indent="-514350">
              <a:buSzPct val="85000"/>
              <a:buFont typeface="+mj-lt"/>
              <a:buAutoNum type="arabicPeriod" startAt="5"/>
            </a:pPr>
            <a:r>
              <a:rPr lang="en-US" dirty="0" smtClean="0"/>
              <a:t>Expertise (low 1 to 5 high)?</a:t>
            </a:r>
            <a:endParaRPr lang="en-US" dirty="0"/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/>
              <a:t>C/C++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/>
              <a:t>Java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Unix</a:t>
            </a:r>
          </a:p>
          <a:p>
            <a:pPr marL="514350" indent="-514350">
              <a:buSzPct val="85000"/>
              <a:buFont typeface="+mj-lt"/>
              <a:buAutoNum type="arabicPeriod" startAt="5"/>
            </a:pPr>
            <a:r>
              <a:rPr lang="en-US" dirty="0" smtClean="0"/>
              <a:t>Other?</a:t>
            </a:r>
            <a:endParaRPr lang="en-US" dirty="0"/>
          </a:p>
          <a:p>
            <a:pPr marL="514350" indent="-514350">
              <a:buSzPct val="85000"/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40196"/>
      </p:ext>
    </p:extLst>
  </p:cSld>
  <p:clrMapOvr>
    <a:masterClrMapping/>
  </p:clrMapOvr>
  <p:transition spd="slow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Stuff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3"/>
              </a:rPr>
              <a:t>http://www.cs.wpi.edu/~cs4513/b14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Class: </a:t>
            </a:r>
            <a:r>
              <a:rPr lang="en-US" dirty="0" err="1" smtClean="0"/>
              <a:t>Tu</a:t>
            </a:r>
            <a:r>
              <a:rPr lang="en-US" dirty="0" smtClean="0"/>
              <a:t>, Fr 1-2:50pm</a:t>
            </a:r>
          </a:p>
          <a:p>
            <a:r>
              <a:rPr lang="en-US" dirty="0" smtClean="0"/>
              <a:t>TAs: </a:t>
            </a:r>
            <a:r>
              <a:rPr lang="en-US" dirty="0" err="1" smtClean="0">
                <a:solidFill>
                  <a:srgbClr val="009900"/>
                </a:solidFill>
              </a:rPr>
              <a:t>Hien</a:t>
            </a:r>
            <a:r>
              <a:rPr lang="en-US" dirty="0" smtClean="0">
                <a:solidFill>
                  <a:srgbClr val="009900"/>
                </a:solidFill>
              </a:rPr>
              <a:t> Duong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009900"/>
                </a:solidFill>
              </a:rPr>
              <a:t>Ahmedul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Kabir</a:t>
            </a:r>
            <a:endParaRPr lang="en-US" dirty="0" smtClean="0">
              <a:solidFill>
                <a:srgbClr val="009900"/>
              </a:solidFill>
            </a:endParaRPr>
          </a:p>
          <a:p>
            <a:r>
              <a:rPr lang="en-US" dirty="0" smtClean="0"/>
              <a:t>Office hours:</a:t>
            </a:r>
          </a:p>
          <a:p>
            <a:pPr lvl="1"/>
            <a:r>
              <a:rPr lang="en-US" sz="2400" dirty="0" smtClean="0"/>
              <a:t>TA: TBA, FLA22</a:t>
            </a:r>
          </a:p>
          <a:p>
            <a:pPr lvl="1"/>
            <a:r>
              <a:rPr lang="en-US" sz="2400" dirty="0" smtClean="0"/>
              <a:t>Prof: TBA, FLB24b</a:t>
            </a:r>
          </a:p>
          <a:p>
            <a:pPr lvl="1"/>
            <a:r>
              <a:rPr lang="en-US" sz="2400" dirty="0" smtClean="0"/>
              <a:t>Or by appointment</a:t>
            </a:r>
          </a:p>
          <a:p>
            <a:r>
              <a:rPr lang="en-US" dirty="0" smtClean="0"/>
              <a:t>Email</a:t>
            </a:r>
          </a:p>
          <a:p>
            <a:pPr lvl="1"/>
            <a:r>
              <a:rPr lang="en-US" sz="2400" dirty="0" smtClean="0">
                <a:hlinkClick r:id="rId4"/>
              </a:rPr>
              <a:t>claypool@cs.wpi.edu</a:t>
            </a:r>
            <a:r>
              <a:rPr lang="en-US" sz="2400" dirty="0" smtClean="0"/>
              <a:t> (me)</a:t>
            </a:r>
          </a:p>
          <a:p>
            <a:pPr lvl="1"/>
            <a:r>
              <a:rPr lang="en-US" sz="2400" dirty="0" smtClean="0">
                <a:hlinkClick r:id="rId5"/>
              </a:rPr>
              <a:t>cs4513-staff@cs.wpi.edu</a:t>
            </a:r>
            <a:r>
              <a:rPr lang="en-US" sz="2400" dirty="0" smtClean="0"/>
              <a:t> (me + TA)</a:t>
            </a:r>
          </a:p>
          <a:p>
            <a:pPr lvl="1"/>
            <a:r>
              <a:rPr lang="en-US" sz="2400" dirty="0">
                <a:hlinkClick r:id="rId6"/>
              </a:rPr>
              <a:t>c</a:t>
            </a:r>
            <a:r>
              <a:rPr lang="en-US" sz="2400" dirty="0" smtClean="0">
                <a:hlinkClick r:id="rId6"/>
              </a:rPr>
              <a:t>s4513-all@cs.wpi.edu</a:t>
            </a:r>
            <a:r>
              <a:rPr lang="en-US" sz="2400" dirty="0" smtClean="0"/>
              <a:t> (class)</a:t>
            </a:r>
          </a:p>
        </p:txBody>
      </p:sp>
    </p:spTree>
    <p:extLst>
      <p:ext uri="{BB962C8B-B14F-4D97-AF65-F5344CB8AC3E}">
        <p14:creationId xmlns:p14="http://schemas.microsoft.com/office/powerpoint/2010/main" val="998788519"/>
      </p:ext>
    </p:extLst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ecx.images-amazon.com/images/I/51DptFJH9NL._SL500_AA3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OS Book from cs3013</a:t>
            </a:r>
          </a:p>
          <a:p>
            <a:pPr lvl="1"/>
            <a:r>
              <a:rPr lang="en-US" dirty="0" smtClean="0"/>
              <a:t>File systems</a:t>
            </a:r>
          </a:p>
          <a:p>
            <a:r>
              <a:rPr lang="en-US" dirty="0" smtClean="0"/>
              <a:t>Research papers</a:t>
            </a:r>
          </a:p>
          <a:p>
            <a:pPr lvl="1"/>
            <a:r>
              <a:rPr lang="en-US" sz="2400" dirty="0" smtClean="0"/>
              <a:t>Links or </a:t>
            </a:r>
            <a:r>
              <a:rPr lang="en-US" sz="2400" dirty="0" smtClean="0"/>
              <a:t>possibly copies</a:t>
            </a:r>
            <a:endParaRPr lang="en-US" sz="2400" dirty="0" smtClean="0"/>
          </a:p>
          <a:p>
            <a:r>
              <a:rPr lang="en-US" dirty="0" smtClean="0"/>
              <a:t>Learned</a:t>
            </a:r>
          </a:p>
          <a:p>
            <a:pPr lvl="1"/>
            <a:r>
              <a:rPr lang="en-US" sz="2400" dirty="0" smtClean="0"/>
              <a:t>Read by you</a:t>
            </a:r>
          </a:p>
          <a:p>
            <a:pPr lvl="1"/>
            <a:r>
              <a:rPr lang="en-US" sz="2400" dirty="0" smtClean="0"/>
              <a:t>Presented by me</a:t>
            </a:r>
          </a:p>
          <a:p>
            <a:pPr lvl="1"/>
            <a:r>
              <a:rPr lang="en-US" sz="2400" dirty="0" smtClean="0"/>
              <a:t>Tested for exam</a:t>
            </a:r>
          </a:p>
          <a:p>
            <a:r>
              <a:rPr lang="en-US" dirty="0" smtClean="0"/>
              <a:t>May be “Recommended” papers/links</a:t>
            </a:r>
          </a:p>
        </p:txBody>
      </p:sp>
      <p:pic>
        <p:nvPicPr>
          <p:cNvPr id="34818" name="Picture 2" descr="http://4.bp.blogspot.com/_pYQtk7V1m4I/Syzoob8McqI/AAAAAAAAAUE/DoaZx4kw7to/s200/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310" y="2485813"/>
            <a:ext cx="13525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18966"/>
      </p:ext>
    </p:extLst>
  </p:cSld>
  <p:clrMapOvr>
    <a:masterClrMapping/>
  </p:clrMapOvr>
  <p:transition spd="slow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File Systems</a:t>
            </a:r>
          </a:p>
          <a:p>
            <a:r>
              <a:rPr lang="en-US" dirty="0"/>
              <a:t>The Web</a:t>
            </a:r>
          </a:p>
          <a:p>
            <a:r>
              <a:rPr lang="en-US" dirty="0"/>
              <a:t>Network Games</a:t>
            </a:r>
          </a:p>
          <a:p>
            <a:r>
              <a:rPr lang="en-US" dirty="0"/>
              <a:t>Peer-to-Peer </a:t>
            </a:r>
          </a:p>
          <a:p>
            <a:r>
              <a:rPr lang="en-US" dirty="0" smtClean="0"/>
              <a:t>Cloud Computing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Architectures</a:t>
            </a:r>
          </a:p>
          <a:p>
            <a:r>
              <a:rPr lang="en-US" dirty="0" smtClean="0"/>
              <a:t>Synchronization</a:t>
            </a:r>
          </a:p>
          <a:p>
            <a:r>
              <a:rPr lang="en-US" dirty="0" smtClean="0"/>
              <a:t>Virtualization</a:t>
            </a:r>
          </a:p>
          <a:p>
            <a:r>
              <a:rPr lang="en-US" i="1" dirty="0" smtClean="0"/>
              <a:t>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55492"/>
      </p:ext>
    </p:extLst>
  </p:cSld>
  <p:clrMapOvr>
    <a:masterClrMapping/>
  </p:clrMapOvr>
  <p:transition spd="slow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Structure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background</a:t>
            </a:r>
          </a:p>
          <a:p>
            <a:pPr lvl="1"/>
            <a:r>
              <a:rPr lang="en-US" sz="2400" dirty="0" smtClean="0"/>
              <a:t>Operating Systems (cs3013)</a:t>
            </a:r>
          </a:p>
          <a:p>
            <a:pPr lvl="1"/>
            <a:r>
              <a:rPr lang="en-US" sz="2400" dirty="0" smtClean="0"/>
              <a:t>Computer Networks (cs3516)</a:t>
            </a:r>
          </a:p>
          <a:p>
            <a:pPr lvl="1"/>
            <a:r>
              <a:rPr lang="en-US" sz="2400" dirty="0" smtClean="0"/>
              <a:t>Good programming skills (required)</a:t>
            </a:r>
          </a:p>
          <a:p>
            <a:r>
              <a:rPr lang="en-US" dirty="0" smtClean="0"/>
              <a:t>Grading</a:t>
            </a:r>
          </a:p>
          <a:p>
            <a:pPr lvl="1"/>
            <a:r>
              <a:rPr lang="en-US" sz="2400" dirty="0" smtClean="0"/>
              <a:t>Exams (50%)</a:t>
            </a:r>
          </a:p>
          <a:p>
            <a:pPr lvl="1"/>
            <a:r>
              <a:rPr lang="en-US" sz="2400" dirty="0" smtClean="0"/>
              <a:t>Projects (50%)</a:t>
            </a:r>
          </a:p>
        </p:txBody>
      </p:sp>
    </p:spTree>
    <p:extLst>
      <p:ext uri="{BB962C8B-B14F-4D97-AF65-F5344CB8AC3E}">
        <p14:creationId xmlns:p14="http://schemas.microsoft.com/office/powerpoint/2010/main" val="887939746"/>
      </p:ext>
    </p:extLst>
  </p:cSld>
  <p:clrMapOvr>
    <a:masterClrMapping/>
  </p:clrMapOvr>
  <p:transition spd="slow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exams</a:t>
            </a:r>
          </a:p>
          <a:p>
            <a:r>
              <a:rPr lang="en-US" dirty="0" smtClean="0"/>
              <a:t>50% of grade</a:t>
            </a:r>
          </a:p>
          <a:p>
            <a:r>
              <a:rPr lang="en-US" dirty="0" smtClean="0"/>
              <a:t>Non-cumulative</a:t>
            </a:r>
          </a:p>
          <a:p>
            <a:r>
              <a:rPr lang="en-US" dirty="0" smtClean="0"/>
              <a:t>In-class</a:t>
            </a:r>
          </a:p>
          <a:p>
            <a:pPr lvl="1"/>
            <a:r>
              <a:rPr lang="en-US" sz="2400" dirty="0" smtClean="0"/>
              <a:t>Closed-note, Closed-paper, Closed-friend</a:t>
            </a:r>
          </a:p>
        </p:txBody>
      </p:sp>
    </p:spTree>
    <p:extLst>
      <p:ext uri="{BB962C8B-B14F-4D97-AF65-F5344CB8AC3E}">
        <p14:creationId xmlns:p14="http://schemas.microsoft.com/office/powerpoint/2010/main" val="211718425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406</Words>
  <Application>Microsoft Office PowerPoint</Application>
  <PresentationFormat>On-screen Show (4:3)</PresentationFormat>
  <Paragraphs>116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CS4513 Distributed Computing Systems</vt:lpstr>
      <vt:lpstr>Topics</vt:lpstr>
      <vt:lpstr>Professor Background (Who am I?)</vt:lpstr>
      <vt:lpstr>Student Background (Who are you?)</vt:lpstr>
      <vt:lpstr>Syllabus Stuff</vt:lpstr>
      <vt:lpstr>Text Book</vt:lpstr>
      <vt:lpstr>Range of Topics</vt:lpstr>
      <vt:lpstr>Course Structure</vt:lpstr>
      <vt:lpstr>Exams</vt:lpstr>
      <vt:lpstr>Projects (1 of 2)</vt:lpstr>
      <vt:lpstr>Project (2 of 2)</vt:lpstr>
      <vt:lpstr>Slides</vt:lpstr>
      <vt:lpstr>Timeline</vt:lpstr>
      <vt:lpstr>Why This Class?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CS4513 Distributed Computing Systems</dc:title>
  <dc:creator>Mark Claypool</dc:creator>
  <cp:lastModifiedBy>Mark Claypool</cp:lastModifiedBy>
  <cp:revision>11</cp:revision>
  <cp:lastPrinted>2014-03-17T22:57:11Z</cp:lastPrinted>
  <dcterms:created xsi:type="dcterms:W3CDTF">2014-03-17T21:34:29Z</dcterms:created>
  <dcterms:modified xsi:type="dcterms:W3CDTF">2014-03-18T15:34:18Z</dcterms:modified>
</cp:coreProperties>
</file>