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6600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5737DF5-BE75-4A41-9F51-CC41134BF061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5433E5C-5432-4B3B-878C-4F61F205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0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3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9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2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1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9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8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9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3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3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3A32-F0C1-4AD5-9630-F32CFE29665F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1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CS 4513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1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micro-benchmarks?  </a:t>
            </a:r>
          </a:p>
          <a:p>
            <a:pPr lvl="1"/>
            <a:r>
              <a:rPr lang="en-US" dirty="0" smtClean="0"/>
              <a:t>What are the micro-benchmarks used in RG10?</a:t>
            </a:r>
          </a:p>
          <a:p>
            <a:endParaRPr lang="en-US" dirty="0" smtClean="0"/>
          </a:p>
          <a:p>
            <a:r>
              <a:rPr lang="en-US" dirty="0" smtClean="0"/>
              <a:t>What are macro-benchmarks?  </a:t>
            </a:r>
          </a:p>
          <a:p>
            <a:pPr lvl="1"/>
            <a:r>
              <a:rPr lang="en-US" dirty="0" smtClean="0"/>
              <a:t>What are the macro-benchmarks used in RG10?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performance of FUSE compare to native?</a:t>
            </a:r>
          </a:p>
          <a:p>
            <a:endParaRPr lang="en-US" dirty="0"/>
          </a:p>
          <a:p>
            <a:r>
              <a:rPr lang="en-US" dirty="0" smtClean="0"/>
              <a:t>How does the performance of </a:t>
            </a:r>
            <a:r>
              <a:rPr lang="en-US" dirty="0" err="1" smtClean="0"/>
              <a:t>JavaFuse</a:t>
            </a:r>
            <a:r>
              <a:rPr lang="en-US" dirty="0" smtClean="0"/>
              <a:t> compare to FUSE and Native?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9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SKH02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3 fundamental </a:t>
            </a:r>
            <a:r>
              <a:rPr lang="en-US" smtClean="0"/>
              <a:t>limitations faced by MCGs?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77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SKH02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tension/tradeoff between </a:t>
            </a:r>
            <a:r>
              <a:rPr lang="en-US" i="1" dirty="0" smtClean="0"/>
              <a:t>responsiveness</a:t>
            </a:r>
            <a:r>
              <a:rPr lang="en-US" dirty="0" smtClean="0"/>
              <a:t> and </a:t>
            </a:r>
            <a:r>
              <a:rPr lang="en-US" i="1" dirty="0" smtClean="0"/>
              <a:t>consistency</a:t>
            </a:r>
            <a:r>
              <a:rPr lang="en-US" dirty="0" smtClean="0"/>
              <a:t> in MCGs?</a:t>
            </a:r>
          </a:p>
          <a:p>
            <a:endParaRPr lang="en-US" dirty="0" smtClean="0"/>
          </a:p>
          <a:p>
            <a:r>
              <a:rPr lang="en-US" dirty="0" smtClean="0"/>
              <a:t>What is interest management?  Describe how it works</a:t>
            </a:r>
          </a:p>
          <a:p>
            <a:endParaRPr lang="en-US" dirty="0"/>
          </a:p>
          <a:p>
            <a:r>
              <a:rPr lang="en-US" dirty="0" smtClean="0"/>
              <a:t>What is dead reckoning?  Describe how </a:t>
            </a:r>
            <a:r>
              <a:rPr lang="en-US" smtClean="0"/>
              <a:t>it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44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CCL14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199" cy="4525963"/>
          </a:xfrm>
        </p:spPr>
        <p:txBody>
          <a:bodyPr/>
          <a:lstStyle/>
          <a:p>
            <a:r>
              <a:rPr lang="en-US" dirty="0" smtClean="0"/>
              <a:t>Label A-E in Figure</a:t>
            </a:r>
          </a:p>
          <a:p>
            <a:r>
              <a:rPr lang="en-US" dirty="0" smtClean="0"/>
              <a:t>What type of service is this?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1790700"/>
            <a:ext cx="5724369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57599" y="2400300"/>
            <a:ext cx="2057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45745" y="3848100"/>
            <a:ext cx="993987" cy="3048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00692" y="3868420"/>
            <a:ext cx="993987" cy="304800"/>
          </a:xfrm>
          <a:prstGeom prst="rect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27785" y="3162300"/>
            <a:ext cx="993987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30791" y="1790700"/>
            <a:ext cx="993987" cy="3048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4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thin-client games: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</a:t>
            </a:r>
            <a:r>
              <a:rPr lang="en-US" i="1" dirty="0" smtClean="0"/>
              <a:t>scene complexity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</a:t>
            </a:r>
            <a:r>
              <a:rPr lang="en-US" i="1" dirty="0" smtClean="0"/>
              <a:t>motion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Where are First Person Shooters in that space?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7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Client Games from </a:t>
            </a:r>
            <a:r>
              <a:rPr lang="en-US" dirty="0" smtClean="0">
                <a:solidFill>
                  <a:srgbClr val="008000"/>
                </a:solidFill>
              </a:rPr>
              <a:t>[CFGS14]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the following from least to most bitrate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Virtual Environment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Thin Game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Pre-recorded video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Live Video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Traditional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25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and Games from </a:t>
            </a:r>
            <a:r>
              <a:rPr lang="en-US" dirty="0" smtClean="0">
                <a:solidFill>
                  <a:srgbClr val="008000"/>
                </a:solidFill>
              </a:rPr>
              <a:t>[CC10]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three ways does latency affect network games?</a:t>
            </a:r>
          </a:p>
          <a:p>
            <a:endParaRPr lang="en-US" dirty="0"/>
          </a:p>
          <a:p>
            <a:r>
              <a:rPr lang="en-US" dirty="0" smtClean="0"/>
              <a:t>What are precision and deadline?</a:t>
            </a:r>
          </a:p>
          <a:p>
            <a:endParaRPr lang="en-US" dirty="0"/>
          </a:p>
          <a:p>
            <a:r>
              <a:rPr lang="en-US" dirty="0" smtClean="0"/>
              <a:t>How do </a:t>
            </a:r>
            <a:r>
              <a:rPr lang="en-US" dirty="0" smtClean="0"/>
              <a:t>precision and </a:t>
            </a:r>
            <a:r>
              <a:rPr lang="en-US" smtClean="0"/>
              <a:t>deadline pertain to latency and </a:t>
            </a:r>
            <a:r>
              <a:rPr lang="en-US" dirty="0" smtClean="0"/>
              <a:t>games?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4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partition?  How do you get access?</a:t>
            </a:r>
          </a:p>
          <a:p>
            <a:endParaRPr lang="en-US" dirty="0"/>
          </a:p>
          <a:p>
            <a:r>
              <a:rPr lang="en-US" dirty="0" smtClean="0"/>
              <a:t>What is a file descriptor?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4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i="1" dirty="0" smtClean="0"/>
              <a:t>good</a:t>
            </a:r>
            <a:r>
              <a:rPr lang="en-US" dirty="0" smtClean="0"/>
              <a:t> about storing files as contiguous blocks?  What is </a:t>
            </a:r>
            <a:r>
              <a:rPr lang="en-US" i="1" dirty="0" smtClean="0"/>
              <a:t>bad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Why is a file allocation table (FAT) better than a pure linked-list when storing disk blocks?</a:t>
            </a:r>
          </a:p>
          <a:p>
            <a:endParaRPr lang="en-US" dirty="0" smtClean="0"/>
          </a:p>
          <a:p>
            <a:r>
              <a:rPr lang="en-US" dirty="0" smtClean="0"/>
              <a:t>What is an </a:t>
            </a:r>
            <a:r>
              <a:rPr lang="en-US" dirty="0" err="1" smtClean="0"/>
              <a:t>i</a:t>
            </a:r>
            <a:r>
              <a:rPr lang="en-US" dirty="0" smtClean="0"/>
              <a:t>-node?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8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MBR/GPT for?</a:t>
            </a:r>
          </a:p>
          <a:p>
            <a:endParaRPr lang="en-US" dirty="0"/>
          </a:p>
          <a:p>
            <a:r>
              <a:rPr lang="en-US" dirty="0" smtClean="0"/>
              <a:t>Where are file attributes stored?</a:t>
            </a:r>
          </a:p>
          <a:p>
            <a:endParaRPr lang="en-US" dirty="0"/>
          </a:p>
          <a:p>
            <a:r>
              <a:rPr lang="en-US" dirty="0" smtClean="0"/>
              <a:t>What is an alias in terms of file systems?  </a:t>
            </a:r>
          </a:p>
          <a:p>
            <a:pPr lvl="1"/>
            <a:r>
              <a:rPr lang="en-US" dirty="0" smtClean="0"/>
              <a:t>How is a hard-link in a typical Unix file system implemented?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4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one method of keeping track of free blocks in a file system</a:t>
            </a:r>
          </a:p>
          <a:p>
            <a:endParaRPr lang="en-US" dirty="0" smtClean="0"/>
          </a:p>
          <a:p>
            <a:r>
              <a:rPr lang="en-US" dirty="0" smtClean="0"/>
              <a:t>What is the best block size to choose when formatting a partition with a file system?</a:t>
            </a:r>
          </a:p>
          <a:p>
            <a:endParaRPr lang="en-US" dirty="0" smtClean="0"/>
          </a:p>
          <a:p>
            <a:r>
              <a:rPr lang="en-US" dirty="0" smtClean="0"/>
              <a:t>What are the performance tradeoffs in choosing the block size?</a:t>
            </a:r>
          </a:p>
        </p:txBody>
      </p:sp>
    </p:spTree>
    <p:extLst>
      <p:ext uri="{BB962C8B-B14F-4D97-AF65-F5344CB8AC3E}">
        <p14:creationId xmlns:p14="http://schemas.microsoft.com/office/powerpoint/2010/main" val="220111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bind()</a:t>
            </a:r>
            <a:r>
              <a:rPr lang="en-US" dirty="0" smtClean="0"/>
              <a:t> do?</a:t>
            </a:r>
          </a:p>
          <a:p>
            <a:pPr lvl="1"/>
            <a:r>
              <a:rPr lang="en-US" dirty="0" smtClean="0"/>
              <a:t>Who calls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bind()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smtClean="0"/>
              <a:t>the client or server?</a:t>
            </a:r>
          </a:p>
          <a:p>
            <a:endParaRPr lang="en-US" dirty="0" smtClean="0"/>
          </a:p>
          <a:p>
            <a:r>
              <a:rPr lang="en-US" dirty="0" smtClean="0"/>
              <a:t>How do you re-direct </a:t>
            </a:r>
            <a:r>
              <a:rPr lang="en-US" dirty="0" err="1" smtClean="0"/>
              <a:t>stdout</a:t>
            </a:r>
            <a:r>
              <a:rPr lang="en-US" dirty="0" smtClean="0"/>
              <a:t> to a socket?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3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HLM02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WAFL </a:t>
            </a:r>
            <a:r>
              <a:rPr lang="en-US" dirty="0" err="1" smtClean="0"/>
              <a:t>i</a:t>
            </a:r>
            <a:r>
              <a:rPr lang="en-US" dirty="0" smtClean="0"/>
              <a:t>-nodes to traditional </a:t>
            </a:r>
            <a:r>
              <a:rPr lang="en-US" dirty="0" err="1" smtClean="0"/>
              <a:t>i</a:t>
            </a:r>
            <a:r>
              <a:rPr lang="en-US" smtClean="0"/>
              <a:t>-nodes.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a snapshot?</a:t>
            </a:r>
          </a:p>
          <a:p>
            <a:endParaRPr lang="en-US" dirty="0"/>
          </a:p>
          <a:p>
            <a:r>
              <a:rPr lang="en-US" dirty="0" smtClean="0"/>
              <a:t>How is it implemented?</a:t>
            </a:r>
          </a:p>
          <a:p>
            <a:pPr lvl="1"/>
            <a:r>
              <a:rPr lang="en-US" dirty="0" smtClean="0"/>
              <a:t>What is copy-on-write?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1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HML02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methodology for NFS appliance?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not simply time to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open()</a:t>
            </a:r>
            <a:r>
              <a:rPr lang="en-US" dirty="0" smtClean="0">
                <a:cs typeface="Consolas" panose="020B0609020204030204" pitchFamily="49" charset="0"/>
              </a:rPr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not simply top throughput?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3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</a:t>
            </a:r>
            <a:r>
              <a:rPr lang="en-US" i="1" dirty="0" err="1" smtClean="0"/>
              <a:t>stateful</a:t>
            </a:r>
            <a:r>
              <a:rPr lang="en-US" dirty="0" smtClean="0"/>
              <a:t> vs. </a:t>
            </a:r>
            <a:r>
              <a:rPr lang="en-US" i="1" dirty="0" smtClean="0"/>
              <a:t>stateless</a:t>
            </a:r>
            <a:r>
              <a:rPr lang="en-US" dirty="0" smtClean="0"/>
              <a:t> server for distributed file system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smtClean="0"/>
              <a:t>does NFS (v3) </a:t>
            </a:r>
            <a:r>
              <a:rPr lang="en-US" dirty="0" smtClean="0"/>
              <a:t>handle potentially </a:t>
            </a:r>
            <a:r>
              <a:rPr lang="en-US" dirty="0" err="1" smtClean="0"/>
              <a:t>out-dated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lient caches?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5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425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Review</vt:lpstr>
      <vt:lpstr>File Systems</vt:lpstr>
      <vt:lpstr>File Systems</vt:lpstr>
      <vt:lpstr>File Systems</vt:lpstr>
      <vt:lpstr>File Systems</vt:lpstr>
      <vt:lpstr>Sockets+</vt:lpstr>
      <vt:lpstr>HLM02</vt:lpstr>
      <vt:lpstr>HML02</vt:lpstr>
      <vt:lpstr>Distributed File Systems</vt:lpstr>
      <vt:lpstr>RG10</vt:lpstr>
      <vt:lpstr>RG10</vt:lpstr>
      <vt:lpstr>SKH02</vt:lpstr>
      <vt:lpstr>SKH02</vt:lpstr>
      <vt:lpstr>CCL14</vt:lpstr>
      <vt:lpstr>Cla09</vt:lpstr>
      <vt:lpstr>Thin Client Games from [CFGS14]</vt:lpstr>
      <vt:lpstr>Latency and Games from [CC10]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Mark Claypool</dc:creator>
  <cp:lastModifiedBy>Mark Claypool</cp:lastModifiedBy>
  <cp:revision>25</cp:revision>
  <cp:lastPrinted>2014-05-02T12:47:16Z</cp:lastPrinted>
  <dcterms:created xsi:type="dcterms:W3CDTF">2014-03-20T22:58:56Z</dcterms:created>
  <dcterms:modified xsi:type="dcterms:W3CDTF">2014-05-02T15:44:26Z</dcterms:modified>
</cp:coreProperties>
</file>