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4BBC6-CF9E-42F8-8EA3-1B65E134D41C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9BB6D-13D9-49FE-8B7C-A69129061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5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0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1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9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1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5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5627-A92B-4D10-9408-A652A970F307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0C35-EF18-48A5-95DD-03FD6317A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wpi.edu/~claypool/courses/525-S01/projects/proj2/select.c" TargetMode="External"/><Relationship Id="rId13" Type="http://schemas.openxmlformats.org/officeDocument/2006/relationships/hyperlink" Target="http://web.cs.wpi.edu/~cs529/s13/projects/proj2/udp-talk.cpp" TargetMode="External"/><Relationship Id="rId3" Type="http://schemas.openxmlformats.org/officeDocument/2006/relationships/hyperlink" Target="http://www.cs.wpi.edu/~claypool/courses/525-S01/projects/proj2/listen-tcp.c" TargetMode="External"/><Relationship Id="rId7" Type="http://schemas.openxmlformats.org/officeDocument/2006/relationships/hyperlink" Target="http://www.cs.wpi.edu/~claypool/courses/525-S01/projects/proj2/add2.c" TargetMode="External"/><Relationship Id="rId12" Type="http://schemas.openxmlformats.org/officeDocument/2006/relationships/hyperlink" Target="http://web.cs.wpi.edu/~cs529/s13/projects/proj2/tcp-listen.cpp" TargetMode="External"/><Relationship Id="rId2" Type="http://schemas.openxmlformats.org/officeDocument/2006/relationships/hyperlink" Target="http://www.cs.wpi.edu/~claypool/courses/525-S01/projects/proj2/talk-tcp.c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s.wpi.edu/~claypool/courses/525-S01/projects/proj2/setitimer.c" TargetMode="External"/><Relationship Id="rId11" Type="http://schemas.openxmlformats.org/officeDocument/2006/relationships/hyperlink" Target="http://web.cs.wpi.edu/~cs529/s13/projects/proj2/tcp-talk.cpp" TargetMode="External"/><Relationship Id="rId5" Type="http://schemas.openxmlformats.org/officeDocument/2006/relationships/hyperlink" Target="http://www.cs.wpi.edu/~claypool/courses/525-S01/projects/proj2/listen-udp.c" TargetMode="External"/><Relationship Id="rId15" Type="http://schemas.openxmlformats.org/officeDocument/2006/relationships/hyperlink" Target="http://web.cs.wpi.edu/~cs529/s13/projects/proj2/getIPaddress.cpp" TargetMode="External"/><Relationship Id="rId10" Type="http://schemas.openxmlformats.org/officeDocument/2006/relationships/hyperlink" Target="http://web.cs.wpi.edu/~cs529/s13/projects/proj2/sockerr.h" TargetMode="External"/><Relationship Id="rId4" Type="http://schemas.openxmlformats.org/officeDocument/2006/relationships/hyperlink" Target="http://www.cs.wpi.edu/~claypool/courses/525-S01/projects/proj2/talk-udp.c" TargetMode="External"/><Relationship Id="rId9" Type="http://schemas.openxmlformats.org/officeDocument/2006/relationships/hyperlink" Target="http://www.cs.wpi.edu/~claypool/courses/525-S01/projects/proj2/get-opt.c" TargetMode="External"/><Relationship Id="rId14" Type="http://schemas.openxmlformats.org/officeDocument/2006/relationships/hyperlink" Target="http://web.cs.wpi.edu/~cs529/s13/projects/proj2/udp-listen.cp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GB" i="1" dirty="0">
                <a:solidFill>
                  <a:srgbClr val="000000"/>
                </a:solidFill>
              </a:rPr>
              <a:t>Speak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A Simple VoIP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</a:p>
          <a:p>
            <a:endParaRPr lang="en-US" dirty="0"/>
          </a:p>
          <a:p>
            <a:pPr marL="0" lvl="1"/>
            <a:r>
              <a:rPr lang="en-GB" i="1" dirty="0" smtClean="0">
                <a:solidFill>
                  <a:srgbClr val="000000"/>
                </a:solidFill>
                <a:latin typeface="Arial" pitchFamily="34" charset="0"/>
              </a:rPr>
              <a:t>Due date: March 8</a:t>
            </a:r>
            <a:r>
              <a:rPr lang="en-GB" i="1" baseline="30000" dirty="0" smtClean="0">
                <a:solidFill>
                  <a:srgbClr val="000000"/>
                </a:solidFill>
                <a:latin typeface="Arial" pitchFamily="34" charset="0"/>
              </a:rPr>
              <a:t>th</a:t>
            </a:r>
            <a:r>
              <a:rPr lang="en-GB" i="1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</a:rPr>
              <a:t>by 11:59pm</a:t>
            </a:r>
            <a:endParaRPr lang="en-GB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6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VoIP</a:t>
            </a:r>
          </a:p>
          <a:p>
            <a:pPr lvl="1"/>
            <a:r>
              <a:rPr lang="en-US" dirty="0" smtClean="0"/>
              <a:t>Been able to do this (well) for at least </a:t>
            </a:r>
            <a:r>
              <a:rPr lang="en-US" dirty="0" smtClean="0"/>
              <a:t>20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Web and Internet made Internet telephony possible, cheaper </a:t>
            </a:r>
            <a:r>
              <a:rPr lang="en-US" dirty="0" smtClean="0">
                <a:sym typeface="Wingdings" pitchFamily="2" charset="2"/>
              </a:rPr>
              <a:t> increasingly popular</a:t>
            </a:r>
            <a:endParaRPr lang="en-US" dirty="0" smtClean="0"/>
          </a:p>
          <a:p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Two-person</a:t>
            </a:r>
          </a:p>
          <a:p>
            <a:pPr lvl="1"/>
            <a:r>
              <a:rPr lang="en-US" dirty="0" smtClean="0"/>
              <a:t>System parameters to evaluate quality</a:t>
            </a:r>
          </a:p>
          <a:p>
            <a:pPr lvl="1"/>
            <a:r>
              <a:rPr lang="en-US" dirty="0" smtClean="0"/>
              <a:t>Speech detection</a:t>
            </a:r>
          </a:p>
          <a:p>
            <a:pPr lvl="2"/>
            <a:r>
              <a:rPr lang="en-US" dirty="0" smtClean="0"/>
              <a:t>Simpler version than Project 1</a:t>
            </a:r>
          </a:p>
          <a:p>
            <a:pPr lvl="1"/>
            <a:r>
              <a:rPr lang="en-US" dirty="0" smtClean="0"/>
              <a:t>Minimal interface</a:t>
            </a:r>
          </a:p>
          <a:p>
            <a:pPr lvl="2"/>
            <a:r>
              <a:rPr lang="en-US" dirty="0" smtClean="0"/>
              <a:t>Load time options for connection, parameters …</a:t>
            </a:r>
          </a:p>
        </p:txBody>
      </p:sp>
    </p:spTree>
    <p:extLst>
      <p:ext uri="{BB962C8B-B14F-4D97-AF65-F5344CB8AC3E}">
        <p14:creationId xmlns:p14="http://schemas.microsoft.com/office/powerpoint/2010/main" val="50599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or Linux (or Mac)</a:t>
            </a:r>
          </a:p>
          <a:p>
            <a:pPr lvl="1"/>
            <a:r>
              <a:rPr lang="en-US" dirty="0" smtClean="0"/>
              <a:t>Two boxes, actually</a:t>
            </a:r>
          </a:p>
          <a:p>
            <a:r>
              <a:rPr lang="en-US" dirty="0" smtClean="0"/>
              <a:t>Internet sockets</a:t>
            </a:r>
          </a:p>
          <a:p>
            <a:pPr lvl="1"/>
            <a:r>
              <a:rPr lang="en-US" dirty="0" smtClean="0"/>
              <a:t>Specify host (and port)</a:t>
            </a:r>
          </a:p>
          <a:p>
            <a:pPr lvl="1"/>
            <a:r>
              <a:rPr lang="en-US" dirty="0" smtClean="0"/>
              <a:t>TCP and UDP</a:t>
            </a:r>
          </a:p>
          <a:p>
            <a:r>
              <a:rPr lang="en-US" dirty="0" smtClean="0"/>
              <a:t>Variable chunk sizes (emulate latency)</a:t>
            </a:r>
          </a:p>
          <a:p>
            <a:pPr lvl="1"/>
            <a:r>
              <a:rPr lang="en-US" dirty="0" smtClean="0"/>
              <a:t>20, 40, </a:t>
            </a:r>
            <a:r>
              <a:rPr lang="en-US" dirty="0" smtClean="0"/>
              <a:t>60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smtClean="0"/>
              <a:t>are typical</a:t>
            </a:r>
          </a:p>
          <a:p>
            <a:pPr lvl="1"/>
            <a:r>
              <a:rPr lang="en-US" dirty="0" smtClean="0"/>
              <a:t>Also support values up to </a:t>
            </a:r>
            <a:r>
              <a:rPr lang="en-US" dirty="0" smtClean="0"/>
              <a:t>1000 </a:t>
            </a:r>
            <a:r>
              <a:rPr lang="en-US" dirty="0" err="1" smtClean="0"/>
              <a:t>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04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Details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speech detection</a:t>
            </a:r>
          </a:p>
          <a:p>
            <a:pPr lvl="1"/>
            <a:r>
              <a:rPr lang="en-US" dirty="0" smtClean="0"/>
              <a:t>Modified from project 1</a:t>
            </a:r>
          </a:p>
          <a:p>
            <a:pPr lvl="1"/>
            <a:r>
              <a:rPr lang="en-US" dirty="0" smtClean="0"/>
              <a:t>250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smtClean="0"/>
              <a:t>search for zero crossing too big!</a:t>
            </a:r>
          </a:p>
          <a:p>
            <a:pPr lvl="1"/>
            <a:r>
              <a:rPr lang="en-US" dirty="0" smtClean="0"/>
              <a:t>Detect based on energy level only</a:t>
            </a:r>
          </a:p>
          <a:p>
            <a:pPr lvl="2"/>
            <a:r>
              <a:rPr lang="en-US" dirty="0" smtClean="0"/>
              <a:t>Sample only “chunk” from audio </a:t>
            </a:r>
            <a:r>
              <a:rPr lang="en-US" dirty="0" smtClean="0"/>
              <a:t>device</a:t>
            </a:r>
          </a:p>
          <a:p>
            <a:pPr lvl="2"/>
            <a:r>
              <a:rPr lang="en-US" dirty="0" smtClean="0"/>
              <a:t>Tune thresholds to be effective</a:t>
            </a:r>
            <a:endParaRPr lang="en-US" dirty="0" smtClean="0"/>
          </a:p>
          <a:p>
            <a:pPr lvl="1"/>
            <a:r>
              <a:rPr lang="en-US" dirty="0" smtClean="0"/>
              <a:t>Can have on or off</a:t>
            </a:r>
          </a:p>
          <a:p>
            <a:r>
              <a:rPr lang="en-US" dirty="0" smtClean="0"/>
              <a:t>Packet “Loss”</a:t>
            </a:r>
          </a:p>
          <a:p>
            <a:pPr lvl="1"/>
            <a:r>
              <a:rPr lang="en-US" dirty="0" smtClean="0"/>
              <a:t>Drop before sending, or after receiving (your choice)</a:t>
            </a:r>
          </a:p>
          <a:p>
            <a:pPr lvl="1"/>
            <a:r>
              <a:rPr lang="en-US" dirty="0" smtClean="0"/>
              <a:t>Percent, uniform randomly distributed</a:t>
            </a:r>
          </a:p>
        </p:txBody>
      </p:sp>
    </p:spTree>
    <p:extLst>
      <p:ext uri="{BB962C8B-B14F-4D97-AF65-F5344CB8AC3E}">
        <p14:creationId xmlns:p14="http://schemas.microsoft.com/office/powerpoint/2010/main" val="314145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Many different architectural possibilities</a:t>
            </a:r>
          </a:p>
          <a:p>
            <a:pPr lvl="1"/>
            <a:r>
              <a:rPr lang="en-US" smtClean="0"/>
              <a:t>Can design how you want</a:t>
            </a:r>
          </a:p>
          <a:p>
            <a:r>
              <a:rPr lang="en-US" smtClean="0"/>
              <a:t>Provide some sample code (“tools”)</a:t>
            </a:r>
          </a:p>
          <a:p>
            <a:pPr lvl="1"/>
            <a:r>
              <a:rPr lang="en-US" smtClean="0"/>
              <a:t>Refer to other samples, but write your own code (and reference any others)</a:t>
            </a:r>
          </a:p>
          <a:p>
            <a:r>
              <a:rPr lang="en-US" smtClean="0"/>
              <a:t>Consider remote development (not at console)</a:t>
            </a:r>
          </a:p>
          <a:p>
            <a:pPr lvl="1"/>
            <a:r>
              <a:rPr lang="en-US" smtClean="0"/>
              <a:t>“Pre-Record” some conversation</a:t>
            </a:r>
          </a:p>
          <a:p>
            <a:pPr lvl="1"/>
            <a:r>
              <a:rPr lang="en-US" smtClean="0"/>
              <a:t>Read from file or device</a:t>
            </a:r>
          </a:p>
          <a:p>
            <a:pPr lvl="1"/>
            <a:r>
              <a:rPr lang="en-US" smtClean="0"/>
              <a:t>Write to file or device</a:t>
            </a:r>
          </a:p>
          <a:p>
            <a:pPr lvl="1"/>
            <a:r>
              <a:rPr lang="en-US" smtClean="0"/>
              <a:t>Allow development of system code</a:t>
            </a:r>
          </a:p>
          <a:p>
            <a:pPr lvl="1"/>
            <a:r>
              <a:rPr lang="en-US" smtClean="0"/>
              <a:t>Also good for one person testing</a:t>
            </a:r>
          </a:p>
        </p:txBody>
      </p:sp>
    </p:spTree>
    <p:extLst>
      <p:ext uri="{BB962C8B-B14F-4D97-AF65-F5344CB8AC3E}">
        <p14:creationId xmlns:p14="http://schemas.microsoft.com/office/powerpoint/2010/main" val="108801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Code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Linux/Cygwin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Basic TCP sockets: </a:t>
            </a:r>
            <a:r>
              <a:rPr lang="en-US" smtClean="0">
                <a:solidFill>
                  <a:schemeClr val="tx1"/>
                </a:solidFill>
                <a:hlinkClick r:id="rId2"/>
              </a:rPr>
              <a:t>talk-tcp.c</a:t>
            </a:r>
            <a:r>
              <a:rPr lang="en-US" smtClean="0">
                <a:solidFill>
                  <a:schemeClr val="tx1"/>
                </a:solidFill>
              </a:rPr>
              <a:t> and </a:t>
            </a:r>
            <a:r>
              <a:rPr lang="en-US" smtClean="0">
                <a:solidFill>
                  <a:schemeClr val="tx1"/>
                </a:solidFill>
                <a:hlinkClick r:id="rId3"/>
              </a:rPr>
              <a:t>listen-tcp.c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Basic UDP sockets: </a:t>
            </a:r>
            <a:r>
              <a:rPr lang="en-US" smtClean="0">
                <a:solidFill>
                  <a:schemeClr val="tx1"/>
                </a:solidFill>
                <a:hlinkClick r:id="rId4"/>
              </a:rPr>
              <a:t>talk-udp.c</a:t>
            </a:r>
            <a:r>
              <a:rPr lang="en-US" smtClean="0">
                <a:solidFill>
                  <a:schemeClr val="tx1"/>
                </a:solidFill>
              </a:rPr>
              <a:t> and </a:t>
            </a:r>
            <a:r>
              <a:rPr lang="en-US" smtClean="0">
                <a:solidFill>
                  <a:schemeClr val="tx1"/>
                </a:solidFill>
                <a:hlinkClick r:id="rId5"/>
              </a:rPr>
              <a:t>listen-udp.c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Setting a timer: </a:t>
            </a:r>
            <a:r>
              <a:rPr lang="en-US" smtClean="0">
                <a:solidFill>
                  <a:schemeClr val="tx1"/>
                </a:solidFill>
                <a:hlinkClick r:id="rId6"/>
              </a:rPr>
              <a:t>setitimer.c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POSIX threads: </a:t>
            </a:r>
            <a:r>
              <a:rPr lang="en-US" smtClean="0">
                <a:solidFill>
                  <a:schemeClr val="tx1"/>
                </a:solidFill>
                <a:hlinkClick r:id="rId7"/>
              </a:rPr>
              <a:t>add2.c</a:t>
            </a:r>
            <a:r>
              <a:rPr lang="en-US" smtClean="0">
                <a:solidFill>
                  <a:schemeClr val="tx1"/>
                </a:solidFill>
              </a:rPr>
              <a:t>  </a:t>
            </a:r>
          </a:p>
          <a:p>
            <a:r>
              <a:rPr lang="en-US" smtClean="0">
                <a:solidFill>
                  <a:schemeClr val="tx1"/>
                </a:solidFill>
              </a:rPr>
              <a:t>Multiple interrupts: </a:t>
            </a:r>
            <a:r>
              <a:rPr lang="en-US" smtClean="0">
                <a:solidFill>
                  <a:schemeClr val="tx1"/>
                </a:solidFill>
                <a:hlinkClick r:id="rId8"/>
              </a:rPr>
              <a:t>select.c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Parsing command line parameters: </a:t>
            </a:r>
            <a:r>
              <a:rPr lang="en-US" smtClean="0">
                <a:solidFill>
                  <a:schemeClr val="tx1"/>
                </a:solidFill>
                <a:hlinkClick r:id="rId9"/>
              </a:rPr>
              <a:t>get-opt.c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 simple header file to generate error messages for Winsock errors: </a:t>
            </a:r>
            <a:r>
              <a:rPr lang="en-US" dirty="0" err="1">
                <a:hlinkClick r:id="rId10"/>
              </a:rPr>
              <a:t>sockerr.h</a:t>
            </a:r>
            <a:endParaRPr lang="en-US" dirty="0"/>
          </a:p>
          <a:p>
            <a:r>
              <a:rPr lang="en-US" dirty="0"/>
              <a:t>Basic TCP sockets: </a:t>
            </a:r>
            <a:r>
              <a:rPr lang="en-US" dirty="0">
                <a:hlinkClick r:id="rId11"/>
              </a:rPr>
              <a:t>tcp-talk.cpp</a:t>
            </a:r>
            <a:r>
              <a:rPr lang="en-US" dirty="0"/>
              <a:t>, </a:t>
            </a:r>
            <a:r>
              <a:rPr lang="en-US" dirty="0">
                <a:hlinkClick r:id="rId12"/>
              </a:rPr>
              <a:t>tcp-listen.cpp</a:t>
            </a:r>
            <a:endParaRPr lang="en-US" dirty="0"/>
          </a:p>
          <a:p>
            <a:r>
              <a:rPr lang="en-US" dirty="0"/>
              <a:t>Basic UDP sockets: </a:t>
            </a:r>
            <a:r>
              <a:rPr lang="en-US" dirty="0">
                <a:hlinkClick r:id="rId13"/>
              </a:rPr>
              <a:t>udp-talk.cpp</a:t>
            </a:r>
            <a:r>
              <a:rPr lang="en-US" dirty="0"/>
              <a:t>, </a:t>
            </a:r>
            <a:r>
              <a:rPr lang="en-US" dirty="0">
                <a:hlinkClick r:id="rId14"/>
              </a:rPr>
              <a:t>udp-listen.cpp</a:t>
            </a:r>
            <a:endParaRPr lang="en-US" dirty="0"/>
          </a:p>
          <a:p>
            <a:r>
              <a:rPr lang="en-US" dirty="0"/>
              <a:t>Get the IP address of a host: </a:t>
            </a:r>
            <a:r>
              <a:rPr lang="en-US" dirty="0">
                <a:hlinkClick r:id="rId15"/>
              </a:rPr>
              <a:t>getIPaddress.cpp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7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Hand-In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Email a tar/zip file</a:t>
            </a:r>
          </a:p>
          <a:p>
            <a:pPr lvl="1"/>
            <a:r>
              <a:rPr lang="en-US" smtClean="0"/>
              <a:t>Use your name as the directory</a:t>
            </a:r>
          </a:p>
          <a:p>
            <a:r>
              <a:rPr lang="en-US" smtClean="0"/>
              <a:t>Include</a:t>
            </a:r>
          </a:p>
          <a:p>
            <a:pPr lvl="1"/>
            <a:r>
              <a:rPr lang="en-US" smtClean="0"/>
              <a:t>All source code and Makefile </a:t>
            </a:r>
          </a:p>
          <a:p>
            <a:pPr lvl="1"/>
            <a:r>
              <a:rPr lang="en-US" smtClean="0"/>
              <a:t>README file with instructions on running</a:t>
            </a:r>
          </a:p>
          <a:p>
            <a:r>
              <a:rPr lang="en-US" smtClean="0"/>
              <a:t>Due end of day when due</a:t>
            </a:r>
          </a:p>
        </p:txBody>
      </p:sp>
    </p:spTree>
    <p:extLst>
      <p:ext uri="{BB962C8B-B14F-4D97-AF65-F5344CB8AC3E}">
        <p14:creationId xmlns:p14="http://schemas.microsoft.com/office/powerpoint/2010/main" val="265935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60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Basic 2-way VoIP Application (TCP </a:t>
            </a:r>
            <a:r>
              <a:rPr lang="en-US" i="1" dirty="0"/>
              <a:t>or</a:t>
            </a:r>
            <a:r>
              <a:rPr lang="en-US" dirty="0"/>
              <a:t> UDP), with parameters.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Uses both UDP </a:t>
            </a:r>
            <a:r>
              <a:rPr lang="en-US" i="1" dirty="0"/>
              <a:t>and</a:t>
            </a:r>
            <a:r>
              <a:rPr lang="en-US" dirty="0"/>
              <a:t> TCP.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Supports Speech </a:t>
            </a:r>
            <a:r>
              <a:rPr lang="en-US" dirty="0" smtClean="0"/>
              <a:t>Detection.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Works under all </a:t>
            </a:r>
            <a:r>
              <a:rPr lang="en-US" dirty="0" smtClean="0"/>
              <a:t>“Loss” parameters.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Works under all </a:t>
            </a:r>
            <a:r>
              <a:rPr lang="en-US" dirty="0" smtClean="0"/>
              <a:t>“Delay” parameters.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Clear, well-written code, including comments. Should be easy to "read" and understand.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5993524"/>
            <a:ext cx="4622419" cy="5232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Grading rubric available online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521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320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Speak A Simple VoIP Application</vt:lpstr>
      <vt:lpstr>Overview</vt:lpstr>
      <vt:lpstr>Details</vt:lpstr>
      <vt:lpstr>More Details</vt:lpstr>
      <vt:lpstr>Hints</vt:lpstr>
      <vt:lpstr>Sample Code</vt:lpstr>
      <vt:lpstr>Hand-In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A Simple VoIP Application</dc:title>
  <dc:creator>Mark Claypool</dc:creator>
  <cp:lastModifiedBy>Mark Claypool</cp:lastModifiedBy>
  <cp:revision>1</cp:revision>
  <dcterms:created xsi:type="dcterms:W3CDTF">2013-02-13T13:30:18Z</dcterms:created>
  <dcterms:modified xsi:type="dcterms:W3CDTF">2013-02-13T13:36:10Z</dcterms:modified>
</cp:coreProperties>
</file>