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-5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05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304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51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452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3367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728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0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70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10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53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2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5F0D3-6349-48D1-AFC1-A2E7ADF3455F}" type="datetimeFigureOut">
              <a:rPr lang="en-US" smtClean="0"/>
              <a:t>3/6/2013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14649B-6826-4C4F-8061-0F0329E475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26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Evaluation of Speak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Project 2b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Due: March 21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, in class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738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Experiments to evaluate performance of your VoIP application (Project 2)</a:t>
            </a:r>
          </a:p>
          <a:p>
            <a:r>
              <a:rPr lang="en-US" smtClean="0"/>
              <a:t>Focus not only on how your software performs, but also</a:t>
            </a:r>
          </a:p>
          <a:p>
            <a:pPr lvl="1"/>
            <a:r>
              <a:rPr lang="en-US" smtClean="0"/>
              <a:t>design, implementation of experiments</a:t>
            </a:r>
          </a:p>
          <a:p>
            <a:pPr lvl="1"/>
            <a:r>
              <a:rPr lang="en-US" smtClean="0"/>
              <a:t>analysis</a:t>
            </a:r>
          </a:p>
          <a:p>
            <a:pPr lvl="1"/>
            <a:r>
              <a:rPr lang="en-US" smtClean="0"/>
              <a:t>writeup</a:t>
            </a:r>
          </a:p>
        </p:txBody>
      </p:sp>
    </p:spTree>
    <p:extLst>
      <p:ext uri="{BB962C8B-B14F-4D97-AF65-F5344CB8AC3E}">
        <p14:creationId xmlns:p14="http://schemas.microsoft.com/office/powerpoint/2010/main" val="7803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Details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parts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n-depth </a:t>
            </a:r>
            <a:r>
              <a:rPr lang="en-US" dirty="0" smtClean="0"/>
              <a:t>user study with friend (called “group”)</a:t>
            </a:r>
          </a:p>
          <a:p>
            <a:pPr lvl="2"/>
            <a:r>
              <a:rPr lang="en-US" sz="2400" dirty="0" smtClean="0"/>
              <a:t>More forgiving users, less objective</a:t>
            </a:r>
          </a:p>
          <a:p>
            <a:pPr lvl="1"/>
            <a:r>
              <a:rPr lang="en-US" dirty="0" smtClean="0"/>
              <a:t>Briefer </a:t>
            </a:r>
            <a:r>
              <a:rPr lang="en-US" dirty="0" smtClean="0"/>
              <a:t>user study outside group</a:t>
            </a:r>
          </a:p>
          <a:p>
            <a:r>
              <a:rPr lang="en-US" dirty="0" smtClean="0"/>
              <a:t>For both parts, evaluate by user perception</a:t>
            </a:r>
          </a:p>
          <a:p>
            <a:pPr lvl="1"/>
            <a:r>
              <a:rPr lang="en-US" dirty="0" smtClean="0"/>
              <a:t>Brief, </a:t>
            </a:r>
            <a:r>
              <a:rPr lang="en-US" dirty="0" smtClean="0"/>
              <a:t>0.5-2 </a:t>
            </a:r>
            <a:r>
              <a:rPr lang="en-US" dirty="0" smtClean="0"/>
              <a:t>minute conversation</a:t>
            </a:r>
          </a:p>
          <a:p>
            <a:pPr lvl="1"/>
            <a:r>
              <a:rPr lang="en-US" dirty="0" smtClean="0"/>
              <a:t>Record user opinions (1-10, or similar)</a:t>
            </a:r>
          </a:p>
          <a:p>
            <a:pPr lvl="1"/>
            <a:r>
              <a:rPr lang="en-US" dirty="0" smtClean="0"/>
              <a:t>Pencil and paper, software, 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30150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 Group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Baseline case: 0% loss, UDP, no speech detection, 40ms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Compare versus: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Loss: 0%, 1%, 5%, 10%, 20%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Latency (by increasing the sample interval): 40ms, 100ms, 250ms, 500ms, 1000ms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Connection type: TCP, UDP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Speech detection: on, off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Pick (and justify) </a:t>
            </a:r>
            <a:r>
              <a:rPr lang="en-US" i="1" dirty="0" smtClean="0"/>
              <a:t>perceptual </a:t>
            </a:r>
            <a:r>
              <a:rPr lang="en-US" i="1" dirty="0"/>
              <a:t>q</a:t>
            </a:r>
            <a:r>
              <a:rPr lang="en-US" i="1" dirty="0" smtClean="0"/>
              <a:t>uality </a:t>
            </a:r>
            <a:r>
              <a:rPr lang="en-US" dirty="0" smtClean="0"/>
              <a:t>measure</a:t>
            </a:r>
          </a:p>
        </p:txBody>
      </p:sp>
    </p:spTree>
    <p:extLst>
      <p:ext uri="{BB962C8B-B14F-4D97-AF65-F5344CB8AC3E}">
        <p14:creationId xmlns:p14="http://schemas.microsoft.com/office/powerpoint/2010/main" val="2605844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Outside Group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1-3 people outside of your group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Record some basic information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age, gender, profession, VoIP use…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Loss rates of 0%, 5%, 20%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Latencies of 40ms, 500ms, 1000ms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Record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Quality score (scale 1-10, or similar)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Subjective comments ("sounded good", "was hard to talk", </a:t>
            </a:r>
            <a:r>
              <a:rPr lang="en-US" dirty="0" smtClean="0"/>
              <a:t>etc.).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Ask to compare with land-line phone call</a:t>
            </a:r>
          </a:p>
        </p:txBody>
      </p:sp>
    </p:spTree>
    <p:extLst>
      <p:ext uri="{BB962C8B-B14F-4D97-AF65-F5344CB8AC3E}">
        <p14:creationId xmlns:p14="http://schemas.microsoft.com/office/powerpoint/2010/main" val="3574952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Report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smtClean="0"/>
              <a:t>Introduction (brief)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Motivation and Hypotheses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Background on your software (as needed)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Design of your experiments (brief, since given)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Details on above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Analysis (detailed)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Conclusions (brief)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Summarize findings </a:t>
            </a:r>
          </a:p>
          <a:p>
            <a:pPr>
              <a:lnSpc>
                <a:spcPct val="90000"/>
              </a:lnSpc>
            </a:pPr>
            <a:r>
              <a:rPr lang="en-US" sz="2400" smtClean="0"/>
              <a:t>Abstract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1 paragraph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Write last, goes first </a:t>
            </a:r>
          </a:p>
          <a:p>
            <a:pPr>
              <a:lnSpc>
                <a:spcPct val="90000"/>
              </a:lnSpc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61513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Hints for Project 1b</a:t>
            </a:r>
          </a:p>
          <a:p>
            <a:pPr lvl="1"/>
            <a:r>
              <a:rPr lang="en-US" dirty="0" smtClean="0"/>
              <a:t>Graphing</a:t>
            </a:r>
          </a:p>
          <a:p>
            <a:r>
              <a:rPr lang="en-US" dirty="0" smtClean="0"/>
              <a:t>Refer to grading comments from Project 1b</a:t>
            </a:r>
          </a:p>
          <a:p>
            <a:pPr lvl="1"/>
            <a:r>
              <a:rPr lang="en-US" dirty="0" smtClean="0"/>
              <a:t>General comments will hold for this report, too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6412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Hand 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Hardcopy!</a:t>
            </a:r>
          </a:p>
          <a:p>
            <a:pPr lvl="1"/>
            <a:r>
              <a:rPr lang="en-US" dirty="0" smtClean="0"/>
              <a:t>Due at </a:t>
            </a:r>
            <a:r>
              <a:rPr lang="en-US" dirty="0" smtClean="0">
                <a:solidFill>
                  <a:srgbClr val="FF0000"/>
                </a:solidFill>
              </a:rPr>
              <a:t>beginning</a:t>
            </a:r>
            <a:r>
              <a:rPr lang="en-US" dirty="0" smtClean="0"/>
              <a:t> of </a:t>
            </a:r>
            <a:r>
              <a:rPr lang="en-US" dirty="0" smtClean="0"/>
              <a:t>class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8745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r>
              <a:rPr lang="en-US" dirty="0" smtClean="0"/>
              <a:t>Grading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8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 Abstract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7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Introduction</a:t>
            </a:r>
          </a:p>
          <a:p>
            <a:r>
              <a:rPr lang="en-US" dirty="0" smtClean="0"/>
              <a:t>Background </a:t>
            </a:r>
            <a:r>
              <a:rPr lang="en-US" dirty="0"/>
              <a:t>(as needed)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20</a:t>
            </a:r>
            <a:r>
              <a:rPr lang="en-US" dirty="0">
                <a:solidFill>
                  <a:srgbClr val="FF0000"/>
                </a:solidFill>
              </a:rPr>
              <a:t>%</a:t>
            </a:r>
            <a:r>
              <a:rPr lang="en-US" dirty="0"/>
              <a:t> Experiment design</a:t>
            </a:r>
          </a:p>
          <a:p>
            <a:pPr lvl="1"/>
            <a:r>
              <a:rPr lang="en-US" dirty="0"/>
              <a:t>In group (1/2)</a:t>
            </a:r>
          </a:p>
          <a:p>
            <a:pPr lvl="1"/>
            <a:r>
              <a:rPr lang="en-US" dirty="0"/>
              <a:t>Out of group (1/2)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60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Results and analysis</a:t>
            </a:r>
          </a:p>
          <a:p>
            <a:pPr lvl="1"/>
            <a:r>
              <a:rPr lang="en-US" dirty="0"/>
              <a:t>In group (1/2)</a:t>
            </a:r>
          </a:p>
          <a:p>
            <a:pPr lvl="1"/>
            <a:r>
              <a:rPr lang="en-US" dirty="0"/>
              <a:t>Out of group (1/2)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% </a:t>
            </a:r>
            <a:r>
              <a:rPr lang="en-US" dirty="0"/>
              <a:t>Conclusions</a:t>
            </a:r>
          </a:p>
          <a:p>
            <a:r>
              <a:rPr lang="en-US" dirty="0" smtClean="0"/>
              <a:t>Other</a:t>
            </a:r>
            <a:endParaRPr lang="en-US" dirty="0"/>
          </a:p>
          <a:p>
            <a:pPr lvl="1"/>
            <a:r>
              <a:rPr lang="en-US" dirty="0"/>
              <a:t>Writing, clarity, errors, etc. (can lose points</a:t>
            </a:r>
            <a:r>
              <a:rPr lang="en-US" dirty="0" smtClean="0"/>
              <a:t>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0" y="5867400"/>
            <a:ext cx="45505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(Grading Rubric on Web Page)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3961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321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Evaluation of Speak</vt:lpstr>
      <vt:lpstr>Overview</vt:lpstr>
      <vt:lpstr>Details</vt:lpstr>
      <vt:lpstr>In Group</vt:lpstr>
      <vt:lpstr>Outside Group</vt:lpstr>
      <vt:lpstr>Report</vt:lpstr>
      <vt:lpstr>Hints</vt:lpstr>
      <vt:lpstr>Hand In</vt:lpstr>
      <vt:lpstr>Grading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Evaluation of Speak</dc:title>
  <dc:creator>Mark Claypool</dc:creator>
  <cp:lastModifiedBy>Mark Claypool</cp:lastModifiedBy>
  <cp:revision>2</cp:revision>
  <dcterms:created xsi:type="dcterms:W3CDTF">2013-03-06T23:34:20Z</dcterms:created>
  <dcterms:modified xsi:type="dcterms:W3CDTF">2013-03-06T23:44:39Z</dcterms:modified>
</cp:coreProperties>
</file>