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2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0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EE31-F5D1-4A48-870E-8FAC9F56E04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D6C3-1E4E-4AC0-827A-DC75E782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3</a:t>
            </a:r>
            <a:br>
              <a:rPr lang="en-US" dirty="0" smtClean="0"/>
            </a:br>
            <a:r>
              <a:rPr lang="en-US" dirty="0" smtClean="0"/>
              <a:t>U-Pick – A Project of Your Own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Proposal Due: March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Project Due: April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Presentation: April 18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8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Choose your own project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Emphasis can vary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Modify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tools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Empirical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Evaluation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simulation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require: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Proposal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resentation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8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in 1 week!</a:t>
            </a:r>
          </a:p>
          <a:p>
            <a:r>
              <a:rPr lang="en-US" dirty="0" smtClean="0"/>
              <a:t>Outline work in project</a:t>
            </a:r>
          </a:p>
          <a:p>
            <a:r>
              <a:rPr lang="en-US" dirty="0" smtClean="0"/>
              <a:t>Brief description of area, possible hypotheses, tasks, tools, setups …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Grading guide (from your point of view)</a:t>
            </a:r>
          </a:p>
          <a:p>
            <a:pPr lvl="1"/>
            <a:r>
              <a:rPr lang="en-US" dirty="0" smtClean="0"/>
              <a:t>Note, presentation will be 10% of your grade</a:t>
            </a:r>
          </a:p>
          <a:p>
            <a:r>
              <a:rPr lang="en-US" dirty="0" smtClean="0"/>
              <a:t>Summary of what you will learn</a:t>
            </a:r>
          </a:p>
        </p:txBody>
      </p:sp>
    </p:spTree>
    <p:extLst>
      <p:ext uri="{BB962C8B-B14F-4D97-AF65-F5344CB8AC3E}">
        <p14:creationId xmlns:p14="http://schemas.microsoft.com/office/powerpoint/2010/main" val="204452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Large multimedia networking effort from scratch</a:t>
            </a:r>
          </a:p>
          <a:p>
            <a:pPr lvl="1">
              <a:lnSpc>
                <a:spcPct val="80000"/>
              </a:lnSpc>
            </a:pPr>
            <a:r>
              <a:rPr lang="en-US" sz="1900" dirty="0" err="1" smtClean="0"/>
              <a:t>Ala</a:t>
            </a:r>
            <a:r>
              <a:rPr lang="en-US" sz="1900" dirty="0" smtClean="0"/>
              <a:t> proj1 and proj2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Could have significant coding component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Modifications to existing program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Such as enhance proj2 (repair, buffering, </a:t>
            </a:r>
            <a:r>
              <a:rPr lang="en-US" sz="1900" dirty="0" err="1" smtClean="0"/>
              <a:t>mcast</a:t>
            </a:r>
            <a:r>
              <a:rPr lang="en-US" sz="19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Do proj2 with video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User study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Repeat experiments, propose new ones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Should contain _some_ systems level coding/scripting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Characterization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Web or Video or Audio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Study existing tools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YouTube, </a:t>
            </a:r>
            <a:r>
              <a:rPr lang="en-US" sz="1900" dirty="0" err="1" smtClean="0"/>
              <a:t>SilverLight</a:t>
            </a:r>
            <a:r>
              <a:rPr lang="en-US" sz="1900" dirty="0" smtClean="0"/>
              <a:t>, Skype…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Additional, extensive evaluations of projects</a:t>
            </a:r>
          </a:p>
          <a:p>
            <a:pPr lvl="1">
              <a:lnSpc>
                <a:spcPct val="80000"/>
              </a:lnSpc>
            </a:pPr>
            <a:r>
              <a:rPr lang="en-US" sz="1900" dirty="0" err="1" smtClean="0"/>
              <a:t>Ala</a:t>
            </a:r>
            <a:r>
              <a:rPr lang="en-US" sz="1900" dirty="0" smtClean="0"/>
              <a:t> proj1b and proj2b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Mini-RLM, </a:t>
            </a:r>
            <a:r>
              <a:rPr lang="en-US" sz="2000" dirty="0" err="1" smtClean="0"/>
              <a:t>Nutella</a:t>
            </a:r>
            <a:r>
              <a:rPr lang="en-US" sz="2000" dirty="0" smtClean="0"/>
              <a:t> (see Web page)</a:t>
            </a:r>
          </a:p>
        </p:txBody>
      </p:sp>
    </p:spTree>
    <p:extLst>
      <p:ext uri="{BB962C8B-B14F-4D97-AF65-F5344CB8AC3E}">
        <p14:creationId xmlns:p14="http://schemas.microsoft.com/office/powerpoint/2010/main" val="139189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 (including motivation, hypotheses)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Implementation, as appropriate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Results and Analysis</a:t>
            </a:r>
          </a:p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Summary of take-away</a:t>
            </a:r>
          </a:p>
          <a:p>
            <a:pPr lvl="1"/>
            <a:r>
              <a:rPr lang="en-US" dirty="0" smtClean="0"/>
              <a:t>Plus what you learned</a:t>
            </a:r>
          </a:p>
          <a:p>
            <a:r>
              <a:rPr lang="en-US" dirty="0" smtClean="0"/>
              <a:t>Revised grading </a:t>
            </a:r>
            <a:r>
              <a:rPr lang="en-US" dirty="0" smtClean="0"/>
              <a:t>guide (from Proposal)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165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Only as “large” as proj1 and proj2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Don’t think too big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Worth as many points as proj1 plus proj1b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Extra effort in the </a:t>
            </a:r>
            <a:r>
              <a:rPr lang="en-US" i="1" dirty="0" smtClean="0"/>
              <a:t>design</a:t>
            </a:r>
            <a:r>
              <a:rPr lang="en-US" dirty="0" smtClean="0"/>
              <a:t> of the project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run new ideas by me by email or in person before proposal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May be done in a group (but will need to be slightly larger, say 1.5x for 2 person group)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Get started early!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See “how to give a talk” (in two weeks)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8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(in class, same day as presentation)</a:t>
            </a:r>
          </a:p>
          <a:p>
            <a:r>
              <a:rPr lang="en-US" dirty="0" smtClean="0"/>
              <a:t>Code (online, as for Proj1 and Proj2)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Project 3 U-Pick – A Project of Your Own Design</vt:lpstr>
      <vt:lpstr>Overview</vt:lpstr>
      <vt:lpstr>Proposal</vt:lpstr>
      <vt:lpstr>Project</vt:lpstr>
      <vt:lpstr>Report</vt:lpstr>
      <vt:lpstr>Hints</vt:lpstr>
      <vt:lpstr>Hand In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 U-Pick – A Project of Your Own Design</dc:title>
  <dc:creator>Mark Claypool</dc:creator>
  <cp:lastModifiedBy>Mark Claypool</cp:lastModifiedBy>
  <cp:revision>4</cp:revision>
  <dcterms:created xsi:type="dcterms:W3CDTF">2013-03-20T21:44:14Z</dcterms:created>
  <dcterms:modified xsi:type="dcterms:W3CDTF">2013-03-21T21:30:14Z</dcterms:modified>
</cp:coreProperties>
</file>