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56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852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40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275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1655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745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39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4698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823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335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9034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1EE31-F5D1-4A48-870E-8FAC9F56E044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2D6C3-1E4E-4AC0-827A-DC75E782BC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08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Project 3</a:t>
            </a:r>
            <a:br>
              <a:rPr lang="en-US" dirty="0" smtClean="0"/>
            </a:br>
            <a:r>
              <a:rPr lang="en-US" dirty="0" smtClean="0"/>
              <a:t>U-Pick – A Project of Your Own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Proposal Due: March </a:t>
            </a:r>
            <a:r>
              <a:rPr lang="en-US" dirty="0" smtClean="0">
                <a:solidFill>
                  <a:srgbClr val="0070C0"/>
                </a:solidFill>
              </a:rPr>
              <a:t>31</a:t>
            </a:r>
            <a:r>
              <a:rPr lang="en-US" baseline="30000" dirty="0" smtClean="0">
                <a:solidFill>
                  <a:srgbClr val="0070C0"/>
                </a:solidFill>
              </a:rPr>
              <a:t>st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Project Due: April </a:t>
            </a:r>
            <a:r>
              <a:rPr lang="en-US" dirty="0" smtClean="0">
                <a:solidFill>
                  <a:srgbClr val="0070C0"/>
                </a:solidFill>
              </a:rPr>
              <a:t>28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Presentation: April </a:t>
            </a:r>
            <a:r>
              <a:rPr lang="en-US" dirty="0" smtClean="0">
                <a:solidFill>
                  <a:srgbClr val="0070C0"/>
                </a:solidFill>
              </a:rPr>
              <a:t>28</a:t>
            </a:r>
            <a:r>
              <a:rPr lang="en-US" baseline="30000" dirty="0" smtClean="0">
                <a:solidFill>
                  <a:srgbClr val="0070C0"/>
                </a:solidFill>
              </a:rPr>
              <a:t>th</a:t>
            </a:r>
            <a:r>
              <a:rPr lang="en-US" dirty="0" smtClean="0">
                <a:solidFill>
                  <a:srgbClr val="0070C0"/>
                </a:solidFill>
              </a:rPr>
              <a:t>  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61880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Choose your own project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Emphasis can vary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New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Modify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tools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Empirical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Evaluation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Use simulation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All require: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Proposal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Report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</a:t>
            </a:r>
            <a:r>
              <a:rPr lang="en-US" dirty="0" smtClean="0"/>
              <a:t>resentation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03988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Proposal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Due in 1 week!</a:t>
            </a:r>
          </a:p>
          <a:p>
            <a:r>
              <a:rPr lang="en-US" dirty="0" smtClean="0"/>
              <a:t>Outline work in project</a:t>
            </a:r>
          </a:p>
          <a:p>
            <a:r>
              <a:rPr lang="en-US" dirty="0" smtClean="0"/>
              <a:t>Brief description of area, possible hypotheses, tasks, tools, setups …</a:t>
            </a:r>
          </a:p>
          <a:p>
            <a:r>
              <a:rPr lang="en-US" dirty="0" smtClean="0"/>
              <a:t>Timeline</a:t>
            </a:r>
          </a:p>
          <a:p>
            <a:r>
              <a:rPr lang="en-US" dirty="0" smtClean="0"/>
              <a:t>Grading guide (from your point of view)</a:t>
            </a:r>
          </a:p>
          <a:p>
            <a:pPr lvl="1"/>
            <a:r>
              <a:rPr lang="en-US" dirty="0" smtClean="0"/>
              <a:t>Note, presentation will be 10% of your grade</a:t>
            </a:r>
          </a:p>
          <a:p>
            <a:r>
              <a:rPr lang="en-US" dirty="0" smtClean="0"/>
              <a:t>Summary of what you will </a:t>
            </a:r>
            <a:r>
              <a:rPr lang="en-US" dirty="0" smtClean="0"/>
              <a:t>learn</a:t>
            </a:r>
          </a:p>
          <a:p>
            <a:r>
              <a:rPr lang="en-US" dirty="0" smtClean="0"/>
              <a:t>Email me PDF by </a:t>
            </a:r>
            <a:r>
              <a:rPr lang="en-US" b="1" dirty="0" smtClean="0"/>
              <a:t>start</a:t>
            </a:r>
            <a:r>
              <a:rPr lang="en-US" dirty="0" smtClean="0"/>
              <a:t> of 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04452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Project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 smtClean="0"/>
              <a:t>Large multimedia networking effort from scratch</a:t>
            </a:r>
          </a:p>
          <a:p>
            <a:pPr lvl="1">
              <a:lnSpc>
                <a:spcPct val="80000"/>
              </a:lnSpc>
            </a:pPr>
            <a:r>
              <a:rPr lang="en-US" sz="1900" dirty="0" err="1" smtClean="0"/>
              <a:t>Ala</a:t>
            </a:r>
            <a:r>
              <a:rPr lang="en-US" sz="1900" dirty="0" smtClean="0"/>
              <a:t> proj1 and proj2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Could have significant coding component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Modifications to existing program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Such as enhance proj2 (repair, buffering, </a:t>
            </a:r>
            <a:r>
              <a:rPr lang="en-US" sz="1900" dirty="0" err="1" smtClean="0"/>
              <a:t>mcast</a:t>
            </a:r>
            <a:r>
              <a:rPr lang="en-US" sz="1900" dirty="0" smtClean="0"/>
              <a:t>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E.g., do </a:t>
            </a:r>
            <a:r>
              <a:rPr lang="en-US" sz="2000" dirty="0" smtClean="0"/>
              <a:t>proj2 with video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User study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Repeat experiments, propose new ones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Should contain </a:t>
            </a:r>
            <a:r>
              <a:rPr lang="en-US" sz="1900" i="1" dirty="0" smtClean="0"/>
              <a:t>some</a:t>
            </a:r>
            <a:r>
              <a:rPr lang="en-US" sz="1900" dirty="0" smtClean="0"/>
              <a:t> systems </a:t>
            </a:r>
            <a:r>
              <a:rPr lang="en-US" sz="1900" dirty="0" smtClean="0"/>
              <a:t>level coding/scripting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Characterization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Web or Video or Audio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Study existing tools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YouTube, </a:t>
            </a:r>
            <a:r>
              <a:rPr lang="en-US" sz="1900" dirty="0" err="1" smtClean="0"/>
              <a:t>SilverLight</a:t>
            </a:r>
            <a:r>
              <a:rPr lang="en-US" sz="1900" dirty="0" smtClean="0"/>
              <a:t>, Skype…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Additional, extensive evaluations of projects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Ala proj1b and </a:t>
            </a:r>
            <a:r>
              <a:rPr lang="en-US" sz="1900" dirty="0" smtClean="0"/>
              <a:t>proj2b</a:t>
            </a:r>
          </a:p>
          <a:p>
            <a:pPr lvl="1">
              <a:lnSpc>
                <a:spcPct val="80000"/>
              </a:lnSpc>
            </a:pPr>
            <a:r>
              <a:rPr lang="en-US" sz="1900" dirty="0" smtClean="0"/>
              <a:t>Should contain </a:t>
            </a:r>
            <a:r>
              <a:rPr lang="en-US" sz="1900" i="1" dirty="0" smtClean="0"/>
              <a:t>some</a:t>
            </a:r>
            <a:r>
              <a:rPr lang="en-US" sz="1900" dirty="0" smtClean="0"/>
              <a:t> systems level </a:t>
            </a:r>
            <a:r>
              <a:rPr lang="en-US" sz="1900" dirty="0" smtClean="0"/>
              <a:t>coding/scripting</a:t>
            </a:r>
            <a:endParaRPr lang="en-US" sz="1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Mini-RLM, </a:t>
            </a:r>
            <a:r>
              <a:rPr lang="en-US" sz="2000" dirty="0" err="1" smtClean="0"/>
              <a:t>Nutella</a:t>
            </a:r>
            <a:r>
              <a:rPr lang="en-US" sz="2000" dirty="0" smtClean="0"/>
              <a:t> (see Web page)</a:t>
            </a:r>
          </a:p>
        </p:txBody>
      </p:sp>
    </p:spTree>
    <p:extLst>
      <p:ext uri="{BB962C8B-B14F-4D97-AF65-F5344CB8AC3E}">
        <p14:creationId xmlns:p14="http://schemas.microsoft.com/office/powerpoint/2010/main" xmlns="" val="1391892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Abstract</a:t>
            </a:r>
          </a:p>
          <a:p>
            <a:r>
              <a:rPr lang="en-US" dirty="0" smtClean="0"/>
              <a:t>Intro (including motivation, hypotheses)</a:t>
            </a:r>
          </a:p>
          <a:p>
            <a:r>
              <a:rPr lang="en-US" dirty="0" smtClean="0"/>
              <a:t>Background</a:t>
            </a:r>
          </a:p>
          <a:p>
            <a:r>
              <a:rPr lang="en-US" dirty="0" smtClean="0"/>
              <a:t>Implementation, as appropriate</a:t>
            </a:r>
          </a:p>
          <a:p>
            <a:r>
              <a:rPr lang="en-US" dirty="0" smtClean="0"/>
              <a:t>Design</a:t>
            </a:r>
          </a:p>
          <a:p>
            <a:r>
              <a:rPr lang="en-US" dirty="0" smtClean="0"/>
              <a:t>Results and Analysis</a:t>
            </a:r>
          </a:p>
          <a:p>
            <a:r>
              <a:rPr lang="en-US" dirty="0" smtClean="0"/>
              <a:t>Conclusions</a:t>
            </a:r>
          </a:p>
          <a:p>
            <a:pPr lvl="1"/>
            <a:r>
              <a:rPr lang="en-US" dirty="0" smtClean="0"/>
              <a:t>Summary of take-away</a:t>
            </a:r>
          </a:p>
          <a:p>
            <a:pPr lvl="1"/>
            <a:r>
              <a:rPr lang="en-US" dirty="0" smtClean="0"/>
              <a:t>Plus what you learned</a:t>
            </a:r>
          </a:p>
          <a:p>
            <a:r>
              <a:rPr lang="en-US" dirty="0" smtClean="0"/>
              <a:t>Revised grading guide (from Proposal)</a:t>
            </a:r>
          </a:p>
        </p:txBody>
      </p:sp>
    </p:spTree>
    <p:extLst>
      <p:ext uri="{BB962C8B-B14F-4D97-AF65-F5344CB8AC3E}">
        <p14:creationId xmlns:p14="http://schemas.microsoft.com/office/powerpoint/2010/main" xmlns="" val="2681656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Only as “large” as proj1 and proj2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Don’t think too big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Worth as many points as proj1 plus proj1b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Extra effort in the </a:t>
            </a:r>
            <a:r>
              <a:rPr lang="en-US" i="1" dirty="0" smtClean="0"/>
              <a:t>design</a:t>
            </a:r>
            <a:r>
              <a:rPr lang="en-US" dirty="0" smtClean="0"/>
              <a:t> of the project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run new ideas by me by email or in person before proposal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May be done in a group (but will need to be slightly larger, say 1.5x for 2 person group)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Get started early!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See “how to give a </a:t>
            </a:r>
            <a:r>
              <a:rPr lang="en-US" dirty="0" smtClean="0"/>
              <a:t>talk”</a:t>
            </a: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47482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 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</a:t>
            </a:r>
            <a:r>
              <a:rPr lang="en-US" dirty="0" smtClean="0"/>
              <a:t>(PDF, </a:t>
            </a:r>
            <a:r>
              <a:rPr lang="en-US" dirty="0" smtClean="0"/>
              <a:t>same day as presentation)</a:t>
            </a:r>
          </a:p>
          <a:p>
            <a:r>
              <a:rPr lang="en-US" dirty="0" smtClean="0"/>
              <a:t>Code (online, as for Proj1 and Proj2</a:t>
            </a:r>
            <a:r>
              <a:rPr lang="en-US" dirty="0" smtClean="0"/>
              <a:t>)</a:t>
            </a:r>
          </a:p>
          <a:p>
            <a:r>
              <a:rPr lang="en-US" smtClean="0"/>
              <a:t>Presentation slides (once done)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730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324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Project 3 U-Pick – A Project of Your Own Design</vt:lpstr>
      <vt:lpstr>Overview</vt:lpstr>
      <vt:lpstr>Proposal</vt:lpstr>
      <vt:lpstr>Project</vt:lpstr>
      <vt:lpstr>Report</vt:lpstr>
      <vt:lpstr>Hints</vt:lpstr>
      <vt:lpstr>Hand In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 U-Pick – A Project of Your Own Design</dc:title>
  <dc:creator>Mark Claypool</dc:creator>
  <cp:lastModifiedBy>john</cp:lastModifiedBy>
  <cp:revision>6</cp:revision>
  <dcterms:created xsi:type="dcterms:W3CDTF">2013-03-20T21:44:14Z</dcterms:created>
  <dcterms:modified xsi:type="dcterms:W3CDTF">2015-03-24T19:45:30Z</dcterms:modified>
</cp:coreProperties>
</file>