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wrap="square"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wrap="square"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wrap="square" tIns="91425"/>
          <a:lstStyle>
            <a:lvl1pPr indent="0" lvl="0" marL="0" marR="0" rtl="0" algn="l">
              <a:spcBef>
                <a:spcPts val="0"/>
              </a:spcBef>
              <a:buChar char="●"/>
              <a:defRPr b="0" i="0" sz="1200" u="none" cap="none" strike="noStrike">
                <a:solidFill>
                  <a:schemeClr val="dk1"/>
                </a:solidFill>
                <a:latin typeface="Calibri"/>
                <a:ea typeface="Calibri"/>
                <a:cs typeface="Calibri"/>
                <a:sym typeface="Calibri"/>
              </a:defRPr>
            </a:lvl1pPr>
            <a:lvl2pPr indent="0" lvl="1" marL="457200" marR="0" rtl="0" algn="l">
              <a:spcBef>
                <a:spcPts val="0"/>
              </a:spcBef>
              <a:buChar char="○"/>
              <a:defRPr b="0" i="0" sz="1200" u="none" cap="none" strike="noStrike">
                <a:solidFill>
                  <a:schemeClr val="dk1"/>
                </a:solidFill>
                <a:latin typeface="Calibri"/>
                <a:ea typeface="Calibri"/>
                <a:cs typeface="Calibri"/>
                <a:sym typeface="Calibri"/>
              </a:defRPr>
            </a:lvl2pPr>
            <a:lvl3pPr indent="0" lvl="2" marL="914400" marR="0" rtl="0" algn="l">
              <a:spcBef>
                <a:spcPts val="0"/>
              </a:spcBef>
              <a:buChar char="■"/>
              <a:defRPr b="0" i="0" sz="1200" u="none" cap="none" strike="noStrike">
                <a:solidFill>
                  <a:schemeClr val="dk1"/>
                </a:solidFill>
                <a:latin typeface="Calibri"/>
                <a:ea typeface="Calibri"/>
                <a:cs typeface="Calibri"/>
                <a:sym typeface="Calibri"/>
              </a:defRPr>
            </a:lvl3pPr>
            <a:lvl4pPr indent="0" lvl="3" marL="1371600" marR="0" rtl="0" algn="l">
              <a:spcBef>
                <a:spcPts val="0"/>
              </a:spcBef>
              <a:buChar char="●"/>
              <a:defRPr b="0" i="0" sz="1200" u="none" cap="none" strike="noStrike">
                <a:solidFill>
                  <a:schemeClr val="dk1"/>
                </a:solidFill>
                <a:latin typeface="Calibri"/>
                <a:ea typeface="Calibri"/>
                <a:cs typeface="Calibri"/>
                <a:sym typeface="Calibri"/>
              </a:defRPr>
            </a:lvl4pPr>
            <a:lvl5pPr indent="0" lvl="4" marL="1828800" marR="0" rtl="0" algn="l">
              <a:spcBef>
                <a:spcPts val="0"/>
              </a:spcBef>
              <a:buChar char="○"/>
              <a:defRPr b="0" i="0" sz="1200" u="none" cap="none" strike="noStrike">
                <a:solidFill>
                  <a:schemeClr val="dk1"/>
                </a:solidFill>
                <a:latin typeface="Calibri"/>
                <a:ea typeface="Calibri"/>
                <a:cs typeface="Calibri"/>
                <a:sym typeface="Calibri"/>
              </a:defRPr>
            </a:lvl5pPr>
            <a:lvl6pPr indent="0" lvl="5" marL="2286000" marR="0" rtl="0" algn="l">
              <a:spcBef>
                <a:spcPts val="0"/>
              </a:spcBef>
              <a:buChar char="■"/>
              <a:defRPr b="0" i="0" sz="1200" u="none" cap="none" strike="noStrike">
                <a:solidFill>
                  <a:schemeClr val="dk1"/>
                </a:solidFill>
                <a:latin typeface="Calibri"/>
                <a:ea typeface="Calibri"/>
                <a:cs typeface="Calibri"/>
                <a:sym typeface="Calibri"/>
              </a:defRPr>
            </a:lvl6pPr>
            <a:lvl7pPr indent="0" lvl="6" marL="2743200" marR="0" rtl="0" algn="l">
              <a:spcBef>
                <a:spcPts val="0"/>
              </a:spcBef>
              <a:buChar char="●"/>
              <a:defRPr b="0" i="0" sz="1200" u="none" cap="none" strike="noStrike">
                <a:solidFill>
                  <a:schemeClr val="dk1"/>
                </a:solidFill>
                <a:latin typeface="Calibri"/>
                <a:ea typeface="Calibri"/>
                <a:cs typeface="Calibri"/>
                <a:sym typeface="Calibri"/>
              </a:defRPr>
            </a:lvl7pPr>
            <a:lvl8pPr indent="0" lvl="7" marL="3200400" marR="0" rtl="0" algn="l">
              <a:spcBef>
                <a:spcPts val="0"/>
              </a:spcBef>
              <a:buChar char="○"/>
              <a:defRPr b="0" i="0" sz="1200" u="none" cap="none" strike="noStrike">
                <a:solidFill>
                  <a:schemeClr val="dk1"/>
                </a:solidFill>
                <a:latin typeface="Calibri"/>
                <a:ea typeface="Calibri"/>
                <a:cs typeface="Calibri"/>
                <a:sym typeface="Calibri"/>
              </a:defRPr>
            </a:lvl8pPr>
            <a:lvl9pPr indent="0" lvl="8" marL="3657600" marR="0" rtl="0" algn="l">
              <a:spcBef>
                <a:spcPts val="0"/>
              </a:spcBef>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wrap="square"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lvl="0" rtl="0">
              <a:spcBef>
                <a:spcPts val="0"/>
              </a:spcBef>
              <a:buClr>
                <a:schemeClr val="dk1"/>
              </a:buClr>
              <a:buSzPct val="25000"/>
              <a:buFont typeface="Calibri"/>
              <a:buNone/>
            </a:pPr>
            <a:r>
              <a:rPr lang="en-US"/>
              <a:t>Description: The optimal feature selection is an essential pre-processing step for the efficient application of DM techniques in drug discovery. The paper exams a Random Forest-based approach to automatically select features for classification.</a:t>
            </a:r>
          </a:p>
          <a:p>
            <a:pPr lvl="0" rtl="0">
              <a:spcBef>
                <a:spcPts val="0"/>
              </a:spcBef>
              <a:buClr>
                <a:schemeClr val="dk1"/>
              </a:buClr>
              <a:buSzPct val="25000"/>
              <a:buFont typeface="Calibri"/>
              <a:buNone/>
            </a:pPr>
            <a:r>
              <a:rPr lang="en-US"/>
              <a:t>The reduction of features helps to reduces the computing time over existing approaches and permits the exploration for much larger datasets. The result for fitting model by reduced features  is compared with manual feature selection on RF, SVM and NN approaches.</a:t>
            </a:r>
          </a:p>
        </p:txBody>
      </p:sp>
      <p:sp>
        <p:nvSpPr>
          <p:cNvPr id="139" name="Shape 1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Shape 227"/>
          <p:cNvSpPr txBox="1"/>
          <p:nvPr>
            <p:ph idx="12" type="sldNum"/>
          </p:nvPr>
        </p:nvSpPr>
        <p:spPr>
          <a:xfrm>
            <a:off x="3884612"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
        <p:nvSpPr>
          <p:cNvPr id="228" name="Shape 2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29" name="Shape 22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en-US"/>
              <a:t>Youqiao</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37" name="Shape 2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US"/>
              <a:t>Yimin</a:t>
            </a:r>
          </a:p>
        </p:txBody>
      </p:sp>
      <p:sp>
        <p:nvSpPr>
          <p:cNvPr id="238" name="Shape 238"/>
          <p:cNvSpPr txBox="1"/>
          <p:nvPr>
            <p:ph idx="12" type="sldNum"/>
          </p:nvPr>
        </p:nvSpPr>
        <p:spPr>
          <a:xfrm>
            <a:off x="3884612" y="8685213"/>
            <a:ext cx="2971800" cy="457200"/>
          </a:xfrm>
          <a:prstGeom prst="rect">
            <a:avLst/>
          </a:prstGeom>
        </p:spPr>
        <p:txBody>
          <a:bodyPr anchorCtr="0" anchor="b" bIns="45700" lIns="91425" rIns="91425" wrap="square"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49" name="Shape 2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US"/>
              <a:t>Yimin</a:t>
            </a:r>
          </a:p>
        </p:txBody>
      </p:sp>
      <p:sp>
        <p:nvSpPr>
          <p:cNvPr id="250" name="Shape 250"/>
          <p:cNvSpPr txBox="1"/>
          <p:nvPr>
            <p:ph idx="12" type="sldNum"/>
          </p:nvPr>
        </p:nvSpPr>
        <p:spPr>
          <a:xfrm>
            <a:off x="3884612" y="8685213"/>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61" name="Shape 2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US"/>
              <a:t>Ran</a:t>
            </a:r>
          </a:p>
        </p:txBody>
      </p:sp>
      <p:sp>
        <p:nvSpPr>
          <p:cNvPr id="262" name="Shape 262"/>
          <p:cNvSpPr txBox="1"/>
          <p:nvPr>
            <p:ph idx="12" type="sldNum"/>
          </p:nvPr>
        </p:nvSpPr>
        <p:spPr>
          <a:xfrm>
            <a:off x="3884612" y="8685213"/>
            <a:ext cx="2971800" cy="457200"/>
          </a:xfrm>
          <a:prstGeom prst="rect">
            <a:avLst/>
          </a:prstGeom>
        </p:spPr>
        <p:txBody>
          <a:bodyPr anchorCtr="0" anchor="b" bIns="45700" lIns="91425" rIns="91425" wrap="square"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US"/>
              <a:t>Ran</a:t>
            </a:r>
          </a:p>
        </p:txBody>
      </p:sp>
      <p:sp>
        <p:nvSpPr>
          <p:cNvPr id="272" name="Shape 272"/>
          <p:cNvSpPr txBox="1"/>
          <p:nvPr>
            <p:ph idx="12" type="sldNum"/>
          </p:nvPr>
        </p:nvSpPr>
        <p:spPr>
          <a:xfrm>
            <a:off x="3884612" y="8685213"/>
            <a:ext cx="2971800" cy="457200"/>
          </a:xfrm>
          <a:prstGeom prst="rect">
            <a:avLst/>
          </a:prstGeom>
        </p:spPr>
        <p:txBody>
          <a:bodyPr anchorCtr="0" anchor="b" bIns="45700" lIns="91425" rIns="91425" wrap="square"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82" name="Shape 2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US"/>
              <a:t>Shaoju Wu</a:t>
            </a:r>
          </a:p>
        </p:txBody>
      </p:sp>
      <p:sp>
        <p:nvSpPr>
          <p:cNvPr id="283" name="Shape 283"/>
          <p:cNvSpPr txBox="1"/>
          <p:nvPr>
            <p:ph idx="12" type="sldNum"/>
          </p:nvPr>
        </p:nvSpPr>
        <p:spPr>
          <a:xfrm>
            <a:off x="3884612" y="8685213"/>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Shape 2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92" name="Shape 2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US"/>
              <a:t>Shaoju Wu</a:t>
            </a:r>
          </a:p>
        </p:txBody>
      </p:sp>
      <p:sp>
        <p:nvSpPr>
          <p:cNvPr id="293" name="Shape 293"/>
          <p:cNvSpPr txBox="1"/>
          <p:nvPr>
            <p:ph idx="12" type="sldNum"/>
          </p:nvPr>
        </p:nvSpPr>
        <p:spPr>
          <a:xfrm>
            <a:off x="3884612" y="8685213"/>
            <a:ext cx="2971800" cy="457200"/>
          </a:xfrm>
          <a:prstGeom prst="rect">
            <a:avLst/>
          </a:prstGeom>
        </p:spPr>
        <p:txBody>
          <a:bodyPr anchorCtr="0" anchor="b" bIns="45700" lIns="91425" rIns="91425" wrap="square"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Shape 3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02" name="Shape 3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US"/>
              <a:t>Shaoju Wu</a:t>
            </a:r>
          </a:p>
        </p:txBody>
      </p:sp>
      <p:sp>
        <p:nvSpPr>
          <p:cNvPr id="303" name="Shape 303"/>
          <p:cNvSpPr txBox="1"/>
          <p:nvPr>
            <p:ph idx="12" type="sldNum"/>
          </p:nvPr>
        </p:nvSpPr>
        <p:spPr>
          <a:xfrm>
            <a:off x="3884612" y="8685213"/>
            <a:ext cx="2971800" cy="457200"/>
          </a:xfrm>
          <a:prstGeom prst="rect">
            <a:avLst/>
          </a:prstGeom>
        </p:spPr>
        <p:txBody>
          <a:bodyPr anchorCtr="0" anchor="b" bIns="45700" lIns="91425" rIns="91425" wrap="square"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Shape 3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11" name="Shape 3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US"/>
              <a:t>Bhon</a:t>
            </a:r>
          </a:p>
        </p:txBody>
      </p:sp>
      <p:sp>
        <p:nvSpPr>
          <p:cNvPr id="312" name="Shape 312"/>
          <p:cNvSpPr txBox="1"/>
          <p:nvPr>
            <p:ph idx="12" type="sldNum"/>
          </p:nvPr>
        </p:nvSpPr>
        <p:spPr>
          <a:xfrm>
            <a:off x="3884612" y="8685213"/>
            <a:ext cx="2971800" cy="457200"/>
          </a:xfrm>
          <a:prstGeom prst="rect">
            <a:avLst/>
          </a:prstGeom>
        </p:spPr>
        <p:txBody>
          <a:bodyPr anchorCtr="0" anchor="b" bIns="45700" lIns="91425" rIns="91425" wrap="square"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
        <p:nvSpPr>
          <p:cNvPr id="146" name="Shape 1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47" name="Shape 147"/>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US"/>
              <a:t>Bhon</a:t>
            </a:r>
          </a:p>
        </p:txBody>
      </p:sp>
      <p:sp>
        <p:nvSpPr>
          <p:cNvPr id="155" name="Shape 155"/>
          <p:cNvSpPr txBox="1"/>
          <p:nvPr>
            <p:ph idx="12" type="sldNum"/>
          </p:nvPr>
        </p:nvSpPr>
        <p:spPr>
          <a:xfrm>
            <a:off x="3884612" y="8685213"/>
            <a:ext cx="2971800" cy="457200"/>
          </a:xfrm>
          <a:prstGeom prst="rect">
            <a:avLst/>
          </a:prstGeom>
        </p:spPr>
        <p:txBody>
          <a:bodyPr anchorCtr="0" anchor="b" bIns="45700" lIns="91425" rIns="91425" wrap="square"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US"/>
              <a:t>Bhon</a:t>
            </a:r>
          </a:p>
        </p:txBody>
      </p:sp>
      <p:sp>
        <p:nvSpPr>
          <p:cNvPr id="164" name="Shape 164"/>
          <p:cNvSpPr txBox="1"/>
          <p:nvPr>
            <p:ph idx="12" type="sldNum"/>
          </p:nvPr>
        </p:nvSpPr>
        <p:spPr>
          <a:xfrm>
            <a:off x="3884612" y="8685213"/>
            <a:ext cx="2971800" cy="457200"/>
          </a:xfrm>
          <a:prstGeom prst="rect">
            <a:avLst/>
          </a:prstGeom>
        </p:spPr>
        <p:txBody>
          <a:bodyPr anchorCtr="0" anchor="b" bIns="45700" lIns="91425" rIns="91425" wrap="square"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US"/>
              <a:t>Youqiao 1min</a:t>
            </a:r>
          </a:p>
          <a:p>
            <a:pPr lvl="0" rtl="0">
              <a:spcBef>
                <a:spcPts val="0"/>
              </a:spcBef>
              <a:buNone/>
            </a:pPr>
            <a:r>
              <a:rPr lang="en-US"/>
              <a:t>3min30s</a:t>
            </a:r>
          </a:p>
        </p:txBody>
      </p:sp>
      <p:sp>
        <p:nvSpPr>
          <p:cNvPr id="178" name="Shape 178"/>
          <p:cNvSpPr txBox="1"/>
          <p:nvPr>
            <p:ph idx="12" type="sldNum"/>
          </p:nvPr>
        </p:nvSpPr>
        <p:spPr>
          <a:xfrm>
            <a:off x="3884612" y="8685213"/>
            <a:ext cx="2971800" cy="457200"/>
          </a:xfrm>
          <a:prstGeom prst="rect">
            <a:avLst/>
          </a:prstGeom>
        </p:spPr>
        <p:txBody>
          <a:bodyPr anchorCtr="0" anchor="b" bIns="45700" lIns="91425" rIns="91425" wrap="square"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US"/>
              <a:t>Youqiao 45s</a:t>
            </a:r>
          </a:p>
          <a:p>
            <a:pPr lvl="0">
              <a:spcBef>
                <a:spcPts val="0"/>
              </a:spcBef>
              <a:buNone/>
            </a:pPr>
            <a:r>
              <a:rPr lang="en-US"/>
              <a:t>Before we get into random forest, there are some basic information we need to know first.</a:t>
            </a:r>
          </a:p>
          <a:p>
            <a:pPr lvl="0">
              <a:spcBef>
                <a:spcPts val="0"/>
              </a:spcBef>
              <a:buNone/>
            </a:pPr>
            <a:r>
              <a:rPr lang="en-US"/>
              <a:t>So there are actual process from decision tree advanced to random forest.</a:t>
            </a:r>
          </a:p>
          <a:p>
            <a:pPr lvl="0">
              <a:spcBef>
                <a:spcPts val="0"/>
              </a:spcBef>
              <a:buNone/>
            </a:pPr>
            <a:r>
              <a:rPr lang="en-US"/>
              <a:t>First we all know decision tree. However, decision tree can lead to overfitting, which means fit the model too good.</a:t>
            </a:r>
          </a:p>
          <a:p>
            <a:pPr lvl="0">
              <a:spcBef>
                <a:spcPts val="0"/>
              </a:spcBef>
              <a:buNone/>
            </a:pPr>
            <a:r>
              <a:rPr lang="en-US"/>
              <a:t>So what we could have is bagging. Bagging, also called bootstrap, means that we sample n number of data with replacement. Because of the replacement, there are some observation that would not appear in the sampled data. According to textbook and our experiment, ⅓ of the observations would not be used.</a:t>
            </a:r>
          </a:p>
          <a:p>
            <a:pPr lvl="0">
              <a:spcBef>
                <a:spcPts val="0"/>
              </a:spcBef>
              <a:buNone/>
            </a:pPr>
            <a:r>
              <a:rPr lang="en-US"/>
              <a:t>Bagging could reduce the variance by averaging the effect.</a:t>
            </a:r>
          </a:p>
          <a:p>
            <a:pPr lvl="0" rtl="0">
              <a:spcBef>
                <a:spcPts val="0"/>
              </a:spcBef>
              <a:buNone/>
            </a:pPr>
            <a:r>
              <a:t/>
            </a:r>
            <a:endParaRPr/>
          </a:p>
        </p:txBody>
      </p:sp>
      <p:sp>
        <p:nvSpPr>
          <p:cNvPr id="188" name="Shape 188"/>
          <p:cNvSpPr txBox="1"/>
          <p:nvPr>
            <p:ph idx="12" type="sldNum"/>
          </p:nvPr>
        </p:nvSpPr>
        <p:spPr>
          <a:xfrm>
            <a:off x="3884612" y="8685213"/>
            <a:ext cx="2971800" cy="457200"/>
          </a:xfrm>
          <a:prstGeom prst="rect">
            <a:avLst/>
          </a:prstGeom>
        </p:spPr>
        <p:txBody>
          <a:bodyPr anchorCtr="0" anchor="b" bIns="45700" lIns="91425" rIns="91425" wrap="square"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US"/>
              <a:t>Youqiao 1min</a:t>
            </a:r>
          </a:p>
          <a:p>
            <a:pPr lvl="0">
              <a:spcBef>
                <a:spcPts val="0"/>
              </a:spcBef>
              <a:buClr>
                <a:schemeClr val="dk2"/>
              </a:buClr>
              <a:buSzPct val="91666"/>
              <a:buFont typeface="Arial"/>
              <a:buNone/>
            </a:pPr>
            <a:r>
              <a:rPr lang="en-US"/>
              <a:t>So now we do sample on observation, why not on features too. Then we get random forest. For each split, RF sampled certain number of features to get split by gini index. That number by default would be square root of number of features.</a:t>
            </a:r>
          </a:p>
          <a:p>
            <a:pPr lvl="0">
              <a:spcBef>
                <a:spcPts val="0"/>
              </a:spcBef>
              <a:buNone/>
            </a:pPr>
            <a:r>
              <a:rPr lang="en-US"/>
              <a:t>In the prediction process, each tree would give a result, and RF takes the majority vote for classification.</a:t>
            </a:r>
          </a:p>
          <a:p>
            <a:pPr lvl="0" rtl="0">
              <a:spcBef>
                <a:spcPts val="0"/>
              </a:spcBef>
              <a:buClr>
                <a:schemeClr val="dk2"/>
              </a:buClr>
              <a:buSzPct val="91666"/>
              <a:buFont typeface="Arial"/>
              <a:buNone/>
            </a:pPr>
            <a:r>
              <a:rPr lang="en-US"/>
              <a:t>For example, in this picture, we have result from each tree in the forest. And if most of them, predict it belongs to category C. The RF would say it is C.</a:t>
            </a:r>
          </a:p>
        </p:txBody>
      </p:sp>
      <p:sp>
        <p:nvSpPr>
          <p:cNvPr id="198" name="Shape 198"/>
          <p:cNvSpPr txBox="1"/>
          <p:nvPr>
            <p:ph idx="12" type="sldNum"/>
          </p:nvPr>
        </p:nvSpPr>
        <p:spPr>
          <a:xfrm>
            <a:off x="3884612" y="8685213"/>
            <a:ext cx="2971800" cy="457200"/>
          </a:xfrm>
          <a:prstGeom prst="rect">
            <a:avLst/>
          </a:prstGeom>
        </p:spPr>
        <p:txBody>
          <a:bodyPr anchorCtr="0" anchor="b" bIns="45700" lIns="91425" rIns="91425" wrap="square"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US"/>
              <a:t>Youqiao 1min</a:t>
            </a:r>
          </a:p>
          <a:p>
            <a:pPr lvl="0">
              <a:spcBef>
                <a:spcPts val="0"/>
              </a:spcBef>
              <a:buNone/>
            </a:pPr>
            <a:r>
              <a:rPr lang="en-US"/>
              <a:t>The paper also mentioned error estimation method. Based on the algorithm, it is similar to cross validation.</a:t>
            </a:r>
          </a:p>
          <a:p>
            <a:pPr lvl="0">
              <a:spcBef>
                <a:spcPts val="0"/>
              </a:spcBef>
              <a:buNone/>
            </a:pPr>
            <a:r>
              <a:rPr lang="en-US"/>
              <a:t>To get the error estimation of the RF</a:t>
            </a:r>
          </a:p>
          <a:p>
            <a:pPr lvl="0" rtl="0">
              <a:spcBef>
                <a:spcPts val="0"/>
              </a:spcBef>
              <a:buNone/>
            </a:pPr>
            <a:r>
              <a:t/>
            </a:r>
            <a:endParaRPr/>
          </a:p>
        </p:txBody>
      </p:sp>
      <p:sp>
        <p:nvSpPr>
          <p:cNvPr id="208" name="Shape 208"/>
          <p:cNvSpPr txBox="1"/>
          <p:nvPr>
            <p:ph idx="12" type="sldNum"/>
          </p:nvPr>
        </p:nvSpPr>
        <p:spPr>
          <a:xfrm>
            <a:off x="3884612" y="8685213"/>
            <a:ext cx="2971800" cy="457200"/>
          </a:xfrm>
          <a:prstGeom prst="rect">
            <a:avLst/>
          </a:prstGeom>
        </p:spPr>
        <p:txBody>
          <a:bodyPr anchorCtr="0" anchor="b" bIns="45700" lIns="91425" rIns="91425" wrap="square"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US"/>
              <a:t>Youqiao</a:t>
            </a:r>
          </a:p>
          <a:p>
            <a:pPr lvl="0">
              <a:spcBef>
                <a:spcPts val="0"/>
              </a:spcBef>
              <a:buNone/>
            </a:pPr>
            <a:r>
              <a:rPr lang="en-US"/>
              <a:t>TPR: how many observations that are predicted as True are real True.</a:t>
            </a:r>
          </a:p>
          <a:p>
            <a:pPr lvl="0">
              <a:spcBef>
                <a:spcPts val="0"/>
              </a:spcBef>
              <a:buNone/>
            </a:pPr>
            <a:r>
              <a:rPr lang="en-US"/>
              <a:t>FPR: how many observations that are predicted as False are real False.</a:t>
            </a:r>
          </a:p>
          <a:p>
            <a:pPr lvl="0" rtl="0">
              <a:spcBef>
                <a:spcPts val="0"/>
              </a:spcBef>
              <a:buNone/>
            </a:pPr>
            <a:r>
              <a:rPr lang="en-US"/>
              <a:t>What I can tell, is that AUC is more sensitive, if we have an imbalance dataset. Too many Yes, but too few False. The model could just predict all the data to be True, the accuracy is still high. But it does not make sense. because the model cannot identify those No classes.</a:t>
            </a:r>
          </a:p>
        </p:txBody>
      </p:sp>
      <p:sp>
        <p:nvSpPr>
          <p:cNvPr id="217" name="Shape 217"/>
          <p:cNvSpPr txBox="1"/>
          <p:nvPr>
            <p:ph idx="12" type="sldNum"/>
          </p:nvPr>
        </p:nvSpPr>
        <p:spPr>
          <a:xfrm>
            <a:off x="3884612" y="8685213"/>
            <a:ext cx="2971800" cy="457200"/>
          </a:xfrm>
          <a:prstGeom prst="rect">
            <a:avLst/>
          </a:prstGeom>
        </p:spPr>
        <p:txBody>
          <a:bodyPr anchorCtr="0" anchor="b" bIns="45700" lIns="91425" rIns="91425" wrap="square" tIns="45700">
            <a:noAutofit/>
          </a:bodyPr>
          <a:lstStyle/>
          <a:p>
            <a:pPr lvl="0" rtl="0">
              <a:spcBef>
                <a:spcPts val="0"/>
              </a:spcBef>
              <a:buNone/>
            </a:pPr>
            <a:fld id="{00000000-1234-1234-1234-123412341234}" type="slidenum">
              <a:rPr lang="en-US"/>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title">
  <p:cSld name="Title Slide">
    <p:spTree>
      <p:nvGrpSpPr>
        <p:cNvPr id="16" name="Shape 16"/>
        <p:cNvGrpSpPr/>
        <p:nvPr/>
      </p:nvGrpSpPr>
      <p:grpSpPr>
        <a:xfrm>
          <a:off x="0" y="0"/>
          <a:ext cx="0" cy="0"/>
          <a:chOff x="0" y="0"/>
          <a:chExt cx="0" cy="0"/>
        </a:xfrm>
      </p:grpSpPr>
      <p:pic>
        <p:nvPicPr>
          <p:cNvPr id="17" name="Shape 17"/>
          <p:cNvPicPr preferRelativeResize="0"/>
          <p:nvPr/>
        </p:nvPicPr>
        <p:blipFill rotWithShape="1">
          <a:blip r:embed="rId2">
            <a:alphaModFix/>
          </a:blip>
          <a:srcRect b="0" l="0" r="0" t="0"/>
          <a:stretch/>
        </p:blipFill>
        <p:spPr>
          <a:xfrm>
            <a:off x="530352" y="986500"/>
            <a:ext cx="2743199" cy="886967"/>
          </a:xfrm>
          <a:prstGeom prst="rect">
            <a:avLst/>
          </a:prstGeom>
          <a:noFill/>
          <a:ln>
            <a:noFill/>
          </a:ln>
        </p:spPr>
      </p:pic>
      <p:pic>
        <p:nvPicPr>
          <p:cNvPr id="18" name="Shape 18"/>
          <p:cNvPicPr preferRelativeResize="0"/>
          <p:nvPr/>
        </p:nvPicPr>
        <p:blipFill rotWithShape="1">
          <a:blip r:embed="rId3">
            <a:alphaModFix/>
          </a:blip>
          <a:srcRect b="0" l="0" r="0" t="0"/>
          <a:stretch/>
        </p:blipFill>
        <p:spPr>
          <a:xfrm>
            <a:off x="5185589" y="2981884"/>
            <a:ext cx="3958410" cy="3876113"/>
          </a:xfrm>
          <a:prstGeom prst="rect">
            <a:avLst/>
          </a:prstGeom>
          <a:noFill/>
          <a:ln>
            <a:noFill/>
          </a:ln>
        </p:spPr>
      </p:pic>
      <p:sp>
        <p:nvSpPr>
          <p:cNvPr id="19" name="Shape 19"/>
          <p:cNvSpPr txBox="1"/>
          <p:nvPr>
            <p:ph type="ctrTitle"/>
          </p:nvPr>
        </p:nvSpPr>
        <p:spPr>
          <a:xfrm>
            <a:off x="457200" y="2286000"/>
            <a:ext cx="6858000" cy="1524000"/>
          </a:xfrm>
          <a:prstGeom prst="rect">
            <a:avLst/>
          </a:prstGeom>
          <a:noFill/>
          <a:ln>
            <a:noFill/>
          </a:ln>
        </p:spPr>
        <p:txBody>
          <a:bodyPr anchorCtr="0" anchor="b" bIns="91425" lIns="91425" rIns="91425" wrap="square" tIns="91425"/>
          <a:lstStyle>
            <a:lvl1pPr indent="0" lvl="0" marL="0" marR="0" rtl="0" algn="l">
              <a:spcBef>
                <a:spcPts val="0"/>
              </a:spcBef>
              <a:buClr>
                <a:schemeClr val="dk1"/>
              </a:buClr>
              <a:buFont typeface="Verdana"/>
              <a:buNone/>
              <a:defRPr b="1" i="0" sz="4000" u="none" cap="none" strike="noStrike">
                <a:solidFill>
                  <a:schemeClr val="dk1"/>
                </a:solidFill>
                <a:latin typeface="Verdana"/>
                <a:ea typeface="Verdana"/>
                <a:cs typeface="Verdana"/>
                <a:sym typeface="Verdana"/>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20" name="Shape 20"/>
          <p:cNvSpPr txBox="1"/>
          <p:nvPr>
            <p:ph idx="1" type="subTitle"/>
          </p:nvPr>
        </p:nvSpPr>
        <p:spPr>
          <a:xfrm>
            <a:off x="457200" y="4041648"/>
            <a:ext cx="6858000" cy="990599"/>
          </a:xfrm>
          <a:prstGeom prst="rect">
            <a:avLst/>
          </a:prstGeom>
          <a:noFill/>
          <a:ln>
            <a:noFill/>
          </a:ln>
        </p:spPr>
        <p:txBody>
          <a:bodyPr anchorCtr="0" anchor="t" bIns="91425" lIns="91425" rIns="91425" wrap="square" tIns="91425"/>
          <a:lstStyle>
            <a:lvl1pPr indent="0" lvl="0" marL="0" marR="0" rtl="0" algn="l">
              <a:lnSpc>
                <a:spcPct val="95000"/>
              </a:lnSpc>
              <a:spcBef>
                <a:spcPts val="1200"/>
              </a:spcBef>
              <a:buClr>
                <a:schemeClr val="lt2"/>
              </a:buClr>
              <a:buFont typeface="Arial"/>
              <a:buNone/>
              <a:defRPr b="0" i="0" sz="2800" u="none" cap="none" strike="noStrike">
                <a:solidFill>
                  <a:schemeClr val="dk1"/>
                </a:solidFill>
                <a:latin typeface="Verdana"/>
                <a:ea typeface="Verdana"/>
                <a:cs typeface="Verdana"/>
                <a:sym typeface="Verdana"/>
              </a:defRPr>
            </a:lvl1pPr>
            <a:lvl2pPr indent="0" lvl="1" marL="457200" marR="0" rtl="0" algn="ctr">
              <a:lnSpc>
                <a:spcPct val="95000"/>
              </a:lnSpc>
              <a:spcBef>
                <a:spcPts val="600"/>
              </a:spcBef>
              <a:buClr>
                <a:schemeClr val="lt2"/>
              </a:buClr>
              <a:buFont typeface="Verdana"/>
              <a:buNone/>
              <a:defRPr b="0" i="0" sz="2000" u="none" cap="none" strike="noStrike">
                <a:solidFill>
                  <a:schemeClr val="dk1"/>
                </a:solidFill>
                <a:latin typeface="Verdana"/>
                <a:ea typeface="Verdana"/>
                <a:cs typeface="Verdana"/>
                <a:sym typeface="Verdana"/>
              </a:defRPr>
            </a:lvl2pPr>
            <a:lvl3pPr indent="0" lvl="2" marL="914400" marR="0" rtl="0" algn="ctr">
              <a:lnSpc>
                <a:spcPct val="95000"/>
              </a:lnSpc>
              <a:spcBef>
                <a:spcPts val="600"/>
              </a:spcBef>
              <a:buClr>
                <a:schemeClr val="lt2"/>
              </a:buClr>
              <a:buFont typeface="Noto Sans Symbols"/>
              <a:buNone/>
              <a:defRPr b="0" i="0" sz="1800" u="none" cap="none" strike="noStrike">
                <a:solidFill>
                  <a:schemeClr val="dk1"/>
                </a:solidFill>
                <a:latin typeface="Verdana"/>
                <a:ea typeface="Verdana"/>
                <a:cs typeface="Verdana"/>
                <a:sym typeface="Verdana"/>
              </a:defRPr>
            </a:lvl3pPr>
            <a:lvl4pPr indent="0" lvl="3" marL="1371600" marR="0" rtl="0" algn="ctr">
              <a:lnSpc>
                <a:spcPct val="95000"/>
              </a:lnSpc>
              <a:spcBef>
                <a:spcPts val="600"/>
              </a:spcBef>
              <a:buClr>
                <a:schemeClr val="lt2"/>
              </a:buClr>
              <a:buFont typeface="Courier New"/>
              <a:buNone/>
              <a:defRPr b="0" i="0" sz="1600" u="none" cap="none" strike="noStrike">
                <a:solidFill>
                  <a:schemeClr val="dk1"/>
                </a:solidFill>
                <a:latin typeface="Verdana"/>
                <a:ea typeface="Verdana"/>
                <a:cs typeface="Verdana"/>
                <a:sym typeface="Verdana"/>
              </a:defRPr>
            </a:lvl4pPr>
            <a:lvl5pPr indent="0" lvl="4" marL="1828800" marR="0" rtl="0" algn="ctr">
              <a:lnSpc>
                <a:spcPct val="95000"/>
              </a:lnSpc>
              <a:spcBef>
                <a:spcPts val="600"/>
              </a:spcBef>
              <a:buClr>
                <a:schemeClr val="lt2"/>
              </a:buClr>
              <a:buFont typeface="Arial"/>
              <a:buNone/>
              <a:defRPr b="0" i="0" sz="1600" u="none" cap="none" strike="noStrike">
                <a:solidFill>
                  <a:schemeClr val="dk1"/>
                </a:solidFill>
                <a:latin typeface="Verdana"/>
                <a:ea typeface="Verdana"/>
                <a:cs typeface="Verdana"/>
                <a:sym typeface="Verdana"/>
              </a:defRPr>
            </a:lvl5pPr>
            <a:lvl6pPr indent="0" lvl="5" marL="2286000" marR="0" rtl="0" algn="ctr">
              <a:spcBef>
                <a:spcPts val="320"/>
              </a:spcBef>
              <a:buClr>
                <a:schemeClr val="accent1"/>
              </a:buClr>
              <a:buFont typeface="Arial"/>
              <a:buNone/>
              <a:defRPr b="0" i="0" sz="1600" u="none" cap="none" strike="noStrike">
                <a:solidFill>
                  <a:schemeClr val="dk1"/>
                </a:solidFill>
                <a:latin typeface="Verdana"/>
                <a:ea typeface="Verdana"/>
                <a:cs typeface="Verdana"/>
                <a:sym typeface="Verdana"/>
              </a:defRPr>
            </a:lvl6pPr>
            <a:lvl7pPr indent="0" lvl="6" marL="2743200" marR="0" rtl="0" algn="ctr">
              <a:spcBef>
                <a:spcPts val="320"/>
              </a:spcBef>
              <a:buClr>
                <a:schemeClr val="accent1"/>
              </a:buClr>
              <a:buFont typeface="Arial"/>
              <a:buNone/>
              <a:defRPr b="0" i="0" sz="1600" u="none" cap="none" strike="noStrike">
                <a:solidFill>
                  <a:schemeClr val="dk1"/>
                </a:solidFill>
                <a:latin typeface="Verdana"/>
                <a:ea typeface="Verdana"/>
                <a:cs typeface="Verdana"/>
                <a:sym typeface="Verdana"/>
              </a:defRPr>
            </a:lvl7pPr>
            <a:lvl8pPr indent="0" lvl="7" marL="3200400" marR="0" rtl="0" algn="ctr">
              <a:spcBef>
                <a:spcPts val="320"/>
              </a:spcBef>
              <a:buClr>
                <a:schemeClr val="accent1"/>
              </a:buClr>
              <a:buFont typeface="Arial"/>
              <a:buNone/>
              <a:defRPr b="0" i="0" sz="1600" u="none" cap="none" strike="noStrike">
                <a:solidFill>
                  <a:schemeClr val="dk1"/>
                </a:solidFill>
                <a:latin typeface="Verdana"/>
                <a:ea typeface="Verdana"/>
                <a:cs typeface="Verdana"/>
                <a:sym typeface="Verdana"/>
              </a:defRPr>
            </a:lvl8pPr>
            <a:lvl9pPr indent="0" lvl="8" marL="3657600" marR="0" rtl="0" algn="ctr">
              <a:spcBef>
                <a:spcPts val="320"/>
              </a:spcBef>
              <a:buClr>
                <a:schemeClr val="accent1"/>
              </a:buClr>
              <a:buFont typeface="Arial"/>
              <a:buNone/>
              <a:defRPr b="0" i="0" sz="16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63" name="Shape 63"/>
        <p:cNvGrpSpPr/>
        <p:nvPr/>
      </p:nvGrpSpPr>
      <p:grpSpPr>
        <a:xfrm>
          <a:off x="0" y="0"/>
          <a:ext cx="0" cy="0"/>
          <a:chOff x="0" y="0"/>
          <a:chExt cx="0" cy="0"/>
        </a:xfrm>
      </p:grpSpPr>
      <p:sp>
        <p:nvSpPr>
          <p:cNvPr id="64" name="Shape 64"/>
          <p:cNvSpPr txBox="1"/>
          <p:nvPr>
            <p:ph idx="12" type="sldNum"/>
          </p:nvPr>
        </p:nvSpPr>
        <p:spPr>
          <a:xfrm>
            <a:off x="-2096" y="6391655"/>
            <a:ext cx="459297"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fld id="{00000000-1234-1234-1234-123412341234}" type="slidenum">
              <a:rPr lang="en-US" sz="1200">
                <a:solidFill>
                  <a:schemeClr val="dk1"/>
                </a:solidFill>
                <a:latin typeface="Verdana"/>
                <a:ea typeface="Verdana"/>
                <a:cs typeface="Verdana"/>
                <a:sym typeface="Verdana"/>
              </a:rPr>
              <a:t>‹#›</a:t>
            </a:fld>
          </a:p>
        </p:txBody>
      </p:sp>
      <p:sp>
        <p:nvSpPr>
          <p:cNvPr id="65" name="Shape 65"/>
          <p:cNvSpPr txBox="1"/>
          <p:nvPr>
            <p:ph idx="11" type="ftr"/>
          </p:nvPr>
        </p:nvSpPr>
        <p:spPr>
          <a:xfrm>
            <a:off x="457200" y="6400800"/>
            <a:ext cx="5105399" cy="304799"/>
          </a:xfrm>
          <a:prstGeom prst="rect">
            <a:avLst/>
          </a:prstGeom>
          <a:noFill/>
          <a:ln>
            <a:noFill/>
          </a:ln>
        </p:spPr>
        <p:txBody>
          <a:bodyPr anchorCtr="0" anchor="t" bIns="91425" lIns="91425" rIns="91425" wrap="square" tIns="91425"/>
          <a:lstStyle>
            <a:lvl1pPr indent="0" lvl="0" marL="0" marR="0" rtl="0" algn="l">
              <a:spcBef>
                <a:spcPts val="0"/>
              </a:spcBef>
              <a:buNone/>
              <a:defRPr b="0" sz="1600">
                <a:solidFill>
                  <a:schemeClr val="dk1"/>
                </a:solidFill>
                <a:latin typeface="Verdana"/>
                <a:ea typeface="Verdana"/>
                <a:cs typeface="Verdana"/>
                <a:sym typeface="Verdana"/>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66" name="Shape 66"/>
        <p:cNvGrpSpPr/>
        <p:nvPr/>
      </p:nvGrpSpPr>
      <p:grpSpPr>
        <a:xfrm>
          <a:off x="0" y="0"/>
          <a:ext cx="0" cy="0"/>
          <a:chOff x="0" y="0"/>
          <a:chExt cx="0" cy="0"/>
        </a:xfrm>
      </p:grpSpPr>
      <p:sp>
        <p:nvSpPr>
          <p:cNvPr id="67" name="Shape 67"/>
          <p:cNvSpPr txBox="1"/>
          <p:nvPr>
            <p:ph type="title"/>
          </p:nvPr>
        </p:nvSpPr>
        <p:spPr>
          <a:xfrm>
            <a:off x="457200" y="76200"/>
            <a:ext cx="8305799" cy="1066799"/>
          </a:xfrm>
          <a:prstGeom prst="rect">
            <a:avLst/>
          </a:prstGeom>
          <a:noFill/>
          <a:ln>
            <a:noFill/>
          </a:ln>
        </p:spPr>
        <p:txBody>
          <a:bodyPr anchorCtr="0" anchor="b" bIns="91425" lIns="91425" rIns="91425" wrap="square" tIns="91425"/>
          <a:lstStyle>
            <a:lvl1pPr indent="0" lvl="0" marL="0" marR="0" rtl="0" algn="l">
              <a:spcBef>
                <a:spcPts val="0"/>
              </a:spcBef>
              <a:buClr>
                <a:schemeClr val="dk1"/>
              </a:buClr>
              <a:buFont typeface="Verdana"/>
              <a:buNone/>
              <a:defRPr b="1" i="0" sz="3200" u="none" cap="none" strike="noStrike">
                <a:solidFill>
                  <a:schemeClr val="dk1"/>
                </a:solidFill>
                <a:latin typeface="Verdana"/>
                <a:ea typeface="Verdana"/>
                <a:cs typeface="Verdana"/>
                <a:sym typeface="Verdana"/>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68" name="Shape 68"/>
          <p:cNvSpPr txBox="1"/>
          <p:nvPr>
            <p:ph idx="1" type="body"/>
          </p:nvPr>
        </p:nvSpPr>
        <p:spPr>
          <a:xfrm>
            <a:off x="3392782" y="1524000"/>
            <a:ext cx="5294017" cy="4648198"/>
          </a:xfrm>
          <a:prstGeom prst="rect">
            <a:avLst/>
          </a:prstGeom>
          <a:noFill/>
          <a:ln>
            <a:noFill/>
          </a:ln>
        </p:spPr>
        <p:txBody>
          <a:bodyPr anchorCtr="0" anchor="t" bIns="91425" lIns="91425" rIns="91425" wrap="square" tIns="91425"/>
          <a:lstStyle>
            <a:lvl1pPr indent="-121920" lvl="0" marL="274320" marR="0" rtl="0" algn="l">
              <a:lnSpc>
                <a:spcPct val="95000"/>
              </a:lnSpc>
              <a:spcBef>
                <a:spcPts val="1200"/>
              </a:spcBef>
              <a:buClr>
                <a:schemeClr val="lt2"/>
              </a:buClr>
              <a:buSzPct val="100000"/>
              <a:buFont typeface="Arial"/>
              <a:buChar char="•"/>
              <a:defRPr b="0" i="0" sz="2400" u="none" cap="none" strike="noStrike">
                <a:solidFill>
                  <a:schemeClr val="dk1"/>
                </a:solidFill>
                <a:latin typeface="Verdana"/>
                <a:ea typeface="Verdana"/>
                <a:cs typeface="Verdana"/>
                <a:sym typeface="Verdana"/>
              </a:defRPr>
            </a:lvl1pPr>
            <a:lvl2pPr indent="-137159" lvl="1" marL="594360" marR="0" rtl="0" algn="l">
              <a:lnSpc>
                <a:spcPct val="95000"/>
              </a:lnSpc>
              <a:spcBef>
                <a:spcPts val="600"/>
              </a:spcBef>
              <a:buClr>
                <a:schemeClr val="lt2"/>
              </a:buClr>
              <a:buSzPct val="100000"/>
              <a:buFont typeface="Verdana"/>
              <a:buChar char="─"/>
              <a:defRPr b="0" i="0" sz="2200" u="none" cap="none" strike="noStrike">
                <a:solidFill>
                  <a:schemeClr val="dk1"/>
                </a:solidFill>
                <a:latin typeface="Verdana"/>
                <a:ea typeface="Verdana"/>
                <a:cs typeface="Verdana"/>
                <a:sym typeface="Verdana"/>
              </a:defRPr>
            </a:lvl2pPr>
            <a:lvl3pPr indent="-106680" lvl="2" marL="868680" marR="0" rtl="0" algn="l">
              <a:lnSpc>
                <a:spcPct val="95000"/>
              </a:lnSpc>
              <a:spcBef>
                <a:spcPts val="600"/>
              </a:spcBef>
              <a:buClr>
                <a:schemeClr val="lt2"/>
              </a:buClr>
              <a:buSzPct val="100000"/>
              <a:buFont typeface="Noto Sans Symbols"/>
              <a:buChar char="▪"/>
              <a:defRPr b="0" i="0" sz="2000" u="none" cap="none" strike="noStrike">
                <a:solidFill>
                  <a:schemeClr val="dk1"/>
                </a:solidFill>
                <a:latin typeface="Verdana"/>
                <a:ea typeface="Verdana"/>
                <a:cs typeface="Verdana"/>
                <a:sym typeface="Verdana"/>
              </a:defRPr>
            </a:lvl3pPr>
            <a:lvl4pPr indent="-114300" lvl="3" marL="1143000" marR="0" rtl="0" algn="l">
              <a:lnSpc>
                <a:spcPct val="95000"/>
              </a:lnSpc>
              <a:spcBef>
                <a:spcPts val="600"/>
              </a:spcBef>
              <a:buClr>
                <a:schemeClr val="lt2"/>
              </a:buClr>
              <a:buSzPct val="100000"/>
              <a:buFont typeface="Courier New"/>
              <a:buChar char="o"/>
              <a:defRPr b="0" i="0" sz="1800" u="none" cap="none" strike="noStrike">
                <a:solidFill>
                  <a:schemeClr val="dk1"/>
                </a:solidFill>
                <a:latin typeface="Verdana"/>
                <a:ea typeface="Verdana"/>
                <a:cs typeface="Verdana"/>
                <a:sym typeface="Verdana"/>
              </a:defRPr>
            </a:lvl4pPr>
            <a:lvl5pPr indent="-114300" lvl="4" marL="1371600" marR="0" rtl="0" algn="l">
              <a:lnSpc>
                <a:spcPct val="95000"/>
              </a:lnSpc>
              <a:spcBef>
                <a:spcPts val="600"/>
              </a:spcBef>
              <a:buClr>
                <a:schemeClr val="lt2"/>
              </a:buClr>
              <a:buSzPct val="100000"/>
              <a:buFont typeface="Arial"/>
              <a:buChar char="•"/>
              <a:defRPr b="0" i="0" sz="1800" u="none" cap="none" strike="noStrike">
                <a:solidFill>
                  <a:schemeClr val="dk1"/>
                </a:solidFill>
                <a:latin typeface="Verdana"/>
                <a:ea typeface="Verdana"/>
                <a:cs typeface="Verdana"/>
                <a:sym typeface="Verdana"/>
              </a:defRPr>
            </a:lvl5pPr>
            <a:lvl6pPr indent="-109220" lvl="5" marL="1645920" marR="0" rtl="0" algn="l">
              <a:spcBef>
                <a:spcPts val="400"/>
              </a:spcBef>
              <a:buClr>
                <a:schemeClr val="accent1"/>
              </a:buClr>
              <a:buSzPct val="100000"/>
              <a:buFont typeface="Arial"/>
              <a:buChar char="•"/>
              <a:defRPr b="0" i="0" sz="2000" u="none" cap="none" strike="noStrike">
                <a:solidFill>
                  <a:schemeClr val="dk2"/>
                </a:solidFill>
                <a:latin typeface="Verdana"/>
                <a:ea typeface="Verdana"/>
                <a:cs typeface="Verdana"/>
                <a:sym typeface="Verdana"/>
              </a:defRPr>
            </a:lvl6pPr>
            <a:lvl7pPr indent="-111251" lvl="6" marL="1901951" marR="0" rtl="0" algn="l">
              <a:spcBef>
                <a:spcPts val="400"/>
              </a:spcBef>
              <a:buClr>
                <a:schemeClr val="accent1"/>
              </a:buClr>
              <a:buSzPct val="100000"/>
              <a:buFont typeface="Arial"/>
              <a:buChar char="•"/>
              <a:defRPr b="0" i="0" sz="2000" u="none" cap="none" strike="noStrike">
                <a:solidFill>
                  <a:schemeClr val="dk2"/>
                </a:solidFill>
                <a:latin typeface="Verdana"/>
                <a:ea typeface="Verdana"/>
                <a:cs typeface="Verdana"/>
                <a:sym typeface="Verdana"/>
              </a:defRPr>
            </a:lvl7pPr>
            <a:lvl8pPr indent="-111760" lvl="7" marL="2194560" marR="0" rtl="0" algn="l">
              <a:spcBef>
                <a:spcPts val="400"/>
              </a:spcBef>
              <a:buClr>
                <a:schemeClr val="accent1"/>
              </a:buClr>
              <a:buSzPct val="100000"/>
              <a:buFont typeface="Arial"/>
              <a:buChar char="•"/>
              <a:defRPr b="0" i="0" sz="2000" u="none" cap="none" strike="noStrike">
                <a:solidFill>
                  <a:schemeClr val="dk2"/>
                </a:solidFill>
                <a:latin typeface="Verdana"/>
                <a:ea typeface="Verdana"/>
                <a:cs typeface="Verdana"/>
                <a:sym typeface="Verdana"/>
              </a:defRPr>
            </a:lvl8pPr>
            <a:lvl9pPr indent="-106679" lvl="8" marL="2468880" marR="0" rtl="0" algn="l">
              <a:spcBef>
                <a:spcPts val="400"/>
              </a:spcBef>
              <a:buClr>
                <a:schemeClr val="accent1"/>
              </a:buClr>
              <a:buSzPct val="100000"/>
              <a:buFont typeface="Arial"/>
              <a:buChar char="•"/>
              <a:defRPr b="0" i="0" sz="2000" u="none" cap="none" strike="noStrike">
                <a:solidFill>
                  <a:schemeClr val="dk2"/>
                </a:solidFill>
                <a:latin typeface="Verdana"/>
                <a:ea typeface="Verdana"/>
                <a:cs typeface="Verdana"/>
                <a:sym typeface="Verdana"/>
              </a:defRPr>
            </a:lvl9pPr>
          </a:lstStyle>
          <a:p/>
        </p:txBody>
      </p:sp>
      <p:sp>
        <p:nvSpPr>
          <p:cNvPr id="69" name="Shape 69"/>
          <p:cNvSpPr txBox="1"/>
          <p:nvPr>
            <p:ph idx="2" type="body"/>
          </p:nvPr>
        </p:nvSpPr>
        <p:spPr>
          <a:xfrm>
            <a:off x="443916" y="1524000"/>
            <a:ext cx="2673657" cy="4648199"/>
          </a:xfrm>
          <a:prstGeom prst="rect">
            <a:avLst/>
          </a:prstGeom>
          <a:noFill/>
          <a:ln>
            <a:noFill/>
          </a:ln>
        </p:spPr>
        <p:txBody>
          <a:bodyPr anchorCtr="0" anchor="t" bIns="91425" lIns="91425" rIns="91425" wrap="square" tIns="91425"/>
          <a:lstStyle>
            <a:lvl1pPr indent="0" lvl="0" marL="0" marR="0" rtl="0" algn="l">
              <a:lnSpc>
                <a:spcPct val="95000"/>
              </a:lnSpc>
              <a:spcBef>
                <a:spcPts val="1200"/>
              </a:spcBef>
              <a:buClr>
                <a:schemeClr val="lt2"/>
              </a:buClr>
              <a:buFont typeface="Arial"/>
              <a:buNone/>
              <a:defRPr b="0" i="0" sz="2000" u="none" cap="none" strike="noStrike">
                <a:solidFill>
                  <a:schemeClr val="lt2"/>
                </a:solidFill>
                <a:latin typeface="Verdana"/>
                <a:ea typeface="Verdana"/>
                <a:cs typeface="Verdana"/>
                <a:sym typeface="Verdana"/>
              </a:defRPr>
            </a:lvl1pPr>
            <a:lvl2pPr indent="0" lvl="1" marL="457200" marR="0" rtl="0" algn="l">
              <a:lnSpc>
                <a:spcPct val="95000"/>
              </a:lnSpc>
              <a:spcBef>
                <a:spcPts val="600"/>
              </a:spcBef>
              <a:buClr>
                <a:schemeClr val="lt2"/>
              </a:buClr>
              <a:buFont typeface="Verdana"/>
              <a:buNone/>
              <a:defRPr b="0" i="0" sz="1200" u="none" cap="none" strike="noStrike">
                <a:solidFill>
                  <a:schemeClr val="dk1"/>
                </a:solidFill>
                <a:latin typeface="Verdana"/>
                <a:ea typeface="Verdana"/>
                <a:cs typeface="Verdana"/>
                <a:sym typeface="Verdana"/>
              </a:defRPr>
            </a:lvl2pPr>
            <a:lvl3pPr indent="0" lvl="2" marL="914400" marR="0" rtl="0" algn="l">
              <a:lnSpc>
                <a:spcPct val="95000"/>
              </a:lnSpc>
              <a:spcBef>
                <a:spcPts val="600"/>
              </a:spcBef>
              <a:buClr>
                <a:schemeClr val="lt2"/>
              </a:buClr>
              <a:buFont typeface="Noto Sans Symbols"/>
              <a:buNone/>
              <a:defRPr b="0" i="0" sz="1000" u="none" cap="none" strike="noStrike">
                <a:solidFill>
                  <a:schemeClr val="dk1"/>
                </a:solidFill>
                <a:latin typeface="Verdana"/>
                <a:ea typeface="Verdana"/>
                <a:cs typeface="Verdana"/>
                <a:sym typeface="Verdana"/>
              </a:defRPr>
            </a:lvl3pPr>
            <a:lvl4pPr indent="0" lvl="3" marL="1371600" marR="0" rtl="0" algn="l">
              <a:lnSpc>
                <a:spcPct val="95000"/>
              </a:lnSpc>
              <a:spcBef>
                <a:spcPts val="600"/>
              </a:spcBef>
              <a:buClr>
                <a:schemeClr val="lt2"/>
              </a:buClr>
              <a:buFont typeface="Courier New"/>
              <a:buNone/>
              <a:defRPr b="0" i="0" sz="900" u="none" cap="none" strike="noStrike">
                <a:solidFill>
                  <a:schemeClr val="dk1"/>
                </a:solidFill>
                <a:latin typeface="Verdana"/>
                <a:ea typeface="Verdana"/>
                <a:cs typeface="Verdana"/>
                <a:sym typeface="Verdana"/>
              </a:defRPr>
            </a:lvl4pPr>
            <a:lvl5pPr indent="0" lvl="4" marL="1828800" marR="0" rtl="0" algn="l">
              <a:lnSpc>
                <a:spcPct val="95000"/>
              </a:lnSpc>
              <a:spcBef>
                <a:spcPts val="600"/>
              </a:spcBef>
              <a:buClr>
                <a:schemeClr val="lt2"/>
              </a:buClr>
              <a:buFont typeface="Arial"/>
              <a:buNone/>
              <a:defRPr b="0" i="0" sz="900" u="none" cap="none" strike="noStrike">
                <a:solidFill>
                  <a:schemeClr val="dk1"/>
                </a:solidFill>
                <a:latin typeface="Verdana"/>
                <a:ea typeface="Verdana"/>
                <a:cs typeface="Verdana"/>
                <a:sym typeface="Verdana"/>
              </a:defRPr>
            </a:lvl5pPr>
            <a:lvl6pPr indent="0" lvl="5" marL="2286000" marR="0" rtl="0" algn="l">
              <a:spcBef>
                <a:spcPts val="180"/>
              </a:spcBef>
              <a:buClr>
                <a:schemeClr val="accent1"/>
              </a:buClr>
              <a:buFont typeface="Arial"/>
              <a:buNone/>
              <a:defRPr b="0" i="0" sz="900" u="none" cap="none" strike="noStrike">
                <a:solidFill>
                  <a:schemeClr val="dk2"/>
                </a:solidFill>
                <a:latin typeface="Verdana"/>
                <a:ea typeface="Verdana"/>
                <a:cs typeface="Verdana"/>
                <a:sym typeface="Verdana"/>
              </a:defRPr>
            </a:lvl6pPr>
            <a:lvl7pPr indent="0" lvl="6" marL="2743200" marR="0" rtl="0" algn="l">
              <a:spcBef>
                <a:spcPts val="180"/>
              </a:spcBef>
              <a:buClr>
                <a:schemeClr val="accent1"/>
              </a:buClr>
              <a:buFont typeface="Arial"/>
              <a:buNone/>
              <a:defRPr b="0" i="0" sz="900" u="none" cap="none" strike="noStrike">
                <a:solidFill>
                  <a:schemeClr val="dk2"/>
                </a:solidFill>
                <a:latin typeface="Verdana"/>
                <a:ea typeface="Verdana"/>
                <a:cs typeface="Verdana"/>
                <a:sym typeface="Verdana"/>
              </a:defRPr>
            </a:lvl7pPr>
            <a:lvl8pPr indent="0" lvl="7" marL="3200400" marR="0" rtl="0" algn="l">
              <a:spcBef>
                <a:spcPts val="180"/>
              </a:spcBef>
              <a:buClr>
                <a:schemeClr val="accent1"/>
              </a:buClr>
              <a:buFont typeface="Arial"/>
              <a:buNone/>
              <a:defRPr b="0" i="0" sz="900" u="none" cap="none" strike="noStrike">
                <a:solidFill>
                  <a:schemeClr val="dk2"/>
                </a:solidFill>
                <a:latin typeface="Verdana"/>
                <a:ea typeface="Verdana"/>
                <a:cs typeface="Verdana"/>
                <a:sym typeface="Verdana"/>
              </a:defRPr>
            </a:lvl8pPr>
            <a:lvl9pPr indent="0" lvl="8" marL="3657600" marR="0" rtl="0" algn="l">
              <a:spcBef>
                <a:spcPts val="180"/>
              </a:spcBef>
              <a:buClr>
                <a:schemeClr val="accent1"/>
              </a:buClr>
              <a:buFont typeface="Arial"/>
              <a:buNone/>
              <a:defRPr b="0" i="0" sz="900" u="none" cap="none" strike="noStrike">
                <a:solidFill>
                  <a:schemeClr val="dk2"/>
                </a:solidFill>
                <a:latin typeface="Verdana"/>
                <a:ea typeface="Verdana"/>
                <a:cs typeface="Verdana"/>
                <a:sym typeface="Verdana"/>
              </a:defRPr>
            </a:lvl9pPr>
          </a:lstStyle>
          <a:p/>
        </p:txBody>
      </p:sp>
      <p:sp>
        <p:nvSpPr>
          <p:cNvPr id="70" name="Shape 70"/>
          <p:cNvSpPr txBox="1"/>
          <p:nvPr>
            <p:ph idx="12" type="sldNum"/>
          </p:nvPr>
        </p:nvSpPr>
        <p:spPr>
          <a:xfrm>
            <a:off x="0" y="6391657"/>
            <a:ext cx="457200" cy="313944"/>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fld id="{00000000-1234-1234-1234-123412341234}" type="slidenum">
              <a:rPr lang="en-US" sz="1200">
                <a:solidFill>
                  <a:schemeClr val="dk1"/>
                </a:solidFill>
                <a:latin typeface="Verdana"/>
                <a:ea typeface="Verdana"/>
                <a:cs typeface="Verdana"/>
                <a:sym typeface="Verdana"/>
              </a:rPr>
              <a:t>‹#›</a:t>
            </a:fld>
          </a:p>
        </p:txBody>
      </p:sp>
      <p:cxnSp>
        <p:nvCxnSpPr>
          <p:cNvPr id="71" name="Shape 71"/>
          <p:cNvCxnSpPr/>
          <p:nvPr/>
        </p:nvCxnSpPr>
        <p:spPr>
          <a:xfrm rot="5400000">
            <a:off x="1359109" y="3581399"/>
            <a:ext cx="3809999" cy="1587"/>
          </a:xfrm>
          <a:prstGeom prst="straightConnector1">
            <a:avLst/>
          </a:prstGeom>
          <a:noFill/>
          <a:ln cap="flat" cmpd="sng" w="15875">
            <a:solidFill>
              <a:srgbClr val="7F7F7F"/>
            </a:solidFill>
            <a:prstDash val="solid"/>
            <a:round/>
            <a:headEnd len="med" w="med" type="none"/>
            <a:tailEnd len="med" w="med" type="none"/>
          </a:ln>
        </p:spPr>
      </p:cxnSp>
      <p:sp>
        <p:nvSpPr>
          <p:cNvPr id="72" name="Shape 72"/>
          <p:cNvSpPr txBox="1"/>
          <p:nvPr>
            <p:ph idx="11" type="ftr"/>
          </p:nvPr>
        </p:nvSpPr>
        <p:spPr>
          <a:xfrm>
            <a:off x="457200" y="6400800"/>
            <a:ext cx="5105399" cy="304799"/>
          </a:xfrm>
          <a:prstGeom prst="rect">
            <a:avLst/>
          </a:prstGeom>
          <a:noFill/>
          <a:ln>
            <a:noFill/>
          </a:ln>
        </p:spPr>
        <p:txBody>
          <a:bodyPr anchorCtr="0" anchor="t" bIns="91425" lIns="91425" rIns="91425" wrap="square" tIns="91425"/>
          <a:lstStyle>
            <a:lvl1pPr indent="0" lvl="0" marL="0" marR="0" rtl="0" algn="l">
              <a:spcBef>
                <a:spcPts val="0"/>
              </a:spcBef>
              <a:buNone/>
              <a:defRPr b="0" sz="1600">
                <a:solidFill>
                  <a:schemeClr val="dk1"/>
                </a:solidFill>
                <a:latin typeface="Verdana"/>
                <a:ea typeface="Verdana"/>
                <a:cs typeface="Verdana"/>
                <a:sym typeface="Verdana"/>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title">
  <p:cSld name="Title Slide">
    <p:spTree>
      <p:nvGrpSpPr>
        <p:cNvPr id="80" name="Shape 80"/>
        <p:cNvGrpSpPr/>
        <p:nvPr/>
      </p:nvGrpSpPr>
      <p:grpSpPr>
        <a:xfrm>
          <a:off x="0" y="0"/>
          <a:ext cx="0" cy="0"/>
          <a:chOff x="0" y="0"/>
          <a:chExt cx="0" cy="0"/>
        </a:xfrm>
      </p:grpSpPr>
      <p:pic>
        <p:nvPicPr>
          <p:cNvPr id="81" name="Shape 81"/>
          <p:cNvPicPr preferRelativeResize="0"/>
          <p:nvPr/>
        </p:nvPicPr>
        <p:blipFill rotWithShape="1">
          <a:blip r:embed="rId2">
            <a:alphaModFix/>
          </a:blip>
          <a:srcRect b="0" l="0" r="0" t="0"/>
          <a:stretch/>
        </p:blipFill>
        <p:spPr>
          <a:xfrm>
            <a:off x="530352" y="986500"/>
            <a:ext cx="2743200" cy="887100"/>
          </a:xfrm>
          <a:prstGeom prst="rect">
            <a:avLst/>
          </a:prstGeom>
          <a:noFill/>
          <a:ln>
            <a:noFill/>
          </a:ln>
        </p:spPr>
      </p:pic>
      <p:pic>
        <p:nvPicPr>
          <p:cNvPr id="82" name="Shape 82"/>
          <p:cNvPicPr preferRelativeResize="0"/>
          <p:nvPr/>
        </p:nvPicPr>
        <p:blipFill rotWithShape="1">
          <a:blip r:embed="rId3">
            <a:alphaModFix/>
          </a:blip>
          <a:srcRect b="0" l="0" r="0" t="0"/>
          <a:stretch/>
        </p:blipFill>
        <p:spPr>
          <a:xfrm>
            <a:off x="5185589" y="2981883"/>
            <a:ext cx="3958500" cy="3876000"/>
          </a:xfrm>
          <a:prstGeom prst="rect">
            <a:avLst/>
          </a:prstGeom>
          <a:noFill/>
          <a:ln>
            <a:noFill/>
          </a:ln>
        </p:spPr>
      </p:pic>
      <p:sp>
        <p:nvSpPr>
          <p:cNvPr id="83" name="Shape 83"/>
          <p:cNvSpPr txBox="1"/>
          <p:nvPr>
            <p:ph type="ctrTitle"/>
          </p:nvPr>
        </p:nvSpPr>
        <p:spPr>
          <a:xfrm>
            <a:off x="457200" y="2286000"/>
            <a:ext cx="6858000" cy="15240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Font typeface="Verdana"/>
              <a:buNone/>
              <a:defRPr b="1" i="0" sz="4000" u="none" cap="none" strike="noStrike">
                <a:solidFill>
                  <a:schemeClr val="dk1"/>
                </a:solidFill>
                <a:latin typeface="Verdana"/>
                <a:ea typeface="Verdana"/>
                <a:cs typeface="Verdana"/>
                <a:sym typeface="Verdana"/>
              </a:defRPr>
            </a:lvl1pPr>
            <a:lvl2pPr indent="0" lvl="1" marL="0" marR="0" rtl="0" algn="l">
              <a:spcBef>
                <a:spcPts val="0"/>
              </a:spcBef>
              <a:buClr>
                <a:schemeClr val="dk2"/>
              </a:buClr>
              <a:buFont typeface="Arial"/>
              <a:buNone/>
              <a:defRPr b="0" i="0" sz="1800" u="none" cap="none" strike="noStrike">
                <a:solidFill>
                  <a:schemeClr val="dk2"/>
                </a:solidFill>
              </a:defRPr>
            </a:lvl2pPr>
            <a:lvl3pPr indent="0" lvl="2" marL="0" marR="0" rtl="0" algn="l">
              <a:spcBef>
                <a:spcPts val="0"/>
              </a:spcBef>
              <a:buClr>
                <a:schemeClr val="dk2"/>
              </a:buClr>
              <a:buFont typeface="Arial"/>
              <a:buNone/>
              <a:defRPr b="0" i="0" sz="1800" u="none" cap="none" strike="noStrike">
                <a:solidFill>
                  <a:schemeClr val="dk2"/>
                </a:solidFill>
              </a:defRPr>
            </a:lvl3pPr>
            <a:lvl4pPr indent="0" lvl="3" marL="0" marR="0" rtl="0" algn="l">
              <a:spcBef>
                <a:spcPts val="0"/>
              </a:spcBef>
              <a:buClr>
                <a:schemeClr val="dk2"/>
              </a:buClr>
              <a:buFont typeface="Arial"/>
              <a:buNone/>
              <a:defRPr b="0" i="0" sz="1800" u="none" cap="none" strike="noStrike">
                <a:solidFill>
                  <a:schemeClr val="dk2"/>
                </a:solidFill>
              </a:defRPr>
            </a:lvl4pPr>
            <a:lvl5pPr indent="0" lvl="4" marL="0" marR="0" rtl="0" algn="l">
              <a:spcBef>
                <a:spcPts val="0"/>
              </a:spcBef>
              <a:buClr>
                <a:schemeClr val="dk2"/>
              </a:buClr>
              <a:buFont typeface="Arial"/>
              <a:buNone/>
              <a:defRPr b="0" i="0" sz="1800" u="none" cap="none" strike="noStrike">
                <a:solidFill>
                  <a:schemeClr val="dk2"/>
                </a:solidFill>
              </a:defRPr>
            </a:lvl5pPr>
            <a:lvl6pPr indent="0" lvl="5" marL="0" marR="0" rtl="0" algn="l">
              <a:spcBef>
                <a:spcPts val="0"/>
              </a:spcBef>
              <a:buClr>
                <a:schemeClr val="dk2"/>
              </a:buClr>
              <a:buFont typeface="Arial"/>
              <a:buNone/>
              <a:defRPr b="0" i="0" sz="1800" u="none" cap="none" strike="noStrike">
                <a:solidFill>
                  <a:schemeClr val="dk2"/>
                </a:solidFill>
              </a:defRPr>
            </a:lvl6pPr>
            <a:lvl7pPr indent="0" lvl="6" marL="0" marR="0" rtl="0" algn="l">
              <a:spcBef>
                <a:spcPts val="0"/>
              </a:spcBef>
              <a:buClr>
                <a:schemeClr val="dk2"/>
              </a:buClr>
              <a:buFont typeface="Arial"/>
              <a:buNone/>
              <a:defRPr b="0" i="0" sz="1800" u="none" cap="none" strike="noStrike">
                <a:solidFill>
                  <a:schemeClr val="dk2"/>
                </a:solidFill>
              </a:defRPr>
            </a:lvl7pPr>
            <a:lvl8pPr indent="0" lvl="7" marL="0" marR="0" rtl="0" algn="l">
              <a:spcBef>
                <a:spcPts val="0"/>
              </a:spcBef>
              <a:buClr>
                <a:schemeClr val="dk2"/>
              </a:buClr>
              <a:buFont typeface="Arial"/>
              <a:buNone/>
              <a:defRPr b="0" i="0" sz="1800" u="none" cap="none" strike="noStrike">
                <a:solidFill>
                  <a:schemeClr val="dk2"/>
                </a:solidFill>
              </a:defRPr>
            </a:lvl8pPr>
            <a:lvl9pPr indent="0" lvl="8" marL="0" marR="0" rtl="0" algn="l">
              <a:spcBef>
                <a:spcPts val="0"/>
              </a:spcBef>
              <a:buClr>
                <a:schemeClr val="dk2"/>
              </a:buClr>
              <a:buFont typeface="Arial"/>
              <a:buNone/>
              <a:defRPr b="0" i="0" sz="1800" u="none" cap="none" strike="noStrike">
                <a:solidFill>
                  <a:schemeClr val="dk2"/>
                </a:solidFill>
              </a:defRPr>
            </a:lvl9pPr>
          </a:lstStyle>
          <a:p/>
        </p:txBody>
      </p:sp>
      <p:sp>
        <p:nvSpPr>
          <p:cNvPr id="84" name="Shape 84"/>
          <p:cNvSpPr txBox="1"/>
          <p:nvPr>
            <p:ph idx="1" type="subTitle"/>
          </p:nvPr>
        </p:nvSpPr>
        <p:spPr>
          <a:xfrm>
            <a:off x="457200" y="4041648"/>
            <a:ext cx="6858000" cy="990600"/>
          </a:xfrm>
          <a:prstGeom prst="rect">
            <a:avLst/>
          </a:prstGeom>
          <a:noFill/>
          <a:ln>
            <a:noFill/>
          </a:ln>
        </p:spPr>
        <p:txBody>
          <a:bodyPr anchorCtr="0" anchor="t" bIns="91425" lIns="91425" rIns="91425" wrap="square" tIns="91425"/>
          <a:lstStyle>
            <a:lvl1pPr indent="0" lvl="0" marL="0" marR="0" rtl="0" algn="l">
              <a:lnSpc>
                <a:spcPct val="95000"/>
              </a:lnSpc>
              <a:spcBef>
                <a:spcPts val="1200"/>
              </a:spcBef>
              <a:spcAft>
                <a:spcPts val="0"/>
              </a:spcAft>
              <a:buClr>
                <a:schemeClr val="lt2"/>
              </a:buClr>
              <a:buFont typeface="Arial"/>
              <a:buNone/>
              <a:defRPr b="0" i="0" sz="2800" u="none" cap="none" strike="noStrike">
                <a:solidFill>
                  <a:schemeClr val="dk1"/>
                </a:solidFill>
                <a:latin typeface="Verdana"/>
                <a:ea typeface="Verdana"/>
                <a:cs typeface="Verdana"/>
                <a:sym typeface="Verdana"/>
              </a:defRPr>
            </a:lvl1pPr>
            <a:lvl2pPr indent="0" lvl="1" marL="457200" marR="0" rtl="0" algn="ctr">
              <a:lnSpc>
                <a:spcPct val="95000"/>
              </a:lnSpc>
              <a:spcBef>
                <a:spcPts val="600"/>
              </a:spcBef>
              <a:spcAft>
                <a:spcPts val="0"/>
              </a:spcAft>
              <a:buClr>
                <a:schemeClr val="lt2"/>
              </a:buClr>
              <a:buFont typeface="Verdana"/>
              <a:buNone/>
              <a:defRPr b="0" i="0" sz="2000" u="none" cap="none" strike="noStrike">
                <a:solidFill>
                  <a:schemeClr val="dk1"/>
                </a:solidFill>
                <a:latin typeface="Verdana"/>
                <a:ea typeface="Verdana"/>
                <a:cs typeface="Verdana"/>
                <a:sym typeface="Verdana"/>
              </a:defRPr>
            </a:lvl2pPr>
            <a:lvl3pPr indent="0" lvl="2" marL="914400" marR="0" rtl="0" algn="ctr">
              <a:lnSpc>
                <a:spcPct val="95000"/>
              </a:lnSpc>
              <a:spcBef>
                <a:spcPts val="600"/>
              </a:spcBef>
              <a:spcAft>
                <a:spcPts val="0"/>
              </a:spcAft>
              <a:buClr>
                <a:schemeClr val="lt2"/>
              </a:buClr>
              <a:buFont typeface="Noto Sans Symbols"/>
              <a:buNone/>
              <a:defRPr b="0" i="0" sz="1800" u="none" cap="none" strike="noStrike">
                <a:solidFill>
                  <a:schemeClr val="dk1"/>
                </a:solidFill>
                <a:latin typeface="Verdana"/>
                <a:ea typeface="Verdana"/>
                <a:cs typeface="Verdana"/>
                <a:sym typeface="Verdana"/>
              </a:defRPr>
            </a:lvl3pPr>
            <a:lvl4pPr indent="0" lvl="3" marL="1371600" marR="0" rtl="0" algn="ctr">
              <a:lnSpc>
                <a:spcPct val="95000"/>
              </a:lnSpc>
              <a:spcBef>
                <a:spcPts val="600"/>
              </a:spcBef>
              <a:spcAft>
                <a:spcPts val="0"/>
              </a:spcAft>
              <a:buClr>
                <a:schemeClr val="lt2"/>
              </a:buClr>
              <a:buFont typeface="Courier New"/>
              <a:buNone/>
              <a:defRPr b="0" i="0" sz="1600" u="none" cap="none" strike="noStrike">
                <a:solidFill>
                  <a:schemeClr val="dk1"/>
                </a:solidFill>
                <a:latin typeface="Verdana"/>
                <a:ea typeface="Verdana"/>
                <a:cs typeface="Verdana"/>
                <a:sym typeface="Verdana"/>
              </a:defRPr>
            </a:lvl4pPr>
            <a:lvl5pPr indent="0" lvl="4" marL="1828800" marR="0" rtl="0" algn="ctr">
              <a:lnSpc>
                <a:spcPct val="95000"/>
              </a:lnSpc>
              <a:spcBef>
                <a:spcPts val="600"/>
              </a:spcBef>
              <a:spcAft>
                <a:spcPts val="0"/>
              </a:spcAft>
              <a:buClr>
                <a:schemeClr val="lt2"/>
              </a:buClr>
              <a:buFont typeface="Arial"/>
              <a:buNone/>
              <a:defRPr b="0" i="0" sz="1600" u="none" cap="none" strike="noStrike">
                <a:solidFill>
                  <a:schemeClr val="dk1"/>
                </a:solidFill>
                <a:latin typeface="Verdana"/>
                <a:ea typeface="Verdana"/>
                <a:cs typeface="Verdana"/>
                <a:sym typeface="Verdana"/>
              </a:defRPr>
            </a:lvl5pPr>
            <a:lvl6pPr indent="0" lvl="5" marL="2286000" marR="0" rtl="0" algn="ctr">
              <a:lnSpc>
                <a:spcPct val="100000"/>
              </a:lnSpc>
              <a:spcBef>
                <a:spcPts val="320"/>
              </a:spcBef>
              <a:spcAft>
                <a:spcPts val="0"/>
              </a:spcAft>
              <a:buClr>
                <a:schemeClr val="accent1"/>
              </a:buClr>
              <a:buFont typeface="Arial"/>
              <a:buNone/>
              <a:defRPr b="0" i="0" sz="1600" u="none" cap="none" strike="noStrike">
                <a:solidFill>
                  <a:schemeClr val="dk1"/>
                </a:solidFill>
                <a:latin typeface="Verdana"/>
                <a:ea typeface="Verdana"/>
                <a:cs typeface="Verdana"/>
                <a:sym typeface="Verdana"/>
              </a:defRPr>
            </a:lvl6pPr>
            <a:lvl7pPr indent="0" lvl="6" marL="2743200" marR="0" rtl="0" algn="ctr">
              <a:lnSpc>
                <a:spcPct val="100000"/>
              </a:lnSpc>
              <a:spcBef>
                <a:spcPts val="320"/>
              </a:spcBef>
              <a:spcAft>
                <a:spcPts val="0"/>
              </a:spcAft>
              <a:buClr>
                <a:schemeClr val="accent1"/>
              </a:buClr>
              <a:buFont typeface="Arial"/>
              <a:buNone/>
              <a:defRPr b="0" i="0" sz="1600" u="none" cap="none" strike="noStrike">
                <a:solidFill>
                  <a:schemeClr val="dk1"/>
                </a:solidFill>
                <a:latin typeface="Verdana"/>
                <a:ea typeface="Verdana"/>
                <a:cs typeface="Verdana"/>
                <a:sym typeface="Verdana"/>
              </a:defRPr>
            </a:lvl7pPr>
            <a:lvl8pPr indent="0" lvl="7" marL="3200400" marR="0" rtl="0" algn="ctr">
              <a:lnSpc>
                <a:spcPct val="100000"/>
              </a:lnSpc>
              <a:spcBef>
                <a:spcPts val="320"/>
              </a:spcBef>
              <a:spcAft>
                <a:spcPts val="0"/>
              </a:spcAft>
              <a:buClr>
                <a:schemeClr val="accent1"/>
              </a:buClr>
              <a:buFont typeface="Arial"/>
              <a:buNone/>
              <a:defRPr b="0" i="0" sz="1600" u="none" cap="none" strike="noStrike">
                <a:solidFill>
                  <a:schemeClr val="dk1"/>
                </a:solidFill>
                <a:latin typeface="Verdana"/>
                <a:ea typeface="Verdana"/>
                <a:cs typeface="Verdana"/>
                <a:sym typeface="Verdana"/>
              </a:defRPr>
            </a:lvl8pPr>
            <a:lvl9pPr indent="0" lvl="8" marL="3657600" marR="0" rtl="0" algn="ctr">
              <a:lnSpc>
                <a:spcPct val="100000"/>
              </a:lnSpc>
              <a:spcBef>
                <a:spcPts val="320"/>
              </a:spcBef>
              <a:spcAft>
                <a:spcPts val="0"/>
              </a:spcAft>
              <a:buClr>
                <a:schemeClr val="accent1"/>
              </a:buClr>
              <a:buFont typeface="Arial"/>
              <a:buNone/>
              <a:defRPr b="0" i="0" sz="16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85" name="Shape 85"/>
        <p:cNvGrpSpPr/>
        <p:nvPr/>
      </p:nvGrpSpPr>
      <p:grpSpPr>
        <a:xfrm>
          <a:off x="0" y="0"/>
          <a:ext cx="0" cy="0"/>
          <a:chOff x="0" y="0"/>
          <a:chExt cx="0" cy="0"/>
        </a:xfrm>
      </p:grpSpPr>
      <p:sp>
        <p:nvSpPr>
          <p:cNvPr id="86" name="Shape 86"/>
          <p:cNvSpPr txBox="1"/>
          <p:nvPr>
            <p:ph type="title"/>
          </p:nvPr>
        </p:nvSpPr>
        <p:spPr>
          <a:xfrm>
            <a:off x="457200" y="342900"/>
            <a:ext cx="8229600" cy="8001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Font typeface="Verdana"/>
              <a:buNone/>
              <a:defRPr b="1" i="0" sz="3200" u="none" cap="none" strike="noStrike">
                <a:solidFill>
                  <a:schemeClr val="dk1"/>
                </a:solidFill>
                <a:latin typeface="Verdana"/>
                <a:ea typeface="Verdana"/>
                <a:cs typeface="Verdana"/>
                <a:sym typeface="Verdana"/>
              </a:defRPr>
            </a:lvl1pPr>
            <a:lvl2pPr indent="0" lvl="1" marL="0" marR="0" rtl="0" algn="l">
              <a:spcBef>
                <a:spcPts val="0"/>
              </a:spcBef>
              <a:buClr>
                <a:schemeClr val="dk2"/>
              </a:buClr>
              <a:buFont typeface="Arial"/>
              <a:buNone/>
              <a:defRPr b="0" i="0" sz="1800" u="none" cap="none" strike="noStrike">
                <a:solidFill>
                  <a:schemeClr val="dk2"/>
                </a:solidFill>
              </a:defRPr>
            </a:lvl2pPr>
            <a:lvl3pPr indent="0" lvl="2" marL="0" marR="0" rtl="0" algn="l">
              <a:spcBef>
                <a:spcPts val="0"/>
              </a:spcBef>
              <a:buClr>
                <a:schemeClr val="dk2"/>
              </a:buClr>
              <a:buFont typeface="Arial"/>
              <a:buNone/>
              <a:defRPr b="0" i="0" sz="1800" u="none" cap="none" strike="noStrike">
                <a:solidFill>
                  <a:schemeClr val="dk2"/>
                </a:solidFill>
              </a:defRPr>
            </a:lvl3pPr>
            <a:lvl4pPr indent="0" lvl="3" marL="0" marR="0" rtl="0" algn="l">
              <a:spcBef>
                <a:spcPts val="0"/>
              </a:spcBef>
              <a:buClr>
                <a:schemeClr val="dk2"/>
              </a:buClr>
              <a:buFont typeface="Arial"/>
              <a:buNone/>
              <a:defRPr b="0" i="0" sz="1800" u="none" cap="none" strike="noStrike">
                <a:solidFill>
                  <a:schemeClr val="dk2"/>
                </a:solidFill>
              </a:defRPr>
            </a:lvl4pPr>
            <a:lvl5pPr indent="0" lvl="4" marL="0" marR="0" rtl="0" algn="l">
              <a:spcBef>
                <a:spcPts val="0"/>
              </a:spcBef>
              <a:buClr>
                <a:schemeClr val="dk2"/>
              </a:buClr>
              <a:buFont typeface="Arial"/>
              <a:buNone/>
              <a:defRPr b="0" i="0" sz="1800" u="none" cap="none" strike="noStrike">
                <a:solidFill>
                  <a:schemeClr val="dk2"/>
                </a:solidFill>
              </a:defRPr>
            </a:lvl5pPr>
            <a:lvl6pPr indent="0" lvl="5" marL="0" marR="0" rtl="0" algn="l">
              <a:spcBef>
                <a:spcPts val="0"/>
              </a:spcBef>
              <a:buClr>
                <a:schemeClr val="dk2"/>
              </a:buClr>
              <a:buFont typeface="Arial"/>
              <a:buNone/>
              <a:defRPr b="0" i="0" sz="1800" u="none" cap="none" strike="noStrike">
                <a:solidFill>
                  <a:schemeClr val="dk2"/>
                </a:solidFill>
              </a:defRPr>
            </a:lvl6pPr>
            <a:lvl7pPr indent="0" lvl="6" marL="0" marR="0" rtl="0" algn="l">
              <a:spcBef>
                <a:spcPts val="0"/>
              </a:spcBef>
              <a:buClr>
                <a:schemeClr val="dk2"/>
              </a:buClr>
              <a:buFont typeface="Arial"/>
              <a:buNone/>
              <a:defRPr b="0" i="0" sz="1800" u="none" cap="none" strike="noStrike">
                <a:solidFill>
                  <a:schemeClr val="dk2"/>
                </a:solidFill>
              </a:defRPr>
            </a:lvl7pPr>
            <a:lvl8pPr indent="0" lvl="7" marL="0" marR="0" rtl="0" algn="l">
              <a:spcBef>
                <a:spcPts val="0"/>
              </a:spcBef>
              <a:buClr>
                <a:schemeClr val="dk2"/>
              </a:buClr>
              <a:buFont typeface="Arial"/>
              <a:buNone/>
              <a:defRPr b="0" i="0" sz="1800" u="none" cap="none" strike="noStrike">
                <a:solidFill>
                  <a:schemeClr val="dk2"/>
                </a:solidFill>
              </a:defRPr>
            </a:lvl8pPr>
            <a:lvl9pPr indent="0" lvl="8" marL="0" marR="0" rtl="0" algn="l">
              <a:spcBef>
                <a:spcPts val="0"/>
              </a:spcBef>
              <a:buClr>
                <a:schemeClr val="dk2"/>
              </a:buClr>
              <a:buFont typeface="Arial"/>
              <a:buNone/>
              <a:defRPr b="0" i="0" sz="1800" u="none" cap="none" strike="noStrike">
                <a:solidFill>
                  <a:schemeClr val="dk2"/>
                </a:solidFill>
              </a:defRPr>
            </a:lvl9pPr>
          </a:lstStyle>
          <a:p/>
        </p:txBody>
      </p:sp>
      <p:sp>
        <p:nvSpPr>
          <p:cNvPr id="87" name="Shape 87"/>
          <p:cNvSpPr txBox="1"/>
          <p:nvPr>
            <p:ph idx="1" type="body"/>
          </p:nvPr>
        </p:nvSpPr>
        <p:spPr>
          <a:xfrm>
            <a:off x="457200" y="1524000"/>
            <a:ext cx="8229600" cy="4648200"/>
          </a:xfrm>
          <a:prstGeom prst="rect">
            <a:avLst/>
          </a:prstGeom>
          <a:noFill/>
          <a:ln>
            <a:noFill/>
          </a:ln>
        </p:spPr>
        <p:txBody>
          <a:bodyPr anchorCtr="0" anchor="t" bIns="91425" lIns="91425" rIns="91425" wrap="square" tIns="91425"/>
          <a:lstStyle>
            <a:lvl1pPr indent="30479" lvl="0" marL="274320" marR="0" rtl="0" algn="l">
              <a:lnSpc>
                <a:spcPct val="95000"/>
              </a:lnSpc>
              <a:spcBef>
                <a:spcPts val="1200"/>
              </a:spcBef>
              <a:spcAft>
                <a:spcPts val="0"/>
              </a:spcAft>
              <a:buClr>
                <a:schemeClr val="lt2"/>
              </a:buClr>
              <a:buSzPct val="100000"/>
              <a:buFont typeface="Arial"/>
              <a:buChar char="•"/>
              <a:defRPr b="0" i="0" sz="2400" u="none" cap="none" strike="noStrike">
                <a:solidFill>
                  <a:schemeClr val="dk1"/>
                </a:solidFill>
                <a:latin typeface="Verdana"/>
                <a:ea typeface="Verdana"/>
                <a:cs typeface="Verdana"/>
                <a:sym typeface="Verdana"/>
              </a:defRPr>
            </a:lvl1pPr>
            <a:lvl2pPr indent="-22859" lvl="1" marL="594360" marR="0" rtl="0" algn="l">
              <a:lnSpc>
                <a:spcPct val="95000"/>
              </a:lnSpc>
              <a:spcBef>
                <a:spcPts val="600"/>
              </a:spcBef>
              <a:spcAft>
                <a:spcPts val="0"/>
              </a:spcAft>
              <a:buClr>
                <a:schemeClr val="lt2"/>
              </a:buClr>
              <a:buSzPct val="100000"/>
              <a:buFont typeface="Verdana"/>
              <a:buChar char="─"/>
              <a:defRPr b="0" i="0" sz="2000" u="none" cap="none" strike="noStrike">
                <a:solidFill>
                  <a:schemeClr val="dk1"/>
                </a:solidFill>
                <a:latin typeface="Verdana"/>
                <a:ea typeface="Verdana"/>
                <a:cs typeface="Verdana"/>
                <a:sym typeface="Verdana"/>
              </a:defRPr>
            </a:lvl2pPr>
            <a:lvl3pPr indent="-5080" lvl="2" marL="868680" marR="0" rtl="0" algn="l">
              <a:lnSpc>
                <a:spcPct val="95000"/>
              </a:lnSpc>
              <a:spcBef>
                <a:spcPts val="600"/>
              </a:spcBef>
              <a:spcAft>
                <a:spcPts val="0"/>
              </a:spcAft>
              <a:buClr>
                <a:schemeClr val="lt2"/>
              </a:buClr>
              <a:buSzPct val="100000"/>
              <a:buFont typeface="Noto Sans Symbols"/>
              <a:buChar char="▪"/>
              <a:defRPr b="0" i="0" sz="1800" u="none" cap="none" strike="noStrike">
                <a:solidFill>
                  <a:schemeClr val="dk1"/>
                </a:solidFill>
                <a:latin typeface="Verdana"/>
                <a:ea typeface="Verdana"/>
                <a:cs typeface="Verdana"/>
                <a:sym typeface="Verdana"/>
              </a:defRPr>
            </a:lvl3pPr>
            <a:lvl4pPr indent="-25400" lvl="3" marL="1143000" marR="0" rtl="0" algn="l">
              <a:lnSpc>
                <a:spcPct val="95000"/>
              </a:lnSpc>
              <a:spcBef>
                <a:spcPts val="600"/>
              </a:spcBef>
              <a:spcAft>
                <a:spcPts val="0"/>
              </a:spcAft>
              <a:buClr>
                <a:schemeClr val="lt2"/>
              </a:buClr>
              <a:buSzPct val="100000"/>
              <a:buFont typeface="Courier New"/>
              <a:buChar char="o"/>
              <a:defRPr b="0" i="0" sz="1600" u="none" cap="none" strike="noStrike">
                <a:solidFill>
                  <a:schemeClr val="dk1"/>
                </a:solidFill>
                <a:latin typeface="Verdana"/>
                <a:ea typeface="Verdana"/>
                <a:cs typeface="Verdana"/>
                <a:sym typeface="Verdana"/>
              </a:defRPr>
            </a:lvl4pPr>
            <a:lvl5pPr indent="-25400" lvl="4" marL="1371600" marR="0" rtl="0" algn="l">
              <a:lnSpc>
                <a:spcPct val="95000"/>
              </a:lnSpc>
              <a:spcBef>
                <a:spcPts val="600"/>
              </a:spcBef>
              <a:spcAft>
                <a:spcPts val="0"/>
              </a:spcAft>
              <a:buClr>
                <a:schemeClr val="lt2"/>
              </a:buClr>
              <a:buSzPct val="100000"/>
              <a:buFont typeface="Arial"/>
              <a:buChar char="•"/>
              <a:defRPr b="0" i="0" sz="1600" u="none" cap="none" strike="noStrike">
                <a:solidFill>
                  <a:schemeClr val="dk1"/>
                </a:solidFill>
                <a:latin typeface="Verdana"/>
                <a:ea typeface="Verdana"/>
                <a:cs typeface="Verdana"/>
                <a:sym typeface="Verdana"/>
              </a:defRPr>
            </a:lvl5pPr>
            <a:lvl6pPr indent="-33020" lvl="5" marL="1645920" marR="0" rtl="0" algn="l">
              <a:lnSpc>
                <a:spcPct val="100000"/>
              </a:lnSpc>
              <a:spcBef>
                <a:spcPts val="320"/>
              </a:spcBef>
              <a:spcAft>
                <a:spcPts val="0"/>
              </a:spcAft>
              <a:buClr>
                <a:schemeClr val="accent1"/>
              </a:buClr>
              <a:buSzPct val="100000"/>
              <a:buFont typeface="Arial"/>
              <a:buChar char="•"/>
              <a:defRPr b="0" i="0" sz="1600" u="none" cap="none" strike="noStrike">
                <a:solidFill>
                  <a:schemeClr val="dk2"/>
                </a:solidFill>
                <a:latin typeface="Verdana"/>
                <a:ea typeface="Verdana"/>
                <a:cs typeface="Verdana"/>
                <a:sym typeface="Verdana"/>
              </a:defRPr>
            </a:lvl6pPr>
            <a:lvl7pPr indent="-35050" lvl="6" marL="1901950" marR="0" rtl="0" algn="l">
              <a:lnSpc>
                <a:spcPct val="100000"/>
              </a:lnSpc>
              <a:spcBef>
                <a:spcPts val="320"/>
              </a:spcBef>
              <a:spcAft>
                <a:spcPts val="0"/>
              </a:spcAft>
              <a:buClr>
                <a:schemeClr val="accent1"/>
              </a:buClr>
              <a:buSzPct val="100000"/>
              <a:buFont typeface="Arial"/>
              <a:buChar char="•"/>
              <a:defRPr b="0" i="0" sz="1600" u="none" cap="none" strike="noStrike">
                <a:solidFill>
                  <a:schemeClr val="dk2"/>
                </a:solidFill>
                <a:latin typeface="Verdana"/>
                <a:ea typeface="Verdana"/>
                <a:cs typeface="Verdana"/>
                <a:sym typeface="Verdana"/>
              </a:defRPr>
            </a:lvl7pPr>
            <a:lvl8pPr indent="-35560" lvl="7" marL="2194560" marR="0" rtl="0" algn="l">
              <a:lnSpc>
                <a:spcPct val="100000"/>
              </a:lnSpc>
              <a:spcBef>
                <a:spcPts val="320"/>
              </a:spcBef>
              <a:spcAft>
                <a:spcPts val="0"/>
              </a:spcAft>
              <a:buClr>
                <a:schemeClr val="accent1"/>
              </a:buClr>
              <a:buSzPct val="100000"/>
              <a:buFont typeface="Arial"/>
              <a:buChar char="•"/>
              <a:defRPr b="0" i="0" sz="1600" u="none" cap="none" strike="noStrike">
                <a:solidFill>
                  <a:schemeClr val="dk2"/>
                </a:solidFill>
                <a:latin typeface="Verdana"/>
                <a:ea typeface="Verdana"/>
                <a:cs typeface="Verdana"/>
                <a:sym typeface="Verdana"/>
              </a:defRPr>
            </a:lvl8pPr>
            <a:lvl9pPr indent="-30479" lvl="8" marL="2468880" marR="0" rtl="0" algn="l">
              <a:lnSpc>
                <a:spcPct val="100000"/>
              </a:lnSpc>
              <a:spcBef>
                <a:spcPts val="320"/>
              </a:spcBef>
              <a:spcAft>
                <a:spcPts val="0"/>
              </a:spcAft>
              <a:buClr>
                <a:schemeClr val="accent1"/>
              </a:buClr>
              <a:buSzPct val="100000"/>
              <a:buFont typeface="Arial"/>
              <a:buChar char="•"/>
              <a:defRPr b="0" i="0" sz="1600" u="none" cap="none" strike="noStrike">
                <a:solidFill>
                  <a:schemeClr val="dk2"/>
                </a:solidFill>
                <a:latin typeface="Verdana"/>
                <a:ea typeface="Verdana"/>
                <a:cs typeface="Verdana"/>
                <a:sym typeface="Verdana"/>
              </a:defRPr>
            </a:lvl9pPr>
          </a:lstStyle>
          <a:p/>
        </p:txBody>
      </p:sp>
      <p:sp>
        <p:nvSpPr>
          <p:cNvPr id="88" name="Shape 88"/>
          <p:cNvSpPr txBox="1"/>
          <p:nvPr>
            <p:ph idx="11" type="ftr"/>
          </p:nvPr>
        </p:nvSpPr>
        <p:spPr>
          <a:xfrm>
            <a:off x="457200" y="6400800"/>
            <a:ext cx="5105400" cy="3048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dk1"/>
              </a:buClr>
              <a:buFont typeface="Verdana"/>
              <a:buNone/>
              <a:defRPr b="0" i="0" sz="1600" u="none" cap="none" strike="noStrik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6pPr>
            <a:lvl7pPr indent="0" lvl="6" marL="27432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7pPr>
            <a:lvl8pPr indent="0" lvl="7" marL="32004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8pPr>
            <a:lvl9pPr indent="0" lvl="8" marL="36576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9pPr>
          </a:lstStyle>
          <a:p/>
        </p:txBody>
      </p:sp>
      <p:sp>
        <p:nvSpPr>
          <p:cNvPr id="89" name="Shape 89"/>
          <p:cNvSpPr txBox="1"/>
          <p:nvPr>
            <p:ph idx="12" type="sldNum"/>
          </p:nvPr>
        </p:nvSpPr>
        <p:spPr>
          <a:xfrm>
            <a:off x="0" y="6391657"/>
            <a:ext cx="457200" cy="3138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Verdana"/>
              <a:buNone/>
            </a:pPr>
            <a:fld id="{00000000-1234-1234-1234-123412341234}" type="slidenum">
              <a:rPr b="0" i="0" lang="en-US" sz="1200" u="none" cap="none" strike="noStrike">
                <a:solidFill>
                  <a:schemeClr val="dk1"/>
                </a:solidFill>
                <a:latin typeface="Verdana"/>
                <a:ea typeface="Verdana"/>
                <a:cs typeface="Verdana"/>
                <a:sym typeface="Verdana"/>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90" name="Shape 90"/>
        <p:cNvGrpSpPr/>
        <p:nvPr/>
      </p:nvGrpSpPr>
      <p:grpSpPr>
        <a:xfrm>
          <a:off x="0" y="0"/>
          <a:ext cx="0" cy="0"/>
          <a:chOff x="0" y="0"/>
          <a:chExt cx="0" cy="0"/>
        </a:xfrm>
      </p:grpSpPr>
      <p:sp>
        <p:nvSpPr>
          <p:cNvPr id="91" name="Shape 91"/>
          <p:cNvSpPr txBox="1"/>
          <p:nvPr>
            <p:ph type="title"/>
          </p:nvPr>
        </p:nvSpPr>
        <p:spPr>
          <a:xfrm>
            <a:off x="457200" y="342900"/>
            <a:ext cx="8229600" cy="8001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Font typeface="Verdana"/>
              <a:buNone/>
              <a:defRPr b="1" i="0" sz="3200" u="none" cap="none" strike="noStrike">
                <a:solidFill>
                  <a:schemeClr val="dk1"/>
                </a:solidFill>
                <a:latin typeface="Verdana"/>
                <a:ea typeface="Verdana"/>
                <a:cs typeface="Verdana"/>
                <a:sym typeface="Verdana"/>
              </a:defRPr>
            </a:lvl1pPr>
            <a:lvl2pPr indent="0" lvl="1" marL="0" marR="0" rtl="0" algn="l">
              <a:spcBef>
                <a:spcPts val="0"/>
              </a:spcBef>
              <a:buClr>
                <a:schemeClr val="dk2"/>
              </a:buClr>
              <a:buFont typeface="Arial"/>
              <a:buNone/>
              <a:defRPr b="0" i="0" sz="1800" u="none" cap="none" strike="noStrike">
                <a:solidFill>
                  <a:schemeClr val="dk2"/>
                </a:solidFill>
              </a:defRPr>
            </a:lvl2pPr>
            <a:lvl3pPr indent="0" lvl="2" marL="0" marR="0" rtl="0" algn="l">
              <a:spcBef>
                <a:spcPts val="0"/>
              </a:spcBef>
              <a:buClr>
                <a:schemeClr val="dk2"/>
              </a:buClr>
              <a:buFont typeface="Arial"/>
              <a:buNone/>
              <a:defRPr b="0" i="0" sz="1800" u="none" cap="none" strike="noStrike">
                <a:solidFill>
                  <a:schemeClr val="dk2"/>
                </a:solidFill>
              </a:defRPr>
            </a:lvl3pPr>
            <a:lvl4pPr indent="0" lvl="3" marL="0" marR="0" rtl="0" algn="l">
              <a:spcBef>
                <a:spcPts val="0"/>
              </a:spcBef>
              <a:buClr>
                <a:schemeClr val="dk2"/>
              </a:buClr>
              <a:buFont typeface="Arial"/>
              <a:buNone/>
              <a:defRPr b="0" i="0" sz="1800" u="none" cap="none" strike="noStrike">
                <a:solidFill>
                  <a:schemeClr val="dk2"/>
                </a:solidFill>
              </a:defRPr>
            </a:lvl4pPr>
            <a:lvl5pPr indent="0" lvl="4" marL="0" marR="0" rtl="0" algn="l">
              <a:spcBef>
                <a:spcPts val="0"/>
              </a:spcBef>
              <a:buClr>
                <a:schemeClr val="dk2"/>
              </a:buClr>
              <a:buFont typeface="Arial"/>
              <a:buNone/>
              <a:defRPr b="0" i="0" sz="1800" u="none" cap="none" strike="noStrike">
                <a:solidFill>
                  <a:schemeClr val="dk2"/>
                </a:solidFill>
              </a:defRPr>
            </a:lvl5pPr>
            <a:lvl6pPr indent="0" lvl="5" marL="0" marR="0" rtl="0" algn="l">
              <a:spcBef>
                <a:spcPts val="0"/>
              </a:spcBef>
              <a:buClr>
                <a:schemeClr val="dk2"/>
              </a:buClr>
              <a:buFont typeface="Arial"/>
              <a:buNone/>
              <a:defRPr b="0" i="0" sz="1800" u="none" cap="none" strike="noStrike">
                <a:solidFill>
                  <a:schemeClr val="dk2"/>
                </a:solidFill>
              </a:defRPr>
            </a:lvl6pPr>
            <a:lvl7pPr indent="0" lvl="6" marL="0" marR="0" rtl="0" algn="l">
              <a:spcBef>
                <a:spcPts val="0"/>
              </a:spcBef>
              <a:buClr>
                <a:schemeClr val="dk2"/>
              </a:buClr>
              <a:buFont typeface="Arial"/>
              <a:buNone/>
              <a:defRPr b="0" i="0" sz="1800" u="none" cap="none" strike="noStrike">
                <a:solidFill>
                  <a:schemeClr val="dk2"/>
                </a:solidFill>
              </a:defRPr>
            </a:lvl7pPr>
            <a:lvl8pPr indent="0" lvl="7" marL="0" marR="0" rtl="0" algn="l">
              <a:spcBef>
                <a:spcPts val="0"/>
              </a:spcBef>
              <a:buClr>
                <a:schemeClr val="dk2"/>
              </a:buClr>
              <a:buFont typeface="Arial"/>
              <a:buNone/>
              <a:defRPr b="0" i="0" sz="1800" u="none" cap="none" strike="noStrike">
                <a:solidFill>
                  <a:schemeClr val="dk2"/>
                </a:solidFill>
              </a:defRPr>
            </a:lvl8pPr>
            <a:lvl9pPr indent="0" lvl="8" marL="0" marR="0" rtl="0" algn="l">
              <a:spcBef>
                <a:spcPts val="0"/>
              </a:spcBef>
              <a:buClr>
                <a:schemeClr val="dk2"/>
              </a:buClr>
              <a:buFont typeface="Arial"/>
              <a:buNone/>
              <a:defRPr b="0" i="0" sz="1800" u="none" cap="none" strike="noStrike">
                <a:solidFill>
                  <a:schemeClr val="dk2"/>
                </a:solidFill>
              </a:defRPr>
            </a:lvl9pPr>
          </a:lstStyle>
          <a:p/>
        </p:txBody>
      </p:sp>
      <p:sp>
        <p:nvSpPr>
          <p:cNvPr id="92" name="Shape 92"/>
          <p:cNvSpPr txBox="1"/>
          <p:nvPr>
            <p:ph idx="1" type="body"/>
          </p:nvPr>
        </p:nvSpPr>
        <p:spPr>
          <a:xfrm>
            <a:off x="762000" y="1676400"/>
            <a:ext cx="3657600" cy="4495800"/>
          </a:xfrm>
          <a:prstGeom prst="rect">
            <a:avLst/>
          </a:prstGeom>
          <a:noFill/>
          <a:ln>
            <a:noFill/>
          </a:ln>
        </p:spPr>
        <p:txBody>
          <a:bodyPr anchorCtr="0" anchor="t" bIns="91425" lIns="91425" rIns="91425" wrap="square" tIns="91425"/>
          <a:lstStyle>
            <a:lvl1pPr indent="30479" lvl="0" marL="274320" marR="0" rtl="0" algn="l">
              <a:lnSpc>
                <a:spcPct val="95000"/>
              </a:lnSpc>
              <a:spcBef>
                <a:spcPts val="1200"/>
              </a:spcBef>
              <a:spcAft>
                <a:spcPts val="0"/>
              </a:spcAft>
              <a:buClr>
                <a:schemeClr val="lt2"/>
              </a:buClr>
              <a:buSzPct val="100000"/>
              <a:buFont typeface="Arial"/>
              <a:buChar char="•"/>
              <a:defRPr b="0" i="0" sz="2400" u="none" cap="none" strike="noStrike">
                <a:solidFill>
                  <a:schemeClr val="dk1"/>
                </a:solidFill>
                <a:latin typeface="Verdana"/>
                <a:ea typeface="Verdana"/>
                <a:cs typeface="Verdana"/>
                <a:sym typeface="Verdana"/>
              </a:defRPr>
            </a:lvl1pPr>
            <a:lvl2pPr indent="-22859" lvl="1" marL="594360" marR="0" rtl="0" algn="l">
              <a:lnSpc>
                <a:spcPct val="95000"/>
              </a:lnSpc>
              <a:spcBef>
                <a:spcPts val="600"/>
              </a:spcBef>
              <a:spcAft>
                <a:spcPts val="0"/>
              </a:spcAft>
              <a:buClr>
                <a:schemeClr val="lt2"/>
              </a:buClr>
              <a:buSzPct val="100000"/>
              <a:buFont typeface="Verdana"/>
              <a:buChar char="─"/>
              <a:defRPr b="0" i="0" sz="2000" u="none" cap="none" strike="noStrike">
                <a:solidFill>
                  <a:schemeClr val="dk1"/>
                </a:solidFill>
                <a:latin typeface="Verdana"/>
                <a:ea typeface="Verdana"/>
                <a:cs typeface="Verdana"/>
                <a:sym typeface="Verdana"/>
              </a:defRPr>
            </a:lvl2pPr>
            <a:lvl3pPr indent="-5080" lvl="2" marL="868680" marR="0" rtl="0" algn="l">
              <a:lnSpc>
                <a:spcPct val="95000"/>
              </a:lnSpc>
              <a:spcBef>
                <a:spcPts val="600"/>
              </a:spcBef>
              <a:spcAft>
                <a:spcPts val="0"/>
              </a:spcAft>
              <a:buClr>
                <a:schemeClr val="lt2"/>
              </a:buClr>
              <a:buSzPct val="100000"/>
              <a:buFont typeface="Noto Sans Symbols"/>
              <a:buChar char="▪"/>
              <a:defRPr b="0" i="0" sz="1800" u="none" cap="none" strike="noStrike">
                <a:solidFill>
                  <a:schemeClr val="dk1"/>
                </a:solidFill>
                <a:latin typeface="Verdana"/>
                <a:ea typeface="Verdana"/>
                <a:cs typeface="Verdana"/>
                <a:sym typeface="Verdana"/>
              </a:defRPr>
            </a:lvl3pPr>
            <a:lvl4pPr indent="-25400" lvl="3" marL="1143000" marR="0" rtl="0" algn="l">
              <a:lnSpc>
                <a:spcPct val="95000"/>
              </a:lnSpc>
              <a:spcBef>
                <a:spcPts val="600"/>
              </a:spcBef>
              <a:spcAft>
                <a:spcPts val="0"/>
              </a:spcAft>
              <a:buClr>
                <a:schemeClr val="lt2"/>
              </a:buClr>
              <a:buSzPct val="100000"/>
              <a:buFont typeface="Courier New"/>
              <a:buChar char="o"/>
              <a:defRPr b="0" i="0" sz="1600" u="none" cap="none" strike="noStrike">
                <a:solidFill>
                  <a:schemeClr val="dk1"/>
                </a:solidFill>
                <a:latin typeface="Verdana"/>
                <a:ea typeface="Verdana"/>
                <a:cs typeface="Verdana"/>
                <a:sym typeface="Verdana"/>
              </a:defRPr>
            </a:lvl4pPr>
            <a:lvl5pPr indent="-25400" lvl="4" marL="1371600" marR="0" rtl="0" algn="l">
              <a:lnSpc>
                <a:spcPct val="95000"/>
              </a:lnSpc>
              <a:spcBef>
                <a:spcPts val="600"/>
              </a:spcBef>
              <a:spcAft>
                <a:spcPts val="0"/>
              </a:spcAft>
              <a:buClr>
                <a:schemeClr val="lt2"/>
              </a:buClr>
              <a:buSzPct val="100000"/>
              <a:buFont typeface="Arial"/>
              <a:buChar char="•"/>
              <a:defRPr b="0" i="0" sz="1600" u="none" cap="none" strike="noStrike">
                <a:solidFill>
                  <a:schemeClr val="dk1"/>
                </a:solidFill>
                <a:latin typeface="Verdana"/>
                <a:ea typeface="Verdana"/>
                <a:cs typeface="Verdana"/>
                <a:sym typeface="Verdana"/>
              </a:defRPr>
            </a:lvl5pPr>
            <a:lvl6pPr indent="-7620" lvl="5" marL="1645920" marR="0" rtl="0" algn="l">
              <a:lnSpc>
                <a:spcPct val="100000"/>
              </a:lnSpc>
              <a:spcBef>
                <a:spcPts val="360"/>
              </a:spcBef>
              <a:spcAft>
                <a:spcPts val="0"/>
              </a:spcAft>
              <a:buClr>
                <a:schemeClr val="accent1"/>
              </a:buClr>
              <a:buSzPct val="100000"/>
              <a:buFont typeface="Arial"/>
              <a:buChar char="•"/>
              <a:defRPr b="0" i="0" sz="1800" u="none" cap="none" strike="noStrike">
                <a:solidFill>
                  <a:schemeClr val="dk2"/>
                </a:solidFill>
                <a:latin typeface="Verdana"/>
                <a:ea typeface="Verdana"/>
                <a:cs typeface="Verdana"/>
                <a:sym typeface="Verdana"/>
              </a:defRPr>
            </a:lvl6pPr>
            <a:lvl7pPr indent="-9650" lvl="6" marL="1901950" marR="0" rtl="0" algn="l">
              <a:lnSpc>
                <a:spcPct val="100000"/>
              </a:lnSpc>
              <a:spcBef>
                <a:spcPts val="360"/>
              </a:spcBef>
              <a:spcAft>
                <a:spcPts val="0"/>
              </a:spcAft>
              <a:buClr>
                <a:schemeClr val="accent1"/>
              </a:buClr>
              <a:buSzPct val="100000"/>
              <a:buFont typeface="Arial"/>
              <a:buChar char="•"/>
              <a:defRPr b="0" i="0" sz="1800" u="none" cap="none" strike="noStrike">
                <a:solidFill>
                  <a:schemeClr val="dk2"/>
                </a:solidFill>
                <a:latin typeface="Verdana"/>
                <a:ea typeface="Verdana"/>
                <a:cs typeface="Verdana"/>
                <a:sym typeface="Verdana"/>
              </a:defRPr>
            </a:lvl7pPr>
            <a:lvl8pPr indent="-10160" lvl="7" marL="2194560" marR="0" rtl="0" algn="l">
              <a:lnSpc>
                <a:spcPct val="100000"/>
              </a:lnSpc>
              <a:spcBef>
                <a:spcPts val="360"/>
              </a:spcBef>
              <a:spcAft>
                <a:spcPts val="0"/>
              </a:spcAft>
              <a:buClr>
                <a:schemeClr val="accent1"/>
              </a:buClr>
              <a:buSzPct val="100000"/>
              <a:buFont typeface="Arial"/>
              <a:buChar char="•"/>
              <a:defRPr b="0" i="0" sz="1800" u="none" cap="none" strike="noStrike">
                <a:solidFill>
                  <a:schemeClr val="dk2"/>
                </a:solidFill>
                <a:latin typeface="Verdana"/>
                <a:ea typeface="Verdana"/>
                <a:cs typeface="Verdana"/>
                <a:sym typeface="Verdana"/>
              </a:defRPr>
            </a:lvl8pPr>
            <a:lvl9pPr indent="-5079" lvl="8" marL="2468880" marR="0" rtl="0" algn="l">
              <a:lnSpc>
                <a:spcPct val="100000"/>
              </a:lnSpc>
              <a:spcBef>
                <a:spcPts val="360"/>
              </a:spcBef>
              <a:spcAft>
                <a:spcPts val="0"/>
              </a:spcAft>
              <a:buClr>
                <a:schemeClr val="accent1"/>
              </a:buClr>
              <a:buSzPct val="100000"/>
              <a:buFont typeface="Arial"/>
              <a:buChar char="•"/>
              <a:defRPr b="0" i="0" sz="1800" u="none" cap="none" strike="noStrike">
                <a:solidFill>
                  <a:schemeClr val="dk2"/>
                </a:solidFill>
                <a:latin typeface="Verdana"/>
                <a:ea typeface="Verdana"/>
                <a:cs typeface="Verdana"/>
                <a:sym typeface="Verdana"/>
              </a:defRPr>
            </a:lvl9pPr>
          </a:lstStyle>
          <a:p/>
        </p:txBody>
      </p:sp>
      <p:sp>
        <p:nvSpPr>
          <p:cNvPr id="93" name="Shape 93"/>
          <p:cNvSpPr txBox="1"/>
          <p:nvPr>
            <p:ph idx="2" type="body"/>
          </p:nvPr>
        </p:nvSpPr>
        <p:spPr>
          <a:xfrm>
            <a:off x="4648200" y="1676400"/>
            <a:ext cx="3657600" cy="4495800"/>
          </a:xfrm>
          <a:prstGeom prst="rect">
            <a:avLst/>
          </a:prstGeom>
          <a:noFill/>
          <a:ln>
            <a:noFill/>
          </a:ln>
        </p:spPr>
        <p:txBody>
          <a:bodyPr anchorCtr="0" anchor="t" bIns="91425" lIns="91425" rIns="91425" wrap="square" tIns="91425"/>
          <a:lstStyle>
            <a:lvl1pPr indent="30479" lvl="0" marL="274320" marR="0" rtl="0" algn="l">
              <a:lnSpc>
                <a:spcPct val="95000"/>
              </a:lnSpc>
              <a:spcBef>
                <a:spcPts val="1200"/>
              </a:spcBef>
              <a:spcAft>
                <a:spcPts val="0"/>
              </a:spcAft>
              <a:buClr>
                <a:schemeClr val="lt2"/>
              </a:buClr>
              <a:buSzPct val="100000"/>
              <a:buFont typeface="Arial"/>
              <a:buChar char="•"/>
              <a:defRPr b="0" i="0" sz="2400" u="none" cap="none" strike="noStrike">
                <a:solidFill>
                  <a:schemeClr val="dk1"/>
                </a:solidFill>
                <a:latin typeface="Verdana"/>
                <a:ea typeface="Verdana"/>
                <a:cs typeface="Verdana"/>
                <a:sym typeface="Verdana"/>
              </a:defRPr>
            </a:lvl1pPr>
            <a:lvl2pPr indent="-22859" lvl="1" marL="594360" marR="0" rtl="0" algn="l">
              <a:lnSpc>
                <a:spcPct val="95000"/>
              </a:lnSpc>
              <a:spcBef>
                <a:spcPts val="600"/>
              </a:spcBef>
              <a:spcAft>
                <a:spcPts val="0"/>
              </a:spcAft>
              <a:buClr>
                <a:schemeClr val="lt2"/>
              </a:buClr>
              <a:buSzPct val="100000"/>
              <a:buFont typeface="Verdana"/>
              <a:buChar char="─"/>
              <a:defRPr b="0" i="0" sz="2000" u="none" cap="none" strike="noStrike">
                <a:solidFill>
                  <a:schemeClr val="dk1"/>
                </a:solidFill>
                <a:latin typeface="Verdana"/>
                <a:ea typeface="Verdana"/>
                <a:cs typeface="Verdana"/>
                <a:sym typeface="Verdana"/>
              </a:defRPr>
            </a:lvl2pPr>
            <a:lvl3pPr indent="-5080" lvl="2" marL="868680" marR="0" rtl="0" algn="l">
              <a:lnSpc>
                <a:spcPct val="95000"/>
              </a:lnSpc>
              <a:spcBef>
                <a:spcPts val="600"/>
              </a:spcBef>
              <a:spcAft>
                <a:spcPts val="0"/>
              </a:spcAft>
              <a:buClr>
                <a:schemeClr val="lt2"/>
              </a:buClr>
              <a:buSzPct val="100000"/>
              <a:buFont typeface="Noto Sans Symbols"/>
              <a:buChar char="▪"/>
              <a:defRPr b="0" i="0" sz="1800" u="none" cap="none" strike="noStrike">
                <a:solidFill>
                  <a:schemeClr val="dk1"/>
                </a:solidFill>
                <a:latin typeface="Verdana"/>
                <a:ea typeface="Verdana"/>
                <a:cs typeface="Verdana"/>
                <a:sym typeface="Verdana"/>
              </a:defRPr>
            </a:lvl3pPr>
            <a:lvl4pPr indent="-25400" lvl="3" marL="1143000" marR="0" rtl="0" algn="l">
              <a:lnSpc>
                <a:spcPct val="95000"/>
              </a:lnSpc>
              <a:spcBef>
                <a:spcPts val="600"/>
              </a:spcBef>
              <a:spcAft>
                <a:spcPts val="0"/>
              </a:spcAft>
              <a:buClr>
                <a:schemeClr val="lt2"/>
              </a:buClr>
              <a:buSzPct val="100000"/>
              <a:buFont typeface="Courier New"/>
              <a:buChar char="o"/>
              <a:defRPr b="0" i="0" sz="1600" u="none" cap="none" strike="noStrike">
                <a:solidFill>
                  <a:schemeClr val="dk1"/>
                </a:solidFill>
                <a:latin typeface="Verdana"/>
                <a:ea typeface="Verdana"/>
                <a:cs typeface="Verdana"/>
                <a:sym typeface="Verdana"/>
              </a:defRPr>
            </a:lvl4pPr>
            <a:lvl5pPr indent="-25400" lvl="4" marL="1371600" marR="0" rtl="0" algn="l">
              <a:lnSpc>
                <a:spcPct val="95000"/>
              </a:lnSpc>
              <a:spcBef>
                <a:spcPts val="600"/>
              </a:spcBef>
              <a:spcAft>
                <a:spcPts val="0"/>
              </a:spcAft>
              <a:buClr>
                <a:schemeClr val="lt2"/>
              </a:buClr>
              <a:buSzPct val="100000"/>
              <a:buFont typeface="Arial"/>
              <a:buChar char="•"/>
              <a:defRPr b="0" i="0" sz="1600" u="none" cap="none" strike="noStrike">
                <a:solidFill>
                  <a:schemeClr val="dk1"/>
                </a:solidFill>
                <a:latin typeface="Verdana"/>
                <a:ea typeface="Verdana"/>
                <a:cs typeface="Verdana"/>
                <a:sym typeface="Verdana"/>
              </a:defRPr>
            </a:lvl5pPr>
            <a:lvl6pPr indent="-7620" lvl="5" marL="1645920" marR="0" rtl="0" algn="l">
              <a:lnSpc>
                <a:spcPct val="100000"/>
              </a:lnSpc>
              <a:spcBef>
                <a:spcPts val="360"/>
              </a:spcBef>
              <a:spcAft>
                <a:spcPts val="0"/>
              </a:spcAft>
              <a:buClr>
                <a:schemeClr val="accent1"/>
              </a:buClr>
              <a:buSzPct val="100000"/>
              <a:buFont typeface="Arial"/>
              <a:buChar char="•"/>
              <a:defRPr b="0" i="0" sz="1800" u="none" cap="none" strike="noStrike">
                <a:solidFill>
                  <a:schemeClr val="dk2"/>
                </a:solidFill>
                <a:latin typeface="Verdana"/>
                <a:ea typeface="Verdana"/>
                <a:cs typeface="Verdana"/>
                <a:sym typeface="Verdana"/>
              </a:defRPr>
            </a:lvl6pPr>
            <a:lvl7pPr indent="-9650" lvl="6" marL="1901950" marR="0" rtl="0" algn="l">
              <a:lnSpc>
                <a:spcPct val="100000"/>
              </a:lnSpc>
              <a:spcBef>
                <a:spcPts val="360"/>
              </a:spcBef>
              <a:spcAft>
                <a:spcPts val="0"/>
              </a:spcAft>
              <a:buClr>
                <a:schemeClr val="accent1"/>
              </a:buClr>
              <a:buSzPct val="100000"/>
              <a:buFont typeface="Arial"/>
              <a:buChar char="•"/>
              <a:defRPr b="0" i="0" sz="1800" u="none" cap="none" strike="noStrike">
                <a:solidFill>
                  <a:schemeClr val="dk2"/>
                </a:solidFill>
                <a:latin typeface="Verdana"/>
                <a:ea typeface="Verdana"/>
                <a:cs typeface="Verdana"/>
                <a:sym typeface="Verdana"/>
              </a:defRPr>
            </a:lvl7pPr>
            <a:lvl8pPr indent="-10160" lvl="7" marL="2194560" marR="0" rtl="0" algn="l">
              <a:lnSpc>
                <a:spcPct val="100000"/>
              </a:lnSpc>
              <a:spcBef>
                <a:spcPts val="360"/>
              </a:spcBef>
              <a:spcAft>
                <a:spcPts val="0"/>
              </a:spcAft>
              <a:buClr>
                <a:schemeClr val="accent1"/>
              </a:buClr>
              <a:buSzPct val="100000"/>
              <a:buFont typeface="Arial"/>
              <a:buChar char="•"/>
              <a:defRPr b="0" i="0" sz="1800" u="none" cap="none" strike="noStrike">
                <a:solidFill>
                  <a:schemeClr val="dk2"/>
                </a:solidFill>
                <a:latin typeface="Verdana"/>
                <a:ea typeface="Verdana"/>
                <a:cs typeface="Verdana"/>
                <a:sym typeface="Verdana"/>
              </a:defRPr>
            </a:lvl8pPr>
            <a:lvl9pPr indent="-5079" lvl="8" marL="2468880" marR="0" rtl="0" algn="l">
              <a:lnSpc>
                <a:spcPct val="100000"/>
              </a:lnSpc>
              <a:spcBef>
                <a:spcPts val="360"/>
              </a:spcBef>
              <a:spcAft>
                <a:spcPts val="0"/>
              </a:spcAft>
              <a:buClr>
                <a:schemeClr val="accent1"/>
              </a:buClr>
              <a:buSzPct val="100000"/>
              <a:buFont typeface="Arial"/>
              <a:buChar char="•"/>
              <a:defRPr b="0" i="0" sz="1800" u="none" cap="none" strike="noStrike">
                <a:solidFill>
                  <a:schemeClr val="dk2"/>
                </a:solidFill>
                <a:latin typeface="Verdana"/>
                <a:ea typeface="Verdana"/>
                <a:cs typeface="Verdana"/>
                <a:sym typeface="Verdana"/>
              </a:defRPr>
            </a:lvl9pPr>
          </a:lstStyle>
          <a:p/>
        </p:txBody>
      </p:sp>
      <p:sp>
        <p:nvSpPr>
          <p:cNvPr id="94" name="Shape 94"/>
          <p:cNvSpPr txBox="1"/>
          <p:nvPr>
            <p:ph idx="12" type="sldNum"/>
          </p:nvPr>
        </p:nvSpPr>
        <p:spPr>
          <a:xfrm>
            <a:off x="0" y="6391657"/>
            <a:ext cx="457200" cy="3138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Verdana"/>
              <a:buNone/>
            </a:pPr>
            <a:fld id="{00000000-1234-1234-1234-123412341234}" type="slidenum">
              <a:rPr b="0" i="0" lang="en-US" sz="1200" u="none" cap="none" strike="noStrike">
                <a:solidFill>
                  <a:schemeClr val="dk1"/>
                </a:solidFill>
                <a:latin typeface="Verdana"/>
                <a:ea typeface="Verdana"/>
                <a:cs typeface="Verdana"/>
                <a:sym typeface="Verdana"/>
              </a:rPr>
              <a:t>‹#›</a:t>
            </a:fld>
          </a:p>
        </p:txBody>
      </p:sp>
      <p:sp>
        <p:nvSpPr>
          <p:cNvPr id="95" name="Shape 95"/>
          <p:cNvSpPr txBox="1"/>
          <p:nvPr>
            <p:ph idx="11" type="ftr"/>
          </p:nvPr>
        </p:nvSpPr>
        <p:spPr>
          <a:xfrm>
            <a:off x="457200" y="6400800"/>
            <a:ext cx="5105400" cy="3048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dk1"/>
              </a:buClr>
              <a:buFont typeface="Verdana"/>
              <a:buNone/>
              <a:defRPr b="0" i="0" sz="1600" u="none" cap="none" strike="noStrik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6pPr>
            <a:lvl7pPr indent="0" lvl="6" marL="27432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7pPr>
            <a:lvl8pPr indent="0" lvl="7" marL="32004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8pPr>
            <a:lvl9pPr indent="0" lvl="8" marL="36576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name="Title2">
    <p:bg>
      <p:bgPr>
        <a:solidFill>
          <a:schemeClr val="accent1"/>
        </a:solidFill>
      </p:bgPr>
    </p:bg>
    <p:spTree>
      <p:nvGrpSpPr>
        <p:cNvPr id="96" name="Shape 96"/>
        <p:cNvGrpSpPr/>
        <p:nvPr/>
      </p:nvGrpSpPr>
      <p:grpSpPr>
        <a:xfrm>
          <a:off x="0" y="0"/>
          <a:ext cx="0" cy="0"/>
          <a:chOff x="0" y="0"/>
          <a:chExt cx="0" cy="0"/>
        </a:xfrm>
      </p:grpSpPr>
      <p:pic>
        <p:nvPicPr>
          <p:cNvPr id="97" name="Shape 97"/>
          <p:cNvPicPr preferRelativeResize="0"/>
          <p:nvPr/>
        </p:nvPicPr>
        <p:blipFill rotWithShape="1">
          <a:blip r:embed="rId2">
            <a:alphaModFix/>
          </a:blip>
          <a:srcRect b="0" l="0" r="0" t="0"/>
          <a:stretch/>
        </p:blipFill>
        <p:spPr>
          <a:xfrm>
            <a:off x="530352" y="986500"/>
            <a:ext cx="2743200" cy="887100"/>
          </a:xfrm>
          <a:prstGeom prst="rect">
            <a:avLst/>
          </a:prstGeom>
          <a:noFill/>
          <a:ln>
            <a:noFill/>
          </a:ln>
        </p:spPr>
      </p:pic>
      <p:sp>
        <p:nvSpPr>
          <p:cNvPr id="98" name="Shape 98"/>
          <p:cNvSpPr txBox="1"/>
          <p:nvPr>
            <p:ph type="ctrTitle"/>
          </p:nvPr>
        </p:nvSpPr>
        <p:spPr>
          <a:xfrm>
            <a:off x="457200" y="2286000"/>
            <a:ext cx="6858000" cy="15240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lt2"/>
              </a:buClr>
              <a:buFont typeface="Verdana"/>
              <a:buNone/>
              <a:defRPr b="1" i="0" sz="4000" u="none" cap="none" strike="noStrike">
                <a:solidFill>
                  <a:schemeClr val="lt2"/>
                </a:solidFill>
                <a:latin typeface="Verdana"/>
                <a:ea typeface="Verdana"/>
                <a:cs typeface="Verdana"/>
                <a:sym typeface="Verdana"/>
              </a:defRPr>
            </a:lvl1pPr>
            <a:lvl2pPr indent="0" lvl="1" marL="0" marR="0" rtl="0" algn="l">
              <a:spcBef>
                <a:spcPts val="0"/>
              </a:spcBef>
              <a:buClr>
                <a:schemeClr val="dk2"/>
              </a:buClr>
              <a:buFont typeface="Arial"/>
              <a:buNone/>
              <a:defRPr b="0" i="0" sz="1800" u="none" cap="none" strike="noStrike">
                <a:solidFill>
                  <a:schemeClr val="dk2"/>
                </a:solidFill>
              </a:defRPr>
            </a:lvl2pPr>
            <a:lvl3pPr indent="0" lvl="2" marL="0" marR="0" rtl="0" algn="l">
              <a:spcBef>
                <a:spcPts val="0"/>
              </a:spcBef>
              <a:buClr>
                <a:schemeClr val="dk2"/>
              </a:buClr>
              <a:buFont typeface="Arial"/>
              <a:buNone/>
              <a:defRPr b="0" i="0" sz="1800" u="none" cap="none" strike="noStrike">
                <a:solidFill>
                  <a:schemeClr val="dk2"/>
                </a:solidFill>
              </a:defRPr>
            </a:lvl3pPr>
            <a:lvl4pPr indent="0" lvl="3" marL="0" marR="0" rtl="0" algn="l">
              <a:spcBef>
                <a:spcPts val="0"/>
              </a:spcBef>
              <a:buClr>
                <a:schemeClr val="dk2"/>
              </a:buClr>
              <a:buFont typeface="Arial"/>
              <a:buNone/>
              <a:defRPr b="0" i="0" sz="1800" u="none" cap="none" strike="noStrike">
                <a:solidFill>
                  <a:schemeClr val="dk2"/>
                </a:solidFill>
              </a:defRPr>
            </a:lvl4pPr>
            <a:lvl5pPr indent="0" lvl="4" marL="0" marR="0" rtl="0" algn="l">
              <a:spcBef>
                <a:spcPts val="0"/>
              </a:spcBef>
              <a:buClr>
                <a:schemeClr val="dk2"/>
              </a:buClr>
              <a:buFont typeface="Arial"/>
              <a:buNone/>
              <a:defRPr b="0" i="0" sz="1800" u="none" cap="none" strike="noStrike">
                <a:solidFill>
                  <a:schemeClr val="dk2"/>
                </a:solidFill>
              </a:defRPr>
            </a:lvl5pPr>
            <a:lvl6pPr indent="0" lvl="5" marL="0" marR="0" rtl="0" algn="l">
              <a:spcBef>
                <a:spcPts val="0"/>
              </a:spcBef>
              <a:buClr>
                <a:schemeClr val="dk2"/>
              </a:buClr>
              <a:buFont typeface="Arial"/>
              <a:buNone/>
              <a:defRPr b="0" i="0" sz="1800" u="none" cap="none" strike="noStrike">
                <a:solidFill>
                  <a:schemeClr val="dk2"/>
                </a:solidFill>
              </a:defRPr>
            </a:lvl6pPr>
            <a:lvl7pPr indent="0" lvl="6" marL="0" marR="0" rtl="0" algn="l">
              <a:spcBef>
                <a:spcPts val="0"/>
              </a:spcBef>
              <a:buClr>
                <a:schemeClr val="dk2"/>
              </a:buClr>
              <a:buFont typeface="Arial"/>
              <a:buNone/>
              <a:defRPr b="0" i="0" sz="1800" u="none" cap="none" strike="noStrike">
                <a:solidFill>
                  <a:schemeClr val="dk2"/>
                </a:solidFill>
              </a:defRPr>
            </a:lvl7pPr>
            <a:lvl8pPr indent="0" lvl="7" marL="0" marR="0" rtl="0" algn="l">
              <a:spcBef>
                <a:spcPts val="0"/>
              </a:spcBef>
              <a:buClr>
                <a:schemeClr val="dk2"/>
              </a:buClr>
              <a:buFont typeface="Arial"/>
              <a:buNone/>
              <a:defRPr b="0" i="0" sz="1800" u="none" cap="none" strike="noStrike">
                <a:solidFill>
                  <a:schemeClr val="dk2"/>
                </a:solidFill>
              </a:defRPr>
            </a:lvl8pPr>
            <a:lvl9pPr indent="0" lvl="8" marL="0" marR="0" rtl="0" algn="l">
              <a:spcBef>
                <a:spcPts val="0"/>
              </a:spcBef>
              <a:buClr>
                <a:schemeClr val="dk2"/>
              </a:buClr>
              <a:buFont typeface="Arial"/>
              <a:buNone/>
              <a:defRPr b="0" i="0" sz="1800" u="none" cap="none" strike="noStrike">
                <a:solidFill>
                  <a:schemeClr val="dk2"/>
                </a:solidFill>
              </a:defRPr>
            </a:lvl9pPr>
          </a:lstStyle>
          <a:p/>
        </p:txBody>
      </p:sp>
      <p:sp>
        <p:nvSpPr>
          <p:cNvPr id="99" name="Shape 99"/>
          <p:cNvSpPr txBox="1"/>
          <p:nvPr>
            <p:ph idx="1" type="subTitle"/>
          </p:nvPr>
        </p:nvSpPr>
        <p:spPr>
          <a:xfrm>
            <a:off x="457200" y="4038600"/>
            <a:ext cx="6858000" cy="990600"/>
          </a:xfrm>
          <a:prstGeom prst="rect">
            <a:avLst/>
          </a:prstGeom>
          <a:noFill/>
          <a:ln>
            <a:noFill/>
          </a:ln>
        </p:spPr>
        <p:txBody>
          <a:bodyPr anchorCtr="0" anchor="t" bIns="91425" lIns="91425" rIns="91425" wrap="square" tIns="91425"/>
          <a:lstStyle>
            <a:lvl1pPr indent="0" lvl="0" marL="0" marR="0" rtl="0" algn="l">
              <a:lnSpc>
                <a:spcPct val="95000"/>
              </a:lnSpc>
              <a:spcBef>
                <a:spcPts val="1200"/>
              </a:spcBef>
              <a:spcAft>
                <a:spcPts val="0"/>
              </a:spcAft>
              <a:buClr>
                <a:schemeClr val="lt2"/>
              </a:buClr>
              <a:buFont typeface="Arial"/>
              <a:buNone/>
              <a:defRPr b="0" i="0" sz="2800" u="none" cap="none" strike="noStrike">
                <a:solidFill>
                  <a:schemeClr val="lt2"/>
                </a:solidFill>
                <a:latin typeface="Verdana"/>
                <a:ea typeface="Verdana"/>
                <a:cs typeface="Verdana"/>
                <a:sym typeface="Verdana"/>
              </a:defRPr>
            </a:lvl1pPr>
            <a:lvl2pPr indent="0" lvl="1" marL="457200" marR="0" rtl="0" algn="ctr">
              <a:lnSpc>
                <a:spcPct val="95000"/>
              </a:lnSpc>
              <a:spcBef>
                <a:spcPts val="600"/>
              </a:spcBef>
              <a:spcAft>
                <a:spcPts val="0"/>
              </a:spcAft>
              <a:buClr>
                <a:schemeClr val="lt2"/>
              </a:buClr>
              <a:buFont typeface="Verdana"/>
              <a:buNone/>
              <a:defRPr b="0" i="0" sz="2000" u="none" cap="none" strike="noStrike">
                <a:solidFill>
                  <a:schemeClr val="dk1"/>
                </a:solidFill>
                <a:latin typeface="Verdana"/>
                <a:ea typeface="Verdana"/>
                <a:cs typeface="Verdana"/>
                <a:sym typeface="Verdana"/>
              </a:defRPr>
            </a:lvl2pPr>
            <a:lvl3pPr indent="0" lvl="2" marL="914400" marR="0" rtl="0" algn="ctr">
              <a:lnSpc>
                <a:spcPct val="95000"/>
              </a:lnSpc>
              <a:spcBef>
                <a:spcPts val="600"/>
              </a:spcBef>
              <a:spcAft>
                <a:spcPts val="0"/>
              </a:spcAft>
              <a:buClr>
                <a:schemeClr val="lt2"/>
              </a:buClr>
              <a:buFont typeface="Noto Sans Symbols"/>
              <a:buNone/>
              <a:defRPr b="0" i="0" sz="1800" u="none" cap="none" strike="noStrike">
                <a:solidFill>
                  <a:schemeClr val="dk1"/>
                </a:solidFill>
                <a:latin typeface="Verdana"/>
                <a:ea typeface="Verdana"/>
                <a:cs typeface="Verdana"/>
                <a:sym typeface="Verdana"/>
              </a:defRPr>
            </a:lvl3pPr>
            <a:lvl4pPr indent="0" lvl="3" marL="1371600" marR="0" rtl="0" algn="ctr">
              <a:lnSpc>
                <a:spcPct val="95000"/>
              </a:lnSpc>
              <a:spcBef>
                <a:spcPts val="600"/>
              </a:spcBef>
              <a:spcAft>
                <a:spcPts val="0"/>
              </a:spcAft>
              <a:buClr>
                <a:schemeClr val="lt2"/>
              </a:buClr>
              <a:buFont typeface="Courier New"/>
              <a:buNone/>
              <a:defRPr b="0" i="0" sz="1600" u="none" cap="none" strike="noStrike">
                <a:solidFill>
                  <a:schemeClr val="dk1"/>
                </a:solidFill>
                <a:latin typeface="Verdana"/>
                <a:ea typeface="Verdana"/>
                <a:cs typeface="Verdana"/>
                <a:sym typeface="Verdana"/>
              </a:defRPr>
            </a:lvl4pPr>
            <a:lvl5pPr indent="0" lvl="4" marL="1828800" marR="0" rtl="0" algn="ctr">
              <a:lnSpc>
                <a:spcPct val="95000"/>
              </a:lnSpc>
              <a:spcBef>
                <a:spcPts val="600"/>
              </a:spcBef>
              <a:spcAft>
                <a:spcPts val="0"/>
              </a:spcAft>
              <a:buClr>
                <a:schemeClr val="lt2"/>
              </a:buClr>
              <a:buFont typeface="Arial"/>
              <a:buNone/>
              <a:defRPr b="0" i="0" sz="1600" u="none" cap="none" strike="noStrike">
                <a:solidFill>
                  <a:schemeClr val="dk1"/>
                </a:solidFill>
                <a:latin typeface="Verdana"/>
                <a:ea typeface="Verdana"/>
                <a:cs typeface="Verdana"/>
                <a:sym typeface="Verdana"/>
              </a:defRPr>
            </a:lvl5pPr>
            <a:lvl6pPr indent="0" lvl="5" marL="2286000" marR="0" rtl="0" algn="ctr">
              <a:lnSpc>
                <a:spcPct val="100000"/>
              </a:lnSpc>
              <a:spcBef>
                <a:spcPts val="320"/>
              </a:spcBef>
              <a:spcAft>
                <a:spcPts val="0"/>
              </a:spcAft>
              <a:buClr>
                <a:schemeClr val="accent1"/>
              </a:buClr>
              <a:buFont typeface="Arial"/>
              <a:buNone/>
              <a:defRPr b="0" i="0" sz="1600" u="none" cap="none" strike="noStrike">
                <a:solidFill>
                  <a:schemeClr val="dk1"/>
                </a:solidFill>
                <a:latin typeface="Verdana"/>
                <a:ea typeface="Verdana"/>
                <a:cs typeface="Verdana"/>
                <a:sym typeface="Verdana"/>
              </a:defRPr>
            </a:lvl6pPr>
            <a:lvl7pPr indent="0" lvl="6" marL="2743200" marR="0" rtl="0" algn="ctr">
              <a:lnSpc>
                <a:spcPct val="100000"/>
              </a:lnSpc>
              <a:spcBef>
                <a:spcPts val="320"/>
              </a:spcBef>
              <a:spcAft>
                <a:spcPts val="0"/>
              </a:spcAft>
              <a:buClr>
                <a:schemeClr val="accent1"/>
              </a:buClr>
              <a:buFont typeface="Arial"/>
              <a:buNone/>
              <a:defRPr b="0" i="0" sz="1600" u="none" cap="none" strike="noStrike">
                <a:solidFill>
                  <a:schemeClr val="dk1"/>
                </a:solidFill>
                <a:latin typeface="Verdana"/>
                <a:ea typeface="Verdana"/>
                <a:cs typeface="Verdana"/>
                <a:sym typeface="Verdana"/>
              </a:defRPr>
            </a:lvl7pPr>
            <a:lvl8pPr indent="0" lvl="7" marL="3200400" marR="0" rtl="0" algn="ctr">
              <a:lnSpc>
                <a:spcPct val="100000"/>
              </a:lnSpc>
              <a:spcBef>
                <a:spcPts val="320"/>
              </a:spcBef>
              <a:spcAft>
                <a:spcPts val="0"/>
              </a:spcAft>
              <a:buClr>
                <a:schemeClr val="accent1"/>
              </a:buClr>
              <a:buFont typeface="Arial"/>
              <a:buNone/>
              <a:defRPr b="0" i="0" sz="1600" u="none" cap="none" strike="noStrike">
                <a:solidFill>
                  <a:schemeClr val="dk1"/>
                </a:solidFill>
                <a:latin typeface="Verdana"/>
                <a:ea typeface="Verdana"/>
                <a:cs typeface="Verdana"/>
                <a:sym typeface="Verdana"/>
              </a:defRPr>
            </a:lvl8pPr>
            <a:lvl9pPr indent="0" lvl="8" marL="3657600" marR="0" rtl="0" algn="ctr">
              <a:lnSpc>
                <a:spcPct val="100000"/>
              </a:lnSpc>
              <a:spcBef>
                <a:spcPts val="320"/>
              </a:spcBef>
              <a:spcAft>
                <a:spcPts val="0"/>
              </a:spcAft>
              <a:buClr>
                <a:schemeClr val="accent1"/>
              </a:buClr>
              <a:buFont typeface="Arial"/>
              <a:buNone/>
              <a:defRPr b="0" i="0" sz="1600" u="none" cap="none" strike="noStrike">
                <a:solidFill>
                  <a:schemeClr val="dk1"/>
                </a:solidFill>
                <a:latin typeface="Verdana"/>
                <a:ea typeface="Verdana"/>
                <a:cs typeface="Verdana"/>
                <a:sym typeface="Verdana"/>
              </a:defRPr>
            </a:lvl9pPr>
          </a:lstStyle>
          <a:p/>
        </p:txBody>
      </p:sp>
      <p:pic>
        <p:nvPicPr>
          <p:cNvPr id="100" name="Shape 100"/>
          <p:cNvPicPr preferRelativeResize="0"/>
          <p:nvPr/>
        </p:nvPicPr>
        <p:blipFill rotWithShape="1">
          <a:blip r:embed="rId3">
            <a:alphaModFix/>
          </a:blip>
          <a:srcRect b="0" l="0" r="0" t="0"/>
          <a:stretch/>
        </p:blipFill>
        <p:spPr>
          <a:xfrm>
            <a:off x="5184648" y="2980942"/>
            <a:ext cx="3959399" cy="38772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name="BlankRed">
    <p:bg>
      <p:bgPr>
        <a:solidFill>
          <a:schemeClr val="accent1"/>
        </a:solidFill>
      </p:bgPr>
    </p:bg>
    <p:spTree>
      <p:nvGrpSpPr>
        <p:cNvPr id="101" name="Shape 101"/>
        <p:cNvGrpSpPr/>
        <p:nvPr/>
      </p:nvGrpSpPr>
      <p:grpSpPr>
        <a:xfrm>
          <a:off x="0" y="0"/>
          <a:ext cx="0" cy="0"/>
          <a:chOff x="0" y="0"/>
          <a:chExt cx="0" cy="0"/>
        </a:xfrm>
      </p:grpSpPr>
      <p:pic>
        <p:nvPicPr>
          <p:cNvPr id="102" name="Shape 102"/>
          <p:cNvPicPr preferRelativeResize="0"/>
          <p:nvPr/>
        </p:nvPicPr>
        <p:blipFill rotWithShape="1">
          <a:blip r:embed="rId2">
            <a:alphaModFix/>
          </a:blip>
          <a:srcRect b="0" l="0" r="0" t="0"/>
          <a:stretch/>
        </p:blipFill>
        <p:spPr>
          <a:xfrm>
            <a:off x="2562225" y="1433512"/>
            <a:ext cx="4019400" cy="39909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secHead">
  <p:cSld name="Section Header">
    <p:spTree>
      <p:nvGrpSpPr>
        <p:cNvPr id="103" name="Shape 103"/>
        <p:cNvGrpSpPr/>
        <p:nvPr/>
      </p:nvGrpSpPr>
      <p:grpSpPr>
        <a:xfrm>
          <a:off x="0" y="0"/>
          <a:ext cx="0" cy="0"/>
          <a:chOff x="0" y="0"/>
          <a:chExt cx="0" cy="0"/>
        </a:xfrm>
      </p:grpSpPr>
      <p:pic>
        <p:nvPicPr>
          <p:cNvPr id="104" name="Shape 104"/>
          <p:cNvPicPr preferRelativeResize="0"/>
          <p:nvPr/>
        </p:nvPicPr>
        <p:blipFill rotWithShape="1">
          <a:blip r:embed="rId2">
            <a:alphaModFix/>
          </a:blip>
          <a:srcRect b="0" l="0" r="0" t="0"/>
          <a:stretch/>
        </p:blipFill>
        <p:spPr>
          <a:xfrm>
            <a:off x="5185589" y="2981883"/>
            <a:ext cx="3958500" cy="3876000"/>
          </a:xfrm>
          <a:prstGeom prst="rect">
            <a:avLst/>
          </a:prstGeom>
          <a:noFill/>
          <a:ln>
            <a:noFill/>
          </a:ln>
        </p:spPr>
      </p:pic>
      <p:sp>
        <p:nvSpPr>
          <p:cNvPr id="105" name="Shape 105"/>
          <p:cNvSpPr txBox="1"/>
          <p:nvPr>
            <p:ph type="title"/>
          </p:nvPr>
        </p:nvSpPr>
        <p:spPr>
          <a:xfrm>
            <a:off x="762000" y="685800"/>
            <a:ext cx="6858000" cy="16764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FEFEFE"/>
              </a:buClr>
              <a:buFont typeface="Verdana"/>
              <a:buNone/>
              <a:defRPr b="1" i="0" sz="4000" u="none" cap="none" strike="noStrike">
                <a:solidFill>
                  <a:srgbClr val="FEFEFE"/>
                </a:solidFill>
                <a:latin typeface="Verdana"/>
                <a:ea typeface="Verdana"/>
                <a:cs typeface="Verdana"/>
                <a:sym typeface="Verdana"/>
              </a:defRPr>
            </a:lvl1pPr>
            <a:lvl2pPr indent="0" lvl="1" marL="0" marR="0" rtl="0" algn="l">
              <a:spcBef>
                <a:spcPts val="0"/>
              </a:spcBef>
              <a:buClr>
                <a:schemeClr val="dk2"/>
              </a:buClr>
              <a:buFont typeface="Arial"/>
              <a:buNone/>
              <a:defRPr b="0" i="0" sz="1800" u="none" cap="none" strike="noStrike">
                <a:solidFill>
                  <a:schemeClr val="dk2"/>
                </a:solidFill>
              </a:defRPr>
            </a:lvl2pPr>
            <a:lvl3pPr indent="0" lvl="2" marL="0" marR="0" rtl="0" algn="l">
              <a:spcBef>
                <a:spcPts val="0"/>
              </a:spcBef>
              <a:buClr>
                <a:schemeClr val="dk2"/>
              </a:buClr>
              <a:buFont typeface="Arial"/>
              <a:buNone/>
              <a:defRPr b="0" i="0" sz="1800" u="none" cap="none" strike="noStrike">
                <a:solidFill>
                  <a:schemeClr val="dk2"/>
                </a:solidFill>
              </a:defRPr>
            </a:lvl3pPr>
            <a:lvl4pPr indent="0" lvl="3" marL="0" marR="0" rtl="0" algn="l">
              <a:spcBef>
                <a:spcPts val="0"/>
              </a:spcBef>
              <a:buClr>
                <a:schemeClr val="dk2"/>
              </a:buClr>
              <a:buFont typeface="Arial"/>
              <a:buNone/>
              <a:defRPr b="0" i="0" sz="1800" u="none" cap="none" strike="noStrike">
                <a:solidFill>
                  <a:schemeClr val="dk2"/>
                </a:solidFill>
              </a:defRPr>
            </a:lvl4pPr>
            <a:lvl5pPr indent="0" lvl="4" marL="0" marR="0" rtl="0" algn="l">
              <a:spcBef>
                <a:spcPts val="0"/>
              </a:spcBef>
              <a:buClr>
                <a:schemeClr val="dk2"/>
              </a:buClr>
              <a:buFont typeface="Arial"/>
              <a:buNone/>
              <a:defRPr b="0" i="0" sz="1800" u="none" cap="none" strike="noStrike">
                <a:solidFill>
                  <a:schemeClr val="dk2"/>
                </a:solidFill>
              </a:defRPr>
            </a:lvl5pPr>
            <a:lvl6pPr indent="0" lvl="5" marL="0" marR="0" rtl="0" algn="l">
              <a:spcBef>
                <a:spcPts val="0"/>
              </a:spcBef>
              <a:buClr>
                <a:schemeClr val="dk2"/>
              </a:buClr>
              <a:buFont typeface="Arial"/>
              <a:buNone/>
              <a:defRPr b="0" i="0" sz="1800" u="none" cap="none" strike="noStrike">
                <a:solidFill>
                  <a:schemeClr val="dk2"/>
                </a:solidFill>
              </a:defRPr>
            </a:lvl6pPr>
            <a:lvl7pPr indent="0" lvl="6" marL="0" marR="0" rtl="0" algn="l">
              <a:spcBef>
                <a:spcPts val="0"/>
              </a:spcBef>
              <a:buClr>
                <a:schemeClr val="dk2"/>
              </a:buClr>
              <a:buFont typeface="Arial"/>
              <a:buNone/>
              <a:defRPr b="0" i="0" sz="1800" u="none" cap="none" strike="noStrike">
                <a:solidFill>
                  <a:schemeClr val="dk2"/>
                </a:solidFill>
              </a:defRPr>
            </a:lvl7pPr>
            <a:lvl8pPr indent="0" lvl="7" marL="0" marR="0" rtl="0" algn="l">
              <a:spcBef>
                <a:spcPts val="0"/>
              </a:spcBef>
              <a:buClr>
                <a:schemeClr val="dk2"/>
              </a:buClr>
              <a:buFont typeface="Arial"/>
              <a:buNone/>
              <a:defRPr b="0" i="0" sz="1800" u="none" cap="none" strike="noStrike">
                <a:solidFill>
                  <a:schemeClr val="dk2"/>
                </a:solidFill>
              </a:defRPr>
            </a:lvl8pPr>
            <a:lvl9pPr indent="0" lvl="8" marL="0" marR="0" rtl="0" algn="l">
              <a:spcBef>
                <a:spcPts val="0"/>
              </a:spcBef>
              <a:buClr>
                <a:schemeClr val="dk2"/>
              </a:buClr>
              <a:buFont typeface="Arial"/>
              <a:buNone/>
              <a:defRPr b="0" i="0" sz="1800" u="none" cap="none" strike="noStrike">
                <a:solidFill>
                  <a:schemeClr val="dk2"/>
                </a:solidFill>
              </a:defRPr>
            </a:lvl9pPr>
          </a:lstStyle>
          <a:p/>
        </p:txBody>
      </p:sp>
      <p:sp>
        <p:nvSpPr>
          <p:cNvPr id="106" name="Shape 106"/>
          <p:cNvSpPr txBox="1"/>
          <p:nvPr>
            <p:ph idx="1" type="body"/>
          </p:nvPr>
        </p:nvSpPr>
        <p:spPr>
          <a:xfrm>
            <a:off x="762000" y="2362200"/>
            <a:ext cx="6858000" cy="914400"/>
          </a:xfrm>
          <a:prstGeom prst="rect">
            <a:avLst/>
          </a:prstGeom>
          <a:noFill/>
          <a:ln>
            <a:noFill/>
          </a:ln>
        </p:spPr>
        <p:txBody>
          <a:bodyPr anchorCtr="0" anchor="t" bIns="91425" lIns="91425" rIns="91425" wrap="square" tIns="91425"/>
          <a:lstStyle>
            <a:lvl1pPr indent="0" lvl="0" marL="0" marR="0" rtl="0" algn="l">
              <a:lnSpc>
                <a:spcPct val="95000"/>
              </a:lnSpc>
              <a:spcBef>
                <a:spcPts val="1200"/>
              </a:spcBef>
              <a:spcAft>
                <a:spcPts val="0"/>
              </a:spcAft>
              <a:buClr>
                <a:schemeClr val="lt2"/>
              </a:buClr>
              <a:buFont typeface="Arial"/>
              <a:buNone/>
              <a:defRPr b="0" i="0" sz="2800" u="none" cap="none" strike="noStrike">
                <a:solidFill>
                  <a:schemeClr val="lt2"/>
                </a:solidFill>
                <a:latin typeface="Verdana"/>
                <a:ea typeface="Verdana"/>
                <a:cs typeface="Verdana"/>
                <a:sym typeface="Verdana"/>
              </a:defRPr>
            </a:lvl1pPr>
            <a:lvl2pPr indent="0" lvl="1" marL="457200" marR="0" rtl="0" algn="l">
              <a:lnSpc>
                <a:spcPct val="95000"/>
              </a:lnSpc>
              <a:spcBef>
                <a:spcPts val="600"/>
              </a:spcBef>
              <a:spcAft>
                <a:spcPts val="0"/>
              </a:spcAft>
              <a:buClr>
                <a:schemeClr val="lt2"/>
              </a:buClr>
              <a:buFont typeface="Verdana"/>
              <a:buNone/>
              <a:defRPr b="0" i="0" sz="1800" u="none" cap="none" strike="noStrike">
                <a:solidFill>
                  <a:schemeClr val="dk1"/>
                </a:solidFill>
                <a:latin typeface="Verdana"/>
                <a:ea typeface="Verdana"/>
                <a:cs typeface="Verdana"/>
                <a:sym typeface="Verdana"/>
              </a:defRPr>
            </a:lvl2pPr>
            <a:lvl3pPr indent="0" lvl="2" marL="914400" marR="0" rtl="0" algn="l">
              <a:lnSpc>
                <a:spcPct val="95000"/>
              </a:lnSpc>
              <a:spcBef>
                <a:spcPts val="600"/>
              </a:spcBef>
              <a:spcAft>
                <a:spcPts val="0"/>
              </a:spcAft>
              <a:buClr>
                <a:schemeClr val="lt2"/>
              </a:buClr>
              <a:buFont typeface="Noto Sans Symbols"/>
              <a:buNone/>
              <a:defRPr b="0" i="0" sz="1600" u="none" cap="none" strike="noStrike">
                <a:solidFill>
                  <a:schemeClr val="dk1"/>
                </a:solidFill>
                <a:latin typeface="Verdana"/>
                <a:ea typeface="Verdana"/>
                <a:cs typeface="Verdana"/>
                <a:sym typeface="Verdana"/>
              </a:defRPr>
            </a:lvl3pPr>
            <a:lvl4pPr indent="0" lvl="3" marL="1371600" marR="0" rtl="0" algn="l">
              <a:lnSpc>
                <a:spcPct val="95000"/>
              </a:lnSpc>
              <a:spcBef>
                <a:spcPts val="600"/>
              </a:spcBef>
              <a:spcAft>
                <a:spcPts val="0"/>
              </a:spcAft>
              <a:buClr>
                <a:schemeClr val="lt2"/>
              </a:buClr>
              <a:buFont typeface="Courier New"/>
              <a:buNone/>
              <a:defRPr b="0" i="0" sz="1400" u="none" cap="none" strike="noStrike">
                <a:solidFill>
                  <a:schemeClr val="dk1"/>
                </a:solidFill>
                <a:latin typeface="Verdana"/>
                <a:ea typeface="Verdana"/>
                <a:cs typeface="Verdana"/>
                <a:sym typeface="Verdana"/>
              </a:defRPr>
            </a:lvl4pPr>
            <a:lvl5pPr indent="0" lvl="4" marL="1828800" marR="0" rtl="0" algn="l">
              <a:lnSpc>
                <a:spcPct val="95000"/>
              </a:lnSpc>
              <a:spcBef>
                <a:spcPts val="600"/>
              </a:spcBef>
              <a:spcAft>
                <a:spcPts val="0"/>
              </a:spcAft>
              <a:buClr>
                <a:schemeClr val="lt2"/>
              </a:buClr>
              <a:buFont typeface="Arial"/>
              <a:buNone/>
              <a:defRPr b="0" i="0" sz="1400" u="none" cap="none" strike="noStrike">
                <a:solidFill>
                  <a:schemeClr val="dk1"/>
                </a:solidFill>
                <a:latin typeface="Verdana"/>
                <a:ea typeface="Verdana"/>
                <a:cs typeface="Verdana"/>
                <a:sym typeface="Verdana"/>
              </a:defRPr>
            </a:lvl5pPr>
            <a:lvl6pPr indent="0" lvl="5" marL="2286000" marR="0" rtl="0" algn="l">
              <a:lnSpc>
                <a:spcPct val="100000"/>
              </a:lnSpc>
              <a:spcBef>
                <a:spcPts val="280"/>
              </a:spcBef>
              <a:spcAft>
                <a:spcPts val="0"/>
              </a:spcAft>
              <a:buClr>
                <a:schemeClr val="accent1"/>
              </a:buClr>
              <a:buFont typeface="Arial"/>
              <a:buNone/>
              <a:defRPr b="0" i="0" sz="1400" u="none" cap="none" strike="noStrike">
                <a:solidFill>
                  <a:schemeClr val="dk1"/>
                </a:solidFill>
                <a:latin typeface="Verdana"/>
                <a:ea typeface="Verdana"/>
                <a:cs typeface="Verdana"/>
                <a:sym typeface="Verdana"/>
              </a:defRPr>
            </a:lvl6pPr>
            <a:lvl7pPr indent="0" lvl="6" marL="2743200" marR="0" rtl="0" algn="l">
              <a:lnSpc>
                <a:spcPct val="100000"/>
              </a:lnSpc>
              <a:spcBef>
                <a:spcPts val="280"/>
              </a:spcBef>
              <a:spcAft>
                <a:spcPts val="0"/>
              </a:spcAft>
              <a:buClr>
                <a:schemeClr val="accent1"/>
              </a:buClr>
              <a:buFont typeface="Arial"/>
              <a:buNone/>
              <a:defRPr b="0" i="0" sz="1400" u="none" cap="none" strike="noStrike">
                <a:solidFill>
                  <a:schemeClr val="dk1"/>
                </a:solidFill>
                <a:latin typeface="Verdana"/>
                <a:ea typeface="Verdana"/>
                <a:cs typeface="Verdana"/>
                <a:sym typeface="Verdana"/>
              </a:defRPr>
            </a:lvl7pPr>
            <a:lvl8pPr indent="0" lvl="7" marL="3200400" marR="0" rtl="0" algn="l">
              <a:lnSpc>
                <a:spcPct val="100000"/>
              </a:lnSpc>
              <a:spcBef>
                <a:spcPts val="280"/>
              </a:spcBef>
              <a:spcAft>
                <a:spcPts val="0"/>
              </a:spcAft>
              <a:buClr>
                <a:schemeClr val="accent1"/>
              </a:buClr>
              <a:buFont typeface="Arial"/>
              <a:buNone/>
              <a:defRPr b="0" i="0" sz="1400" u="none" cap="none" strike="noStrike">
                <a:solidFill>
                  <a:schemeClr val="dk1"/>
                </a:solidFill>
                <a:latin typeface="Verdana"/>
                <a:ea typeface="Verdana"/>
                <a:cs typeface="Verdana"/>
                <a:sym typeface="Verdana"/>
              </a:defRPr>
            </a:lvl8pPr>
            <a:lvl9pPr indent="0" lvl="8" marL="3657600" marR="0" rtl="0" algn="l">
              <a:lnSpc>
                <a:spcPct val="100000"/>
              </a:lnSpc>
              <a:spcBef>
                <a:spcPts val="280"/>
              </a:spcBef>
              <a:spcAft>
                <a:spcPts val="0"/>
              </a:spcAft>
              <a:buClr>
                <a:schemeClr val="accent1"/>
              </a:buClr>
              <a:buFont typeface="Arial"/>
              <a:buNone/>
              <a:defRPr b="0" i="0" sz="1400" u="none" cap="none" strike="noStrike">
                <a:solidFill>
                  <a:schemeClr val="dk1"/>
                </a:solidFill>
                <a:latin typeface="Verdana"/>
                <a:ea typeface="Verdana"/>
                <a:cs typeface="Verdana"/>
                <a:sym typeface="Verdana"/>
              </a:defRPr>
            </a:lvl9pPr>
          </a:lstStyle>
          <a:p/>
        </p:txBody>
      </p:sp>
      <p:sp>
        <p:nvSpPr>
          <p:cNvPr id="107" name="Shape 107"/>
          <p:cNvSpPr txBox="1"/>
          <p:nvPr>
            <p:ph idx="12" type="sldNum"/>
          </p:nvPr>
        </p:nvSpPr>
        <p:spPr>
          <a:xfrm>
            <a:off x="0" y="6391657"/>
            <a:ext cx="457200" cy="3138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Verdana"/>
              <a:buNone/>
            </a:pPr>
            <a:fld id="{00000000-1234-1234-1234-123412341234}" type="slidenum">
              <a:rPr b="0" i="0" lang="en-US" sz="1200" u="none" cap="none" strike="noStrike">
                <a:solidFill>
                  <a:schemeClr val="dk1"/>
                </a:solidFill>
                <a:latin typeface="Verdana"/>
                <a:ea typeface="Verdana"/>
                <a:cs typeface="Verdana"/>
                <a:sym typeface="Verdana"/>
              </a:rPr>
              <a:t>‹#›</a:t>
            </a:fld>
          </a:p>
        </p:txBody>
      </p:sp>
      <p:sp>
        <p:nvSpPr>
          <p:cNvPr id="108" name="Shape 108"/>
          <p:cNvSpPr txBox="1"/>
          <p:nvPr>
            <p:ph idx="11" type="ftr"/>
          </p:nvPr>
        </p:nvSpPr>
        <p:spPr>
          <a:xfrm>
            <a:off x="457200" y="6400800"/>
            <a:ext cx="5105400" cy="3048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dk1"/>
              </a:buClr>
              <a:buFont typeface="Verdana"/>
              <a:buNone/>
              <a:defRPr b="0" i="0" sz="1600" u="none" cap="none" strike="noStrik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6pPr>
            <a:lvl7pPr indent="0" lvl="6" marL="27432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7pPr>
            <a:lvl8pPr indent="0" lvl="7" marL="32004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8pPr>
            <a:lvl9pPr indent="0" lvl="8" marL="36576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109" name="Shape 109"/>
        <p:cNvGrpSpPr/>
        <p:nvPr/>
      </p:nvGrpSpPr>
      <p:grpSpPr>
        <a:xfrm>
          <a:off x="0" y="0"/>
          <a:ext cx="0" cy="0"/>
          <a:chOff x="0" y="0"/>
          <a:chExt cx="0" cy="0"/>
        </a:xfrm>
      </p:grpSpPr>
      <p:sp>
        <p:nvSpPr>
          <p:cNvPr id="110" name="Shape 110"/>
          <p:cNvSpPr txBox="1"/>
          <p:nvPr>
            <p:ph type="title"/>
          </p:nvPr>
        </p:nvSpPr>
        <p:spPr>
          <a:xfrm>
            <a:off x="457200" y="342900"/>
            <a:ext cx="8229600" cy="8001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Font typeface="Verdana"/>
              <a:buNone/>
              <a:defRPr b="1" i="0" sz="3200" u="none" cap="none" strike="noStrike">
                <a:solidFill>
                  <a:schemeClr val="dk1"/>
                </a:solidFill>
                <a:latin typeface="Verdana"/>
                <a:ea typeface="Verdana"/>
                <a:cs typeface="Verdana"/>
                <a:sym typeface="Verdana"/>
              </a:defRPr>
            </a:lvl1pPr>
            <a:lvl2pPr indent="0" lvl="1" marL="0" marR="0" rtl="0" algn="l">
              <a:spcBef>
                <a:spcPts val="0"/>
              </a:spcBef>
              <a:buClr>
                <a:schemeClr val="dk2"/>
              </a:buClr>
              <a:buFont typeface="Arial"/>
              <a:buNone/>
              <a:defRPr b="0" i="0" sz="1800" u="none" cap="none" strike="noStrike">
                <a:solidFill>
                  <a:schemeClr val="dk2"/>
                </a:solidFill>
              </a:defRPr>
            </a:lvl2pPr>
            <a:lvl3pPr indent="0" lvl="2" marL="0" marR="0" rtl="0" algn="l">
              <a:spcBef>
                <a:spcPts val="0"/>
              </a:spcBef>
              <a:buClr>
                <a:schemeClr val="dk2"/>
              </a:buClr>
              <a:buFont typeface="Arial"/>
              <a:buNone/>
              <a:defRPr b="0" i="0" sz="1800" u="none" cap="none" strike="noStrike">
                <a:solidFill>
                  <a:schemeClr val="dk2"/>
                </a:solidFill>
              </a:defRPr>
            </a:lvl3pPr>
            <a:lvl4pPr indent="0" lvl="3" marL="0" marR="0" rtl="0" algn="l">
              <a:spcBef>
                <a:spcPts val="0"/>
              </a:spcBef>
              <a:buClr>
                <a:schemeClr val="dk2"/>
              </a:buClr>
              <a:buFont typeface="Arial"/>
              <a:buNone/>
              <a:defRPr b="0" i="0" sz="1800" u="none" cap="none" strike="noStrike">
                <a:solidFill>
                  <a:schemeClr val="dk2"/>
                </a:solidFill>
              </a:defRPr>
            </a:lvl4pPr>
            <a:lvl5pPr indent="0" lvl="4" marL="0" marR="0" rtl="0" algn="l">
              <a:spcBef>
                <a:spcPts val="0"/>
              </a:spcBef>
              <a:buClr>
                <a:schemeClr val="dk2"/>
              </a:buClr>
              <a:buFont typeface="Arial"/>
              <a:buNone/>
              <a:defRPr b="0" i="0" sz="1800" u="none" cap="none" strike="noStrike">
                <a:solidFill>
                  <a:schemeClr val="dk2"/>
                </a:solidFill>
              </a:defRPr>
            </a:lvl5pPr>
            <a:lvl6pPr indent="0" lvl="5" marL="0" marR="0" rtl="0" algn="l">
              <a:spcBef>
                <a:spcPts val="0"/>
              </a:spcBef>
              <a:buClr>
                <a:schemeClr val="dk2"/>
              </a:buClr>
              <a:buFont typeface="Arial"/>
              <a:buNone/>
              <a:defRPr b="0" i="0" sz="1800" u="none" cap="none" strike="noStrike">
                <a:solidFill>
                  <a:schemeClr val="dk2"/>
                </a:solidFill>
              </a:defRPr>
            </a:lvl6pPr>
            <a:lvl7pPr indent="0" lvl="6" marL="0" marR="0" rtl="0" algn="l">
              <a:spcBef>
                <a:spcPts val="0"/>
              </a:spcBef>
              <a:buClr>
                <a:schemeClr val="dk2"/>
              </a:buClr>
              <a:buFont typeface="Arial"/>
              <a:buNone/>
              <a:defRPr b="0" i="0" sz="1800" u="none" cap="none" strike="noStrike">
                <a:solidFill>
                  <a:schemeClr val="dk2"/>
                </a:solidFill>
              </a:defRPr>
            </a:lvl7pPr>
            <a:lvl8pPr indent="0" lvl="7" marL="0" marR="0" rtl="0" algn="l">
              <a:spcBef>
                <a:spcPts val="0"/>
              </a:spcBef>
              <a:buClr>
                <a:schemeClr val="dk2"/>
              </a:buClr>
              <a:buFont typeface="Arial"/>
              <a:buNone/>
              <a:defRPr b="0" i="0" sz="1800" u="none" cap="none" strike="noStrike">
                <a:solidFill>
                  <a:schemeClr val="dk2"/>
                </a:solidFill>
              </a:defRPr>
            </a:lvl8pPr>
            <a:lvl9pPr indent="0" lvl="8" marL="0" marR="0" rtl="0" algn="l">
              <a:spcBef>
                <a:spcPts val="0"/>
              </a:spcBef>
              <a:buClr>
                <a:schemeClr val="dk2"/>
              </a:buClr>
              <a:buFont typeface="Arial"/>
              <a:buNone/>
              <a:defRPr b="0" i="0" sz="1800" u="none" cap="none" strike="noStrike">
                <a:solidFill>
                  <a:schemeClr val="dk2"/>
                </a:solidFill>
              </a:defRPr>
            </a:lvl9pPr>
          </a:lstStyle>
          <a:p/>
        </p:txBody>
      </p:sp>
      <p:sp>
        <p:nvSpPr>
          <p:cNvPr id="111" name="Shape 111"/>
          <p:cNvSpPr txBox="1"/>
          <p:nvPr>
            <p:ph idx="12" type="sldNum"/>
          </p:nvPr>
        </p:nvSpPr>
        <p:spPr>
          <a:xfrm>
            <a:off x="0" y="6391657"/>
            <a:ext cx="457200" cy="3138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Verdana"/>
              <a:buNone/>
            </a:pPr>
            <a:fld id="{00000000-1234-1234-1234-123412341234}" type="slidenum">
              <a:rPr b="0" i="0" lang="en-US" sz="1200" u="none" cap="none" strike="noStrike">
                <a:solidFill>
                  <a:schemeClr val="dk1"/>
                </a:solidFill>
                <a:latin typeface="Verdana"/>
                <a:ea typeface="Verdana"/>
                <a:cs typeface="Verdana"/>
                <a:sym typeface="Verdana"/>
              </a:rPr>
              <a:t>‹#›</a:t>
            </a:fld>
          </a:p>
        </p:txBody>
      </p:sp>
      <p:sp>
        <p:nvSpPr>
          <p:cNvPr id="112" name="Shape 112"/>
          <p:cNvSpPr txBox="1"/>
          <p:nvPr>
            <p:ph idx="11" type="ftr"/>
          </p:nvPr>
        </p:nvSpPr>
        <p:spPr>
          <a:xfrm>
            <a:off x="457200" y="6400800"/>
            <a:ext cx="5105400" cy="3048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dk1"/>
              </a:buClr>
              <a:buFont typeface="Verdana"/>
              <a:buNone/>
              <a:defRPr b="0" i="0" sz="1600" u="none" cap="none" strike="noStrik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6pPr>
            <a:lvl7pPr indent="0" lvl="6" marL="27432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7pPr>
            <a:lvl8pPr indent="0" lvl="7" marL="32004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8pPr>
            <a:lvl9pPr indent="0" lvl="8" marL="36576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hotoCaption">
    <p:spTree>
      <p:nvGrpSpPr>
        <p:cNvPr id="113" name="Shape 113"/>
        <p:cNvGrpSpPr/>
        <p:nvPr/>
      </p:nvGrpSpPr>
      <p:grpSpPr>
        <a:xfrm>
          <a:off x="0" y="0"/>
          <a:ext cx="0" cy="0"/>
          <a:chOff x="0" y="0"/>
          <a:chExt cx="0" cy="0"/>
        </a:xfrm>
      </p:grpSpPr>
      <p:sp>
        <p:nvSpPr>
          <p:cNvPr id="114" name="Shape 114"/>
          <p:cNvSpPr txBox="1"/>
          <p:nvPr>
            <p:ph type="title"/>
          </p:nvPr>
        </p:nvSpPr>
        <p:spPr>
          <a:xfrm>
            <a:off x="457200" y="342900"/>
            <a:ext cx="8229600" cy="8001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Font typeface="Verdana"/>
              <a:buNone/>
              <a:defRPr b="1" i="0" sz="3200" u="none" cap="none" strike="noStrike">
                <a:solidFill>
                  <a:schemeClr val="dk1"/>
                </a:solidFill>
                <a:latin typeface="Verdana"/>
                <a:ea typeface="Verdana"/>
                <a:cs typeface="Verdana"/>
                <a:sym typeface="Verdana"/>
              </a:defRPr>
            </a:lvl1pPr>
            <a:lvl2pPr indent="0" lvl="1" marL="0" marR="0" rtl="0" algn="l">
              <a:spcBef>
                <a:spcPts val="0"/>
              </a:spcBef>
              <a:buClr>
                <a:schemeClr val="dk2"/>
              </a:buClr>
              <a:buFont typeface="Arial"/>
              <a:buNone/>
              <a:defRPr b="0" i="0" sz="1800" u="none" cap="none" strike="noStrike">
                <a:solidFill>
                  <a:schemeClr val="dk2"/>
                </a:solidFill>
              </a:defRPr>
            </a:lvl2pPr>
            <a:lvl3pPr indent="0" lvl="2" marL="0" marR="0" rtl="0" algn="l">
              <a:spcBef>
                <a:spcPts val="0"/>
              </a:spcBef>
              <a:buClr>
                <a:schemeClr val="dk2"/>
              </a:buClr>
              <a:buFont typeface="Arial"/>
              <a:buNone/>
              <a:defRPr b="0" i="0" sz="1800" u="none" cap="none" strike="noStrike">
                <a:solidFill>
                  <a:schemeClr val="dk2"/>
                </a:solidFill>
              </a:defRPr>
            </a:lvl3pPr>
            <a:lvl4pPr indent="0" lvl="3" marL="0" marR="0" rtl="0" algn="l">
              <a:spcBef>
                <a:spcPts val="0"/>
              </a:spcBef>
              <a:buClr>
                <a:schemeClr val="dk2"/>
              </a:buClr>
              <a:buFont typeface="Arial"/>
              <a:buNone/>
              <a:defRPr b="0" i="0" sz="1800" u="none" cap="none" strike="noStrike">
                <a:solidFill>
                  <a:schemeClr val="dk2"/>
                </a:solidFill>
              </a:defRPr>
            </a:lvl4pPr>
            <a:lvl5pPr indent="0" lvl="4" marL="0" marR="0" rtl="0" algn="l">
              <a:spcBef>
                <a:spcPts val="0"/>
              </a:spcBef>
              <a:buClr>
                <a:schemeClr val="dk2"/>
              </a:buClr>
              <a:buFont typeface="Arial"/>
              <a:buNone/>
              <a:defRPr b="0" i="0" sz="1800" u="none" cap="none" strike="noStrike">
                <a:solidFill>
                  <a:schemeClr val="dk2"/>
                </a:solidFill>
              </a:defRPr>
            </a:lvl5pPr>
            <a:lvl6pPr indent="0" lvl="5" marL="0" marR="0" rtl="0" algn="l">
              <a:spcBef>
                <a:spcPts val="0"/>
              </a:spcBef>
              <a:buClr>
                <a:schemeClr val="dk2"/>
              </a:buClr>
              <a:buFont typeface="Arial"/>
              <a:buNone/>
              <a:defRPr b="0" i="0" sz="1800" u="none" cap="none" strike="noStrike">
                <a:solidFill>
                  <a:schemeClr val="dk2"/>
                </a:solidFill>
              </a:defRPr>
            </a:lvl6pPr>
            <a:lvl7pPr indent="0" lvl="6" marL="0" marR="0" rtl="0" algn="l">
              <a:spcBef>
                <a:spcPts val="0"/>
              </a:spcBef>
              <a:buClr>
                <a:schemeClr val="dk2"/>
              </a:buClr>
              <a:buFont typeface="Arial"/>
              <a:buNone/>
              <a:defRPr b="0" i="0" sz="1800" u="none" cap="none" strike="noStrike">
                <a:solidFill>
                  <a:schemeClr val="dk2"/>
                </a:solidFill>
              </a:defRPr>
            </a:lvl7pPr>
            <a:lvl8pPr indent="0" lvl="7" marL="0" marR="0" rtl="0" algn="l">
              <a:spcBef>
                <a:spcPts val="0"/>
              </a:spcBef>
              <a:buClr>
                <a:schemeClr val="dk2"/>
              </a:buClr>
              <a:buFont typeface="Arial"/>
              <a:buNone/>
              <a:defRPr b="0" i="0" sz="1800" u="none" cap="none" strike="noStrike">
                <a:solidFill>
                  <a:schemeClr val="dk2"/>
                </a:solidFill>
              </a:defRPr>
            </a:lvl8pPr>
            <a:lvl9pPr indent="0" lvl="8" marL="0" marR="0" rtl="0" algn="l">
              <a:spcBef>
                <a:spcPts val="0"/>
              </a:spcBef>
              <a:buClr>
                <a:schemeClr val="dk2"/>
              </a:buClr>
              <a:buFont typeface="Arial"/>
              <a:buNone/>
              <a:defRPr b="0" i="0" sz="1800" u="none" cap="none" strike="noStrike">
                <a:solidFill>
                  <a:schemeClr val="dk2"/>
                </a:solidFill>
              </a:defRPr>
            </a:lvl9pPr>
          </a:lstStyle>
          <a:p/>
        </p:txBody>
      </p:sp>
      <p:sp>
        <p:nvSpPr>
          <p:cNvPr id="115" name="Shape 115"/>
          <p:cNvSpPr txBox="1"/>
          <p:nvPr>
            <p:ph idx="12" type="sldNum"/>
          </p:nvPr>
        </p:nvSpPr>
        <p:spPr>
          <a:xfrm>
            <a:off x="0" y="6391657"/>
            <a:ext cx="457200" cy="3138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Verdana"/>
              <a:buNone/>
            </a:pPr>
            <a:fld id="{00000000-1234-1234-1234-123412341234}" type="slidenum">
              <a:rPr b="0" i="0" lang="en-US" sz="1200" u="none" cap="none" strike="noStrike">
                <a:solidFill>
                  <a:schemeClr val="dk1"/>
                </a:solidFill>
                <a:latin typeface="Verdana"/>
                <a:ea typeface="Verdana"/>
                <a:cs typeface="Verdana"/>
                <a:sym typeface="Verdana"/>
              </a:rPr>
              <a:t>‹#›</a:t>
            </a:fld>
          </a:p>
        </p:txBody>
      </p:sp>
      <p:sp>
        <p:nvSpPr>
          <p:cNvPr id="116" name="Shape 116"/>
          <p:cNvSpPr txBox="1"/>
          <p:nvPr>
            <p:ph idx="11" type="ftr"/>
          </p:nvPr>
        </p:nvSpPr>
        <p:spPr>
          <a:xfrm>
            <a:off x="457200" y="6400800"/>
            <a:ext cx="5105400" cy="3048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dk1"/>
              </a:buClr>
              <a:buFont typeface="Verdana"/>
              <a:buNone/>
              <a:defRPr b="0" i="0" sz="1600" u="none" cap="none" strike="noStrik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6pPr>
            <a:lvl7pPr indent="0" lvl="6" marL="27432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7pPr>
            <a:lvl8pPr indent="0" lvl="7" marL="32004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8pPr>
            <a:lvl9pPr indent="0" lvl="8" marL="36576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9pPr>
          </a:lstStyle>
          <a:p/>
        </p:txBody>
      </p:sp>
      <p:sp>
        <p:nvSpPr>
          <p:cNvPr id="117" name="Shape 117"/>
          <p:cNvSpPr/>
          <p:nvPr>
            <p:ph idx="2" type="pic"/>
          </p:nvPr>
        </p:nvSpPr>
        <p:spPr>
          <a:xfrm>
            <a:off x="457200" y="1524000"/>
            <a:ext cx="5867400" cy="4648200"/>
          </a:xfrm>
          <a:prstGeom prst="rect">
            <a:avLst/>
          </a:prstGeom>
          <a:noFill/>
          <a:ln>
            <a:noFill/>
          </a:ln>
        </p:spPr>
        <p:txBody>
          <a:bodyPr anchorCtr="0" anchor="t" bIns="91425" lIns="91425" rIns="91425" wrap="square" tIns="91425"/>
          <a:lstStyle>
            <a:lvl1pPr indent="30479" lvl="0" marL="274320" marR="0" rtl="0" algn="l">
              <a:lnSpc>
                <a:spcPct val="95000"/>
              </a:lnSpc>
              <a:spcBef>
                <a:spcPts val="1200"/>
              </a:spcBef>
              <a:spcAft>
                <a:spcPts val="0"/>
              </a:spcAft>
              <a:buClr>
                <a:schemeClr val="lt2"/>
              </a:buClr>
              <a:buSzPct val="100000"/>
              <a:buFont typeface="Arial"/>
              <a:buChar char="•"/>
              <a:defRPr b="0" i="0" sz="2400" u="none" cap="none" strike="noStrike">
                <a:solidFill>
                  <a:schemeClr val="dk1"/>
                </a:solidFill>
                <a:latin typeface="Verdana"/>
                <a:ea typeface="Verdana"/>
                <a:cs typeface="Verdana"/>
                <a:sym typeface="Verdana"/>
              </a:defRPr>
            </a:lvl1pPr>
            <a:lvl2pPr indent="-22859" lvl="1" marL="594360" marR="0" rtl="0" algn="l">
              <a:lnSpc>
                <a:spcPct val="95000"/>
              </a:lnSpc>
              <a:spcBef>
                <a:spcPts val="600"/>
              </a:spcBef>
              <a:spcAft>
                <a:spcPts val="0"/>
              </a:spcAft>
              <a:buClr>
                <a:schemeClr val="lt2"/>
              </a:buClr>
              <a:buSzPct val="100000"/>
              <a:buFont typeface="Verdana"/>
              <a:buChar char="─"/>
              <a:defRPr b="0" i="0" sz="2000" u="none" cap="none" strike="noStrike">
                <a:solidFill>
                  <a:schemeClr val="dk1"/>
                </a:solidFill>
                <a:latin typeface="Verdana"/>
                <a:ea typeface="Verdana"/>
                <a:cs typeface="Verdana"/>
                <a:sym typeface="Verdana"/>
              </a:defRPr>
            </a:lvl2pPr>
            <a:lvl3pPr indent="-5080" lvl="2" marL="868680" marR="0" rtl="0" algn="l">
              <a:lnSpc>
                <a:spcPct val="95000"/>
              </a:lnSpc>
              <a:spcBef>
                <a:spcPts val="600"/>
              </a:spcBef>
              <a:spcAft>
                <a:spcPts val="0"/>
              </a:spcAft>
              <a:buClr>
                <a:schemeClr val="lt2"/>
              </a:buClr>
              <a:buSzPct val="100000"/>
              <a:buFont typeface="Noto Sans Symbols"/>
              <a:buChar char="▪"/>
              <a:defRPr b="0" i="0" sz="1800" u="none" cap="none" strike="noStrike">
                <a:solidFill>
                  <a:schemeClr val="dk1"/>
                </a:solidFill>
                <a:latin typeface="Verdana"/>
                <a:ea typeface="Verdana"/>
                <a:cs typeface="Verdana"/>
                <a:sym typeface="Verdana"/>
              </a:defRPr>
            </a:lvl3pPr>
            <a:lvl4pPr indent="-25400" lvl="3" marL="1143000" marR="0" rtl="0" algn="l">
              <a:lnSpc>
                <a:spcPct val="95000"/>
              </a:lnSpc>
              <a:spcBef>
                <a:spcPts val="600"/>
              </a:spcBef>
              <a:spcAft>
                <a:spcPts val="0"/>
              </a:spcAft>
              <a:buClr>
                <a:schemeClr val="lt2"/>
              </a:buClr>
              <a:buSzPct val="100000"/>
              <a:buFont typeface="Courier New"/>
              <a:buChar char="o"/>
              <a:defRPr b="0" i="0" sz="1600" u="none" cap="none" strike="noStrike">
                <a:solidFill>
                  <a:schemeClr val="dk1"/>
                </a:solidFill>
                <a:latin typeface="Verdana"/>
                <a:ea typeface="Verdana"/>
                <a:cs typeface="Verdana"/>
                <a:sym typeface="Verdana"/>
              </a:defRPr>
            </a:lvl4pPr>
            <a:lvl5pPr indent="-25400" lvl="4" marL="1371600" marR="0" rtl="0" algn="l">
              <a:lnSpc>
                <a:spcPct val="95000"/>
              </a:lnSpc>
              <a:spcBef>
                <a:spcPts val="600"/>
              </a:spcBef>
              <a:spcAft>
                <a:spcPts val="0"/>
              </a:spcAft>
              <a:buClr>
                <a:schemeClr val="lt2"/>
              </a:buClr>
              <a:buSzPct val="100000"/>
              <a:buFont typeface="Arial"/>
              <a:buChar char="•"/>
              <a:defRPr b="0" i="0" sz="1600" u="none" cap="none" strike="noStrike">
                <a:solidFill>
                  <a:schemeClr val="dk1"/>
                </a:solidFill>
                <a:latin typeface="Verdana"/>
                <a:ea typeface="Verdana"/>
                <a:cs typeface="Verdana"/>
                <a:sym typeface="Verdana"/>
              </a:defRPr>
            </a:lvl5pPr>
            <a:lvl6pPr indent="-33020" lvl="5" marL="1645920" marR="0" rtl="0" algn="l">
              <a:lnSpc>
                <a:spcPct val="100000"/>
              </a:lnSpc>
              <a:spcBef>
                <a:spcPts val="320"/>
              </a:spcBef>
              <a:spcAft>
                <a:spcPts val="0"/>
              </a:spcAft>
              <a:buClr>
                <a:schemeClr val="accent1"/>
              </a:buClr>
              <a:buSzPct val="100000"/>
              <a:buFont typeface="Arial"/>
              <a:buChar char="•"/>
              <a:defRPr b="0" i="0" sz="1600" u="none" cap="none" strike="noStrike">
                <a:solidFill>
                  <a:schemeClr val="dk2"/>
                </a:solidFill>
                <a:latin typeface="Verdana"/>
                <a:ea typeface="Verdana"/>
                <a:cs typeface="Verdana"/>
                <a:sym typeface="Verdana"/>
              </a:defRPr>
            </a:lvl6pPr>
            <a:lvl7pPr indent="-35050" lvl="6" marL="1901950" marR="0" rtl="0" algn="l">
              <a:lnSpc>
                <a:spcPct val="100000"/>
              </a:lnSpc>
              <a:spcBef>
                <a:spcPts val="320"/>
              </a:spcBef>
              <a:spcAft>
                <a:spcPts val="0"/>
              </a:spcAft>
              <a:buClr>
                <a:schemeClr val="accent1"/>
              </a:buClr>
              <a:buSzPct val="100000"/>
              <a:buFont typeface="Arial"/>
              <a:buChar char="•"/>
              <a:defRPr b="0" i="0" sz="1600" u="none" cap="none" strike="noStrike">
                <a:solidFill>
                  <a:schemeClr val="dk2"/>
                </a:solidFill>
                <a:latin typeface="Verdana"/>
                <a:ea typeface="Verdana"/>
                <a:cs typeface="Verdana"/>
                <a:sym typeface="Verdana"/>
              </a:defRPr>
            </a:lvl7pPr>
            <a:lvl8pPr indent="-35560" lvl="7" marL="2194560" marR="0" rtl="0" algn="l">
              <a:lnSpc>
                <a:spcPct val="100000"/>
              </a:lnSpc>
              <a:spcBef>
                <a:spcPts val="320"/>
              </a:spcBef>
              <a:spcAft>
                <a:spcPts val="0"/>
              </a:spcAft>
              <a:buClr>
                <a:schemeClr val="accent1"/>
              </a:buClr>
              <a:buSzPct val="100000"/>
              <a:buFont typeface="Arial"/>
              <a:buChar char="•"/>
              <a:defRPr b="0" i="0" sz="1600" u="none" cap="none" strike="noStrike">
                <a:solidFill>
                  <a:schemeClr val="dk2"/>
                </a:solidFill>
                <a:latin typeface="Verdana"/>
                <a:ea typeface="Verdana"/>
                <a:cs typeface="Verdana"/>
                <a:sym typeface="Verdana"/>
              </a:defRPr>
            </a:lvl8pPr>
            <a:lvl9pPr indent="-30479" lvl="8" marL="2468880" marR="0" rtl="0" algn="l">
              <a:lnSpc>
                <a:spcPct val="100000"/>
              </a:lnSpc>
              <a:spcBef>
                <a:spcPts val="320"/>
              </a:spcBef>
              <a:spcAft>
                <a:spcPts val="0"/>
              </a:spcAft>
              <a:buClr>
                <a:schemeClr val="accent1"/>
              </a:buClr>
              <a:buSzPct val="100000"/>
              <a:buFont typeface="Arial"/>
              <a:buChar char="•"/>
              <a:defRPr b="0" i="0" sz="1600" u="none" cap="none" strike="noStrike">
                <a:solidFill>
                  <a:schemeClr val="dk2"/>
                </a:solidFill>
                <a:latin typeface="Verdana"/>
                <a:ea typeface="Verdana"/>
                <a:cs typeface="Verdana"/>
                <a:sym typeface="Verdana"/>
              </a:defRPr>
            </a:lvl9pPr>
          </a:lstStyle>
          <a:p/>
        </p:txBody>
      </p:sp>
      <p:sp>
        <p:nvSpPr>
          <p:cNvPr id="118" name="Shape 118"/>
          <p:cNvSpPr txBox="1"/>
          <p:nvPr>
            <p:ph idx="1" type="body"/>
          </p:nvPr>
        </p:nvSpPr>
        <p:spPr>
          <a:xfrm>
            <a:off x="6553200" y="1524000"/>
            <a:ext cx="2133600" cy="4648200"/>
          </a:xfrm>
          <a:prstGeom prst="rect">
            <a:avLst/>
          </a:prstGeom>
          <a:noFill/>
          <a:ln>
            <a:noFill/>
          </a:ln>
        </p:spPr>
        <p:txBody>
          <a:bodyPr anchorCtr="0" anchor="t" bIns="91425" lIns="91425" rIns="91425" wrap="square" tIns="91425"/>
          <a:lstStyle>
            <a:lvl1pPr indent="0" lvl="0" marL="0" marR="0" rtl="0" algn="l">
              <a:lnSpc>
                <a:spcPct val="95000"/>
              </a:lnSpc>
              <a:spcBef>
                <a:spcPts val="1200"/>
              </a:spcBef>
              <a:spcAft>
                <a:spcPts val="0"/>
              </a:spcAft>
              <a:buClr>
                <a:schemeClr val="lt2"/>
              </a:buClr>
              <a:buFont typeface="Arial"/>
              <a:buNone/>
              <a:defRPr b="0" i="0" sz="2000" u="none" cap="none" strike="noStrike">
                <a:solidFill>
                  <a:schemeClr val="dk1"/>
                </a:solidFill>
                <a:latin typeface="Verdana"/>
                <a:ea typeface="Verdana"/>
                <a:cs typeface="Verdana"/>
                <a:sym typeface="Verdana"/>
              </a:defRPr>
            </a:lvl1pPr>
            <a:lvl2pPr indent="-48259" lvl="1" marL="594360" marR="0" rtl="0" algn="l">
              <a:lnSpc>
                <a:spcPct val="95000"/>
              </a:lnSpc>
              <a:spcBef>
                <a:spcPts val="600"/>
              </a:spcBef>
              <a:spcAft>
                <a:spcPts val="0"/>
              </a:spcAft>
              <a:buClr>
                <a:schemeClr val="lt2"/>
              </a:buClr>
              <a:buSzPct val="100000"/>
              <a:buFont typeface="Verdana"/>
              <a:buChar char="─"/>
              <a:defRPr b="0" i="0" sz="1800" u="none" cap="none" strike="noStrike">
                <a:solidFill>
                  <a:schemeClr val="dk1"/>
                </a:solidFill>
                <a:latin typeface="Verdana"/>
                <a:ea typeface="Verdana"/>
                <a:cs typeface="Verdana"/>
                <a:sym typeface="Verdana"/>
              </a:defRPr>
            </a:lvl2pPr>
            <a:lvl3pPr indent="-30480" lvl="2" marL="868680" marR="0" rtl="0" algn="l">
              <a:lnSpc>
                <a:spcPct val="95000"/>
              </a:lnSpc>
              <a:spcBef>
                <a:spcPts val="600"/>
              </a:spcBef>
              <a:spcAft>
                <a:spcPts val="0"/>
              </a:spcAft>
              <a:buClr>
                <a:schemeClr val="lt2"/>
              </a:buClr>
              <a:buSzPct val="100000"/>
              <a:buFont typeface="Noto Sans Symbols"/>
              <a:buChar char="▪"/>
              <a:defRPr b="0" i="0" sz="1600" u="none" cap="none" strike="noStrike">
                <a:solidFill>
                  <a:schemeClr val="dk1"/>
                </a:solidFill>
                <a:latin typeface="Verdana"/>
                <a:ea typeface="Verdana"/>
                <a:cs typeface="Verdana"/>
                <a:sym typeface="Verdana"/>
              </a:defRPr>
            </a:lvl3pPr>
            <a:lvl4pPr indent="-50800" lvl="3" marL="1143000" marR="0" rtl="0" algn="l">
              <a:lnSpc>
                <a:spcPct val="95000"/>
              </a:lnSpc>
              <a:spcBef>
                <a:spcPts val="600"/>
              </a:spcBef>
              <a:spcAft>
                <a:spcPts val="0"/>
              </a:spcAft>
              <a:buClr>
                <a:schemeClr val="lt2"/>
              </a:buClr>
              <a:buSzPct val="100000"/>
              <a:buFont typeface="Courier New"/>
              <a:buChar char="o"/>
              <a:defRPr b="0" i="0" sz="1400" u="none" cap="none" strike="noStrike">
                <a:solidFill>
                  <a:schemeClr val="dk1"/>
                </a:solidFill>
                <a:latin typeface="Verdana"/>
                <a:ea typeface="Verdana"/>
                <a:cs typeface="Verdana"/>
                <a:sym typeface="Verdana"/>
              </a:defRPr>
            </a:lvl4pPr>
            <a:lvl5pPr indent="-50800" lvl="4" marL="1371600" marR="0" rtl="0" algn="l">
              <a:lnSpc>
                <a:spcPct val="95000"/>
              </a:lnSpc>
              <a:spcBef>
                <a:spcPts val="600"/>
              </a:spcBef>
              <a:spcAft>
                <a:spcPts val="0"/>
              </a:spcAft>
              <a:buClr>
                <a:schemeClr val="lt2"/>
              </a:buClr>
              <a:buSzPct val="100000"/>
              <a:buFont typeface="Arial"/>
              <a:buChar char="•"/>
              <a:defRPr b="0" i="0" sz="1400" u="none" cap="none" strike="noStrike">
                <a:solidFill>
                  <a:schemeClr val="dk1"/>
                </a:solidFill>
                <a:latin typeface="Verdana"/>
                <a:ea typeface="Verdana"/>
                <a:cs typeface="Verdana"/>
                <a:sym typeface="Verdana"/>
              </a:defRPr>
            </a:lvl5pPr>
            <a:lvl6pPr indent="-33020" lvl="5" marL="1645920" marR="0" rtl="0" algn="l">
              <a:lnSpc>
                <a:spcPct val="100000"/>
              </a:lnSpc>
              <a:spcBef>
                <a:spcPts val="320"/>
              </a:spcBef>
              <a:spcAft>
                <a:spcPts val="0"/>
              </a:spcAft>
              <a:buClr>
                <a:schemeClr val="accent1"/>
              </a:buClr>
              <a:buSzPct val="100000"/>
              <a:buFont typeface="Arial"/>
              <a:buChar char="•"/>
              <a:defRPr b="0" i="0" sz="1600" u="none" cap="none" strike="noStrike">
                <a:solidFill>
                  <a:schemeClr val="dk2"/>
                </a:solidFill>
                <a:latin typeface="Verdana"/>
                <a:ea typeface="Verdana"/>
                <a:cs typeface="Verdana"/>
                <a:sym typeface="Verdana"/>
              </a:defRPr>
            </a:lvl6pPr>
            <a:lvl7pPr indent="-35050" lvl="6" marL="1901950" marR="0" rtl="0" algn="l">
              <a:lnSpc>
                <a:spcPct val="100000"/>
              </a:lnSpc>
              <a:spcBef>
                <a:spcPts val="320"/>
              </a:spcBef>
              <a:spcAft>
                <a:spcPts val="0"/>
              </a:spcAft>
              <a:buClr>
                <a:schemeClr val="accent1"/>
              </a:buClr>
              <a:buSzPct val="100000"/>
              <a:buFont typeface="Arial"/>
              <a:buChar char="•"/>
              <a:defRPr b="0" i="0" sz="1600" u="none" cap="none" strike="noStrike">
                <a:solidFill>
                  <a:schemeClr val="dk2"/>
                </a:solidFill>
                <a:latin typeface="Verdana"/>
                <a:ea typeface="Verdana"/>
                <a:cs typeface="Verdana"/>
                <a:sym typeface="Verdana"/>
              </a:defRPr>
            </a:lvl7pPr>
            <a:lvl8pPr indent="-35560" lvl="7" marL="2194560" marR="0" rtl="0" algn="l">
              <a:lnSpc>
                <a:spcPct val="100000"/>
              </a:lnSpc>
              <a:spcBef>
                <a:spcPts val="320"/>
              </a:spcBef>
              <a:spcAft>
                <a:spcPts val="0"/>
              </a:spcAft>
              <a:buClr>
                <a:schemeClr val="accent1"/>
              </a:buClr>
              <a:buSzPct val="100000"/>
              <a:buFont typeface="Arial"/>
              <a:buChar char="•"/>
              <a:defRPr b="0" i="0" sz="1600" u="none" cap="none" strike="noStrike">
                <a:solidFill>
                  <a:schemeClr val="dk2"/>
                </a:solidFill>
                <a:latin typeface="Verdana"/>
                <a:ea typeface="Verdana"/>
                <a:cs typeface="Verdana"/>
                <a:sym typeface="Verdana"/>
              </a:defRPr>
            </a:lvl8pPr>
            <a:lvl9pPr indent="-30479" lvl="8" marL="2468880" marR="0" rtl="0" algn="l">
              <a:lnSpc>
                <a:spcPct val="100000"/>
              </a:lnSpc>
              <a:spcBef>
                <a:spcPts val="320"/>
              </a:spcBef>
              <a:spcAft>
                <a:spcPts val="0"/>
              </a:spcAft>
              <a:buClr>
                <a:schemeClr val="accent1"/>
              </a:buClr>
              <a:buSzPct val="100000"/>
              <a:buFont typeface="Arial"/>
              <a:buChar char="•"/>
              <a:defRPr b="0" i="0" sz="1600" u="none" cap="none" strike="noStrike">
                <a:solidFill>
                  <a:schemeClr val="dk2"/>
                </a:solidFill>
                <a:latin typeface="Verdana"/>
                <a:ea typeface="Verdana"/>
                <a:cs typeface="Verdana"/>
                <a:sym typeface="Verdana"/>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name="Title2">
    <p:bg>
      <p:bgPr>
        <a:solidFill>
          <a:schemeClr val="accent1"/>
        </a:solidFill>
      </p:bgPr>
    </p:bg>
    <p:spTree>
      <p:nvGrpSpPr>
        <p:cNvPr id="21" name="Shape 21"/>
        <p:cNvGrpSpPr/>
        <p:nvPr/>
      </p:nvGrpSpPr>
      <p:grpSpPr>
        <a:xfrm>
          <a:off x="0" y="0"/>
          <a:ext cx="0" cy="0"/>
          <a:chOff x="0" y="0"/>
          <a:chExt cx="0" cy="0"/>
        </a:xfrm>
      </p:grpSpPr>
      <p:pic>
        <p:nvPicPr>
          <p:cNvPr id="22" name="Shape 22"/>
          <p:cNvPicPr preferRelativeResize="0"/>
          <p:nvPr/>
        </p:nvPicPr>
        <p:blipFill rotWithShape="1">
          <a:blip r:embed="rId2">
            <a:alphaModFix/>
          </a:blip>
          <a:srcRect b="0" l="0" r="0" t="0"/>
          <a:stretch/>
        </p:blipFill>
        <p:spPr>
          <a:xfrm>
            <a:off x="530352" y="986500"/>
            <a:ext cx="2743199" cy="886967"/>
          </a:xfrm>
          <a:prstGeom prst="rect">
            <a:avLst/>
          </a:prstGeom>
          <a:noFill/>
          <a:ln>
            <a:noFill/>
          </a:ln>
        </p:spPr>
      </p:pic>
      <p:sp>
        <p:nvSpPr>
          <p:cNvPr id="23" name="Shape 23"/>
          <p:cNvSpPr txBox="1"/>
          <p:nvPr>
            <p:ph type="ctrTitle"/>
          </p:nvPr>
        </p:nvSpPr>
        <p:spPr>
          <a:xfrm>
            <a:off x="457200" y="2286000"/>
            <a:ext cx="6858000" cy="1524000"/>
          </a:xfrm>
          <a:prstGeom prst="rect">
            <a:avLst/>
          </a:prstGeom>
          <a:noFill/>
          <a:ln>
            <a:noFill/>
          </a:ln>
        </p:spPr>
        <p:txBody>
          <a:bodyPr anchorCtr="0" anchor="b" bIns="91425" lIns="91425" rIns="91425" wrap="square" tIns="91425"/>
          <a:lstStyle>
            <a:lvl1pPr indent="0" lvl="0" marL="0" marR="0" rtl="0" algn="l">
              <a:spcBef>
                <a:spcPts val="0"/>
              </a:spcBef>
              <a:buClr>
                <a:schemeClr val="lt2"/>
              </a:buClr>
              <a:buFont typeface="Verdana"/>
              <a:buNone/>
              <a:defRPr b="1" i="0" sz="4000" u="none" cap="none" strike="noStrike">
                <a:solidFill>
                  <a:schemeClr val="lt2"/>
                </a:solidFill>
                <a:latin typeface="Verdana"/>
                <a:ea typeface="Verdana"/>
                <a:cs typeface="Verdana"/>
                <a:sym typeface="Verdana"/>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24" name="Shape 24"/>
          <p:cNvSpPr txBox="1"/>
          <p:nvPr>
            <p:ph idx="1" type="subTitle"/>
          </p:nvPr>
        </p:nvSpPr>
        <p:spPr>
          <a:xfrm>
            <a:off x="457200" y="4038600"/>
            <a:ext cx="6858000" cy="990599"/>
          </a:xfrm>
          <a:prstGeom prst="rect">
            <a:avLst/>
          </a:prstGeom>
          <a:noFill/>
          <a:ln>
            <a:noFill/>
          </a:ln>
        </p:spPr>
        <p:txBody>
          <a:bodyPr anchorCtr="0" anchor="t" bIns="91425" lIns="91425" rIns="91425" wrap="square" tIns="91425"/>
          <a:lstStyle>
            <a:lvl1pPr indent="0" lvl="0" marL="0" marR="0" rtl="0" algn="l">
              <a:lnSpc>
                <a:spcPct val="95000"/>
              </a:lnSpc>
              <a:spcBef>
                <a:spcPts val="1200"/>
              </a:spcBef>
              <a:buClr>
                <a:schemeClr val="lt2"/>
              </a:buClr>
              <a:buFont typeface="Arial"/>
              <a:buNone/>
              <a:defRPr b="0" i="0" sz="2800" u="none" cap="none" strike="noStrike">
                <a:solidFill>
                  <a:schemeClr val="lt2"/>
                </a:solidFill>
                <a:latin typeface="Verdana"/>
                <a:ea typeface="Verdana"/>
                <a:cs typeface="Verdana"/>
                <a:sym typeface="Verdana"/>
              </a:defRPr>
            </a:lvl1pPr>
            <a:lvl2pPr indent="0" lvl="1" marL="457200" marR="0" rtl="0" algn="ctr">
              <a:lnSpc>
                <a:spcPct val="95000"/>
              </a:lnSpc>
              <a:spcBef>
                <a:spcPts val="600"/>
              </a:spcBef>
              <a:buClr>
                <a:schemeClr val="lt2"/>
              </a:buClr>
              <a:buFont typeface="Verdana"/>
              <a:buNone/>
              <a:defRPr b="0" i="0" sz="2000" u="none" cap="none" strike="noStrike">
                <a:solidFill>
                  <a:schemeClr val="dk1"/>
                </a:solidFill>
                <a:latin typeface="Verdana"/>
                <a:ea typeface="Verdana"/>
                <a:cs typeface="Verdana"/>
                <a:sym typeface="Verdana"/>
              </a:defRPr>
            </a:lvl2pPr>
            <a:lvl3pPr indent="0" lvl="2" marL="914400" marR="0" rtl="0" algn="ctr">
              <a:lnSpc>
                <a:spcPct val="95000"/>
              </a:lnSpc>
              <a:spcBef>
                <a:spcPts val="600"/>
              </a:spcBef>
              <a:buClr>
                <a:schemeClr val="lt2"/>
              </a:buClr>
              <a:buFont typeface="Noto Sans Symbols"/>
              <a:buNone/>
              <a:defRPr b="0" i="0" sz="1800" u="none" cap="none" strike="noStrike">
                <a:solidFill>
                  <a:schemeClr val="dk1"/>
                </a:solidFill>
                <a:latin typeface="Verdana"/>
                <a:ea typeface="Verdana"/>
                <a:cs typeface="Verdana"/>
                <a:sym typeface="Verdana"/>
              </a:defRPr>
            </a:lvl3pPr>
            <a:lvl4pPr indent="0" lvl="3" marL="1371600" marR="0" rtl="0" algn="ctr">
              <a:lnSpc>
                <a:spcPct val="95000"/>
              </a:lnSpc>
              <a:spcBef>
                <a:spcPts val="600"/>
              </a:spcBef>
              <a:buClr>
                <a:schemeClr val="lt2"/>
              </a:buClr>
              <a:buFont typeface="Courier New"/>
              <a:buNone/>
              <a:defRPr b="0" i="0" sz="1600" u="none" cap="none" strike="noStrike">
                <a:solidFill>
                  <a:schemeClr val="dk1"/>
                </a:solidFill>
                <a:latin typeface="Verdana"/>
                <a:ea typeface="Verdana"/>
                <a:cs typeface="Verdana"/>
                <a:sym typeface="Verdana"/>
              </a:defRPr>
            </a:lvl4pPr>
            <a:lvl5pPr indent="0" lvl="4" marL="1828800" marR="0" rtl="0" algn="ctr">
              <a:lnSpc>
                <a:spcPct val="95000"/>
              </a:lnSpc>
              <a:spcBef>
                <a:spcPts val="600"/>
              </a:spcBef>
              <a:buClr>
                <a:schemeClr val="lt2"/>
              </a:buClr>
              <a:buFont typeface="Arial"/>
              <a:buNone/>
              <a:defRPr b="0" i="0" sz="1600" u="none" cap="none" strike="noStrike">
                <a:solidFill>
                  <a:schemeClr val="dk1"/>
                </a:solidFill>
                <a:latin typeface="Verdana"/>
                <a:ea typeface="Verdana"/>
                <a:cs typeface="Verdana"/>
                <a:sym typeface="Verdana"/>
              </a:defRPr>
            </a:lvl5pPr>
            <a:lvl6pPr indent="0" lvl="5" marL="2286000" marR="0" rtl="0" algn="ctr">
              <a:spcBef>
                <a:spcPts val="320"/>
              </a:spcBef>
              <a:buClr>
                <a:schemeClr val="accent1"/>
              </a:buClr>
              <a:buFont typeface="Arial"/>
              <a:buNone/>
              <a:defRPr b="0" i="0" sz="1600" u="none" cap="none" strike="noStrike">
                <a:solidFill>
                  <a:schemeClr val="dk1"/>
                </a:solidFill>
                <a:latin typeface="Verdana"/>
                <a:ea typeface="Verdana"/>
                <a:cs typeface="Verdana"/>
                <a:sym typeface="Verdana"/>
              </a:defRPr>
            </a:lvl6pPr>
            <a:lvl7pPr indent="0" lvl="6" marL="2743200" marR="0" rtl="0" algn="ctr">
              <a:spcBef>
                <a:spcPts val="320"/>
              </a:spcBef>
              <a:buClr>
                <a:schemeClr val="accent1"/>
              </a:buClr>
              <a:buFont typeface="Arial"/>
              <a:buNone/>
              <a:defRPr b="0" i="0" sz="1600" u="none" cap="none" strike="noStrike">
                <a:solidFill>
                  <a:schemeClr val="dk1"/>
                </a:solidFill>
                <a:latin typeface="Verdana"/>
                <a:ea typeface="Verdana"/>
                <a:cs typeface="Verdana"/>
                <a:sym typeface="Verdana"/>
              </a:defRPr>
            </a:lvl7pPr>
            <a:lvl8pPr indent="0" lvl="7" marL="3200400" marR="0" rtl="0" algn="ctr">
              <a:spcBef>
                <a:spcPts val="320"/>
              </a:spcBef>
              <a:buClr>
                <a:schemeClr val="accent1"/>
              </a:buClr>
              <a:buFont typeface="Arial"/>
              <a:buNone/>
              <a:defRPr b="0" i="0" sz="1600" u="none" cap="none" strike="noStrike">
                <a:solidFill>
                  <a:schemeClr val="dk1"/>
                </a:solidFill>
                <a:latin typeface="Verdana"/>
                <a:ea typeface="Verdana"/>
                <a:cs typeface="Verdana"/>
                <a:sym typeface="Verdana"/>
              </a:defRPr>
            </a:lvl8pPr>
            <a:lvl9pPr indent="0" lvl="8" marL="3657600" marR="0" rtl="0" algn="ctr">
              <a:spcBef>
                <a:spcPts val="320"/>
              </a:spcBef>
              <a:buClr>
                <a:schemeClr val="accent1"/>
              </a:buClr>
              <a:buFont typeface="Arial"/>
              <a:buNone/>
              <a:defRPr b="0" i="0" sz="1600" u="none" cap="none" strike="noStrike">
                <a:solidFill>
                  <a:schemeClr val="dk1"/>
                </a:solidFill>
                <a:latin typeface="Verdana"/>
                <a:ea typeface="Verdana"/>
                <a:cs typeface="Verdana"/>
                <a:sym typeface="Verdana"/>
              </a:defRPr>
            </a:lvl9pPr>
          </a:lstStyle>
          <a:p/>
        </p:txBody>
      </p:sp>
      <p:pic>
        <p:nvPicPr>
          <p:cNvPr id="25" name="Shape 25"/>
          <p:cNvPicPr preferRelativeResize="0"/>
          <p:nvPr/>
        </p:nvPicPr>
        <p:blipFill rotWithShape="1">
          <a:blip r:embed="rId3">
            <a:alphaModFix/>
          </a:blip>
          <a:srcRect b="0" l="0" r="0" t="0"/>
          <a:stretch/>
        </p:blipFill>
        <p:spPr>
          <a:xfrm>
            <a:off x="5184648" y="2980943"/>
            <a:ext cx="3959371" cy="387705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119" name="Shape 119"/>
        <p:cNvGrpSpPr/>
        <p:nvPr/>
      </p:nvGrpSpPr>
      <p:grpSpPr>
        <a:xfrm>
          <a:off x="0" y="0"/>
          <a:ext cx="0" cy="0"/>
          <a:chOff x="0" y="0"/>
          <a:chExt cx="0" cy="0"/>
        </a:xfrm>
      </p:grpSpPr>
      <p:sp>
        <p:nvSpPr>
          <p:cNvPr id="120" name="Shape 120"/>
          <p:cNvSpPr txBox="1"/>
          <p:nvPr>
            <p:ph type="title"/>
          </p:nvPr>
        </p:nvSpPr>
        <p:spPr>
          <a:xfrm>
            <a:off x="457200" y="342900"/>
            <a:ext cx="8229600" cy="8001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Font typeface="Verdana"/>
              <a:buNone/>
              <a:defRPr b="1" i="0" sz="3200" u="none" cap="none" strike="noStrike">
                <a:solidFill>
                  <a:schemeClr val="dk1"/>
                </a:solidFill>
                <a:latin typeface="Verdana"/>
                <a:ea typeface="Verdana"/>
                <a:cs typeface="Verdana"/>
                <a:sym typeface="Verdana"/>
              </a:defRPr>
            </a:lvl1pPr>
            <a:lvl2pPr indent="0" lvl="1" marL="0" marR="0" rtl="0" algn="l">
              <a:spcBef>
                <a:spcPts val="0"/>
              </a:spcBef>
              <a:buClr>
                <a:schemeClr val="dk2"/>
              </a:buClr>
              <a:buFont typeface="Arial"/>
              <a:buNone/>
              <a:defRPr b="0" i="0" sz="1800" u="none" cap="none" strike="noStrike">
                <a:solidFill>
                  <a:schemeClr val="dk2"/>
                </a:solidFill>
              </a:defRPr>
            </a:lvl2pPr>
            <a:lvl3pPr indent="0" lvl="2" marL="0" marR="0" rtl="0" algn="l">
              <a:spcBef>
                <a:spcPts val="0"/>
              </a:spcBef>
              <a:buClr>
                <a:schemeClr val="dk2"/>
              </a:buClr>
              <a:buFont typeface="Arial"/>
              <a:buNone/>
              <a:defRPr b="0" i="0" sz="1800" u="none" cap="none" strike="noStrike">
                <a:solidFill>
                  <a:schemeClr val="dk2"/>
                </a:solidFill>
              </a:defRPr>
            </a:lvl3pPr>
            <a:lvl4pPr indent="0" lvl="3" marL="0" marR="0" rtl="0" algn="l">
              <a:spcBef>
                <a:spcPts val="0"/>
              </a:spcBef>
              <a:buClr>
                <a:schemeClr val="dk2"/>
              </a:buClr>
              <a:buFont typeface="Arial"/>
              <a:buNone/>
              <a:defRPr b="0" i="0" sz="1800" u="none" cap="none" strike="noStrike">
                <a:solidFill>
                  <a:schemeClr val="dk2"/>
                </a:solidFill>
              </a:defRPr>
            </a:lvl4pPr>
            <a:lvl5pPr indent="0" lvl="4" marL="0" marR="0" rtl="0" algn="l">
              <a:spcBef>
                <a:spcPts val="0"/>
              </a:spcBef>
              <a:buClr>
                <a:schemeClr val="dk2"/>
              </a:buClr>
              <a:buFont typeface="Arial"/>
              <a:buNone/>
              <a:defRPr b="0" i="0" sz="1800" u="none" cap="none" strike="noStrike">
                <a:solidFill>
                  <a:schemeClr val="dk2"/>
                </a:solidFill>
              </a:defRPr>
            </a:lvl5pPr>
            <a:lvl6pPr indent="0" lvl="5" marL="0" marR="0" rtl="0" algn="l">
              <a:spcBef>
                <a:spcPts val="0"/>
              </a:spcBef>
              <a:buClr>
                <a:schemeClr val="dk2"/>
              </a:buClr>
              <a:buFont typeface="Arial"/>
              <a:buNone/>
              <a:defRPr b="0" i="0" sz="1800" u="none" cap="none" strike="noStrike">
                <a:solidFill>
                  <a:schemeClr val="dk2"/>
                </a:solidFill>
              </a:defRPr>
            </a:lvl6pPr>
            <a:lvl7pPr indent="0" lvl="6" marL="0" marR="0" rtl="0" algn="l">
              <a:spcBef>
                <a:spcPts val="0"/>
              </a:spcBef>
              <a:buClr>
                <a:schemeClr val="dk2"/>
              </a:buClr>
              <a:buFont typeface="Arial"/>
              <a:buNone/>
              <a:defRPr b="0" i="0" sz="1800" u="none" cap="none" strike="noStrike">
                <a:solidFill>
                  <a:schemeClr val="dk2"/>
                </a:solidFill>
              </a:defRPr>
            </a:lvl7pPr>
            <a:lvl8pPr indent="0" lvl="7" marL="0" marR="0" rtl="0" algn="l">
              <a:spcBef>
                <a:spcPts val="0"/>
              </a:spcBef>
              <a:buClr>
                <a:schemeClr val="dk2"/>
              </a:buClr>
              <a:buFont typeface="Arial"/>
              <a:buNone/>
              <a:defRPr b="0" i="0" sz="1800" u="none" cap="none" strike="noStrike">
                <a:solidFill>
                  <a:schemeClr val="dk2"/>
                </a:solidFill>
              </a:defRPr>
            </a:lvl8pPr>
            <a:lvl9pPr indent="0" lvl="8" marL="0" marR="0" rtl="0" algn="l">
              <a:spcBef>
                <a:spcPts val="0"/>
              </a:spcBef>
              <a:buClr>
                <a:schemeClr val="dk2"/>
              </a:buClr>
              <a:buFont typeface="Arial"/>
              <a:buNone/>
              <a:defRPr b="0" i="0" sz="1800" u="none" cap="none" strike="noStrike">
                <a:solidFill>
                  <a:schemeClr val="dk2"/>
                </a:solidFill>
              </a:defRPr>
            </a:lvl9pPr>
          </a:lstStyle>
          <a:p/>
        </p:txBody>
      </p:sp>
      <p:sp>
        <p:nvSpPr>
          <p:cNvPr id="121" name="Shape 121"/>
          <p:cNvSpPr txBox="1"/>
          <p:nvPr>
            <p:ph idx="1" type="body"/>
          </p:nvPr>
        </p:nvSpPr>
        <p:spPr>
          <a:xfrm>
            <a:off x="762000" y="1496736"/>
            <a:ext cx="3657600" cy="639900"/>
          </a:xfrm>
          <a:prstGeom prst="rect">
            <a:avLst/>
          </a:prstGeom>
          <a:noFill/>
          <a:ln>
            <a:noFill/>
          </a:ln>
        </p:spPr>
        <p:txBody>
          <a:bodyPr anchorCtr="0" anchor="b" bIns="91425" lIns="91425" rIns="91425" wrap="square" tIns="91425"/>
          <a:lstStyle>
            <a:lvl1pPr indent="0" lvl="0" marL="0" marR="0" rtl="0" algn="l">
              <a:lnSpc>
                <a:spcPct val="95000"/>
              </a:lnSpc>
              <a:spcBef>
                <a:spcPts val="1200"/>
              </a:spcBef>
              <a:spcAft>
                <a:spcPts val="0"/>
              </a:spcAft>
              <a:buClr>
                <a:schemeClr val="lt2"/>
              </a:buClr>
              <a:buFont typeface="Arial"/>
              <a:buNone/>
              <a:defRPr b="1" i="0" sz="2000" u="none" cap="none" strike="noStrike">
                <a:solidFill>
                  <a:schemeClr val="lt2"/>
                </a:solidFill>
                <a:latin typeface="Verdana"/>
                <a:ea typeface="Verdana"/>
                <a:cs typeface="Verdana"/>
                <a:sym typeface="Verdana"/>
              </a:defRPr>
            </a:lvl1pPr>
            <a:lvl2pPr indent="0" lvl="1" marL="457200" marR="0" rtl="0" algn="l">
              <a:lnSpc>
                <a:spcPct val="95000"/>
              </a:lnSpc>
              <a:spcBef>
                <a:spcPts val="600"/>
              </a:spcBef>
              <a:spcAft>
                <a:spcPts val="0"/>
              </a:spcAft>
              <a:buClr>
                <a:schemeClr val="lt2"/>
              </a:buClr>
              <a:buFont typeface="Verdana"/>
              <a:buNone/>
              <a:defRPr b="1" i="0" sz="2000" u="none" cap="none" strike="noStrike">
                <a:solidFill>
                  <a:schemeClr val="dk1"/>
                </a:solidFill>
                <a:latin typeface="Verdana"/>
                <a:ea typeface="Verdana"/>
                <a:cs typeface="Verdana"/>
                <a:sym typeface="Verdana"/>
              </a:defRPr>
            </a:lvl2pPr>
            <a:lvl3pPr indent="0" lvl="2" marL="914400" marR="0" rtl="0" algn="l">
              <a:lnSpc>
                <a:spcPct val="95000"/>
              </a:lnSpc>
              <a:spcBef>
                <a:spcPts val="600"/>
              </a:spcBef>
              <a:spcAft>
                <a:spcPts val="0"/>
              </a:spcAft>
              <a:buClr>
                <a:schemeClr val="lt2"/>
              </a:buClr>
              <a:buFont typeface="Noto Sans Symbols"/>
              <a:buNone/>
              <a:defRPr b="1" i="0" sz="1800" u="none" cap="none" strike="noStrike">
                <a:solidFill>
                  <a:schemeClr val="dk1"/>
                </a:solidFill>
                <a:latin typeface="Verdana"/>
                <a:ea typeface="Verdana"/>
                <a:cs typeface="Verdana"/>
                <a:sym typeface="Verdana"/>
              </a:defRPr>
            </a:lvl3pPr>
            <a:lvl4pPr indent="0" lvl="3" marL="1371600" marR="0" rtl="0" algn="l">
              <a:lnSpc>
                <a:spcPct val="95000"/>
              </a:lnSpc>
              <a:spcBef>
                <a:spcPts val="600"/>
              </a:spcBef>
              <a:spcAft>
                <a:spcPts val="0"/>
              </a:spcAft>
              <a:buClr>
                <a:schemeClr val="lt2"/>
              </a:buClr>
              <a:buFont typeface="Courier New"/>
              <a:buNone/>
              <a:defRPr b="1" i="0" sz="1600" u="none" cap="none" strike="noStrike">
                <a:solidFill>
                  <a:schemeClr val="dk1"/>
                </a:solidFill>
                <a:latin typeface="Verdana"/>
                <a:ea typeface="Verdana"/>
                <a:cs typeface="Verdana"/>
                <a:sym typeface="Verdana"/>
              </a:defRPr>
            </a:lvl4pPr>
            <a:lvl5pPr indent="0" lvl="4" marL="1828800" marR="0" rtl="0" algn="l">
              <a:lnSpc>
                <a:spcPct val="95000"/>
              </a:lnSpc>
              <a:spcBef>
                <a:spcPts val="600"/>
              </a:spcBef>
              <a:spcAft>
                <a:spcPts val="0"/>
              </a:spcAft>
              <a:buClr>
                <a:schemeClr val="lt2"/>
              </a:buClr>
              <a:buFont typeface="Arial"/>
              <a:buNone/>
              <a:defRPr b="1" i="0" sz="1600" u="none" cap="none" strike="noStrike">
                <a:solidFill>
                  <a:schemeClr val="dk1"/>
                </a:solidFill>
                <a:latin typeface="Verdana"/>
                <a:ea typeface="Verdana"/>
                <a:cs typeface="Verdana"/>
                <a:sym typeface="Verdana"/>
              </a:defRPr>
            </a:lvl5pPr>
            <a:lvl6pPr indent="0" lvl="5" marL="2286000" marR="0" rtl="0" algn="l">
              <a:lnSpc>
                <a:spcPct val="100000"/>
              </a:lnSpc>
              <a:spcBef>
                <a:spcPts val="320"/>
              </a:spcBef>
              <a:spcAft>
                <a:spcPts val="0"/>
              </a:spcAft>
              <a:buClr>
                <a:schemeClr val="accent1"/>
              </a:buClr>
              <a:buFont typeface="Arial"/>
              <a:buNone/>
              <a:defRPr b="1" i="0" sz="1600" u="none" cap="none" strike="noStrike">
                <a:solidFill>
                  <a:schemeClr val="dk2"/>
                </a:solidFill>
                <a:latin typeface="Verdana"/>
                <a:ea typeface="Verdana"/>
                <a:cs typeface="Verdana"/>
                <a:sym typeface="Verdana"/>
              </a:defRPr>
            </a:lvl6pPr>
            <a:lvl7pPr indent="0" lvl="6" marL="2743200" marR="0" rtl="0" algn="l">
              <a:lnSpc>
                <a:spcPct val="100000"/>
              </a:lnSpc>
              <a:spcBef>
                <a:spcPts val="320"/>
              </a:spcBef>
              <a:spcAft>
                <a:spcPts val="0"/>
              </a:spcAft>
              <a:buClr>
                <a:schemeClr val="accent1"/>
              </a:buClr>
              <a:buFont typeface="Arial"/>
              <a:buNone/>
              <a:defRPr b="1" i="0" sz="1600" u="none" cap="none" strike="noStrike">
                <a:solidFill>
                  <a:schemeClr val="dk2"/>
                </a:solidFill>
                <a:latin typeface="Verdana"/>
                <a:ea typeface="Verdana"/>
                <a:cs typeface="Verdana"/>
                <a:sym typeface="Verdana"/>
              </a:defRPr>
            </a:lvl7pPr>
            <a:lvl8pPr indent="0" lvl="7" marL="3200400" marR="0" rtl="0" algn="l">
              <a:lnSpc>
                <a:spcPct val="100000"/>
              </a:lnSpc>
              <a:spcBef>
                <a:spcPts val="320"/>
              </a:spcBef>
              <a:spcAft>
                <a:spcPts val="0"/>
              </a:spcAft>
              <a:buClr>
                <a:schemeClr val="accent1"/>
              </a:buClr>
              <a:buFont typeface="Arial"/>
              <a:buNone/>
              <a:defRPr b="1" i="0" sz="1600" u="none" cap="none" strike="noStrike">
                <a:solidFill>
                  <a:schemeClr val="dk2"/>
                </a:solidFill>
                <a:latin typeface="Verdana"/>
                <a:ea typeface="Verdana"/>
                <a:cs typeface="Verdana"/>
                <a:sym typeface="Verdana"/>
              </a:defRPr>
            </a:lvl8pPr>
            <a:lvl9pPr indent="0" lvl="8" marL="3657600" marR="0" rtl="0" algn="l">
              <a:lnSpc>
                <a:spcPct val="100000"/>
              </a:lnSpc>
              <a:spcBef>
                <a:spcPts val="320"/>
              </a:spcBef>
              <a:spcAft>
                <a:spcPts val="0"/>
              </a:spcAft>
              <a:buClr>
                <a:schemeClr val="accent1"/>
              </a:buClr>
              <a:buFont typeface="Arial"/>
              <a:buNone/>
              <a:defRPr b="1" i="0" sz="1600" u="none" cap="none" strike="noStrike">
                <a:solidFill>
                  <a:schemeClr val="dk2"/>
                </a:solidFill>
                <a:latin typeface="Verdana"/>
                <a:ea typeface="Verdana"/>
                <a:cs typeface="Verdana"/>
                <a:sym typeface="Verdana"/>
              </a:defRPr>
            </a:lvl9pPr>
          </a:lstStyle>
          <a:p/>
        </p:txBody>
      </p:sp>
      <p:sp>
        <p:nvSpPr>
          <p:cNvPr id="122" name="Shape 122"/>
          <p:cNvSpPr txBox="1"/>
          <p:nvPr>
            <p:ph idx="2" type="body"/>
          </p:nvPr>
        </p:nvSpPr>
        <p:spPr>
          <a:xfrm>
            <a:off x="762000" y="2216400"/>
            <a:ext cx="3657600" cy="3955800"/>
          </a:xfrm>
          <a:prstGeom prst="rect">
            <a:avLst/>
          </a:prstGeom>
          <a:noFill/>
          <a:ln>
            <a:noFill/>
          </a:ln>
        </p:spPr>
        <p:txBody>
          <a:bodyPr anchorCtr="0" anchor="t" bIns="91425" lIns="91425" rIns="91425" wrap="square" tIns="91425"/>
          <a:lstStyle>
            <a:lvl1pPr indent="-20320" lvl="0" marL="274320" marR="0" rtl="0" algn="l">
              <a:lnSpc>
                <a:spcPct val="95000"/>
              </a:lnSpc>
              <a:spcBef>
                <a:spcPts val="1200"/>
              </a:spcBef>
              <a:spcAft>
                <a:spcPts val="0"/>
              </a:spcAft>
              <a:buClr>
                <a:schemeClr val="lt2"/>
              </a:buClr>
              <a:buSzPct val="100000"/>
              <a:buFont typeface="Arial"/>
              <a:buChar char="•"/>
              <a:defRPr b="0" i="0" sz="2000" u="none" cap="none" strike="noStrike">
                <a:solidFill>
                  <a:schemeClr val="dk1"/>
                </a:solidFill>
                <a:latin typeface="Verdana"/>
                <a:ea typeface="Verdana"/>
                <a:cs typeface="Verdana"/>
                <a:sym typeface="Verdana"/>
              </a:defRPr>
            </a:lvl1pPr>
            <a:lvl2pPr indent="-48259" lvl="1" marL="594360" marR="0" rtl="0" algn="l">
              <a:lnSpc>
                <a:spcPct val="95000"/>
              </a:lnSpc>
              <a:spcBef>
                <a:spcPts val="600"/>
              </a:spcBef>
              <a:spcAft>
                <a:spcPts val="0"/>
              </a:spcAft>
              <a:buClr>
                <a:schemeClr val="lt2"/>
              </a:buClr>
              <a:buSzPct val="100000"/>
              <a:buFont typeface="Verdana"/>
              <a:buChar char="─"/>
              <a:defRPr b="0" i="0" sz="1800" u="none" cap="none" strike="noStrike">
                <a:solidFill>
                  <a:schemeClr val="dk1"/>
                </a:solidFill>
                <a:latin typeface="Verdana"/>
                <a:ea typeface="Verdana"/>
                <a:cs typeface="Verdana"/>
                <a:sym typeface="Verdana"/>
              </a:defRPr>
            </a:lvl2pPr>
            <a:lvl3pPr indent="-30480" lvl="2" marL="868680" marR="0" rtl="0" algn="l">
              <a:lnSpc>
                <a:spcPct val="95000"/>
              </a:lnSpc>
              <a:spcBef>
                <a:spcPts val="600"/>
              </a:spcBef>
              <a:spcAft>
                <a:spcPts val="0"/>
              </a:spcAft>
              <a:buClr>
                <a:schemeClr val="lt2"/>
              </a:buClr>
              <a:buSzPct val="100000"/>
              <a:buFont typeface="Noto Sans Symbols"/>
              <a:buChar char="▪"/>
              <a:defRPr b="0" i="0" sz="1600" u="none" cap="none" strike="noStrike">
                <a:solidFill>
                  <a:schemeClr val="dk1"/>
                </a:solidFill>
                <a:latin typeface="Verdana"/>
                <a:ea typeface="Verdana"/>
                <a:cs typeface="Verdana"/>
                <a:sym typeface="Verdana"/>
              </a:defRPr>
            </a:lvl3pPr>
            <a:lvl4pPr indent="-50800" lvl="3" marL="1143000" marR="0" rtl="0" algn="l">
              <a:lnSpc>
                <a:spcPct val="95000"/>
              </a:lnSpc>
              <a:spcBef>
                <a:spcPts val="600"/>
              </a:spcBef>
              <a:spcAft>
                <a:spcPts val="0"/>
              </a:spcAft>
              <a:buClr>
                <a:schemeClr val="lt2"/>
              </a:buClr>
              <a:buSzPct val="100000"/>
              <a:buFont typeface="Courier New"/>
              <a:buChar char="o"/>
              <a:defRPr b="0" i="0" sz="1400" u="none" cap="none" strike="noStrike">
                <a:solidFill>
                  <a:schemeClr val="dk1"/>
                </a:solidFill>
                <a:latin typeface="Verdana"/>
                <a:ea typeface="Verdana"/>
                <a:cs typeface="Verdana"/>
                <a:sym typeface="Verdana"/>
              </a:defRPr>
            </a:lvl4pPr>
            <a:lvl5pPr indent="-50800" lvl="4" marL="1371600" marR="0" rtl="0" algn="l">
              <a:lnSpc>
                <a:spcPct val="95000"/>
              </a:lnSpc>
              <a:spcBef>
                <a:spcPts val="600"/>
              </a:spcBef>
              <a:spcAft>
                <a:spcPts val="0"/>
              </a:spcAft>
              <a:buClr>
                <a:schemeClr val="lt2"/>
              </a:buClr>
              <a:buSzPct val="100000"/>
              <a:buFont typeface="Arial"/>
              <a:buChar char="•"/>
              <a:defRPr b="0" i="0" sz="1400" u="none" cap="none" strike="noStrike">
                <a:solidFill>
                  <a:schemeClr val="dk1"/>
                </a:solidFill>
                <a:latin typeface="Verdana"/>
                <a:ea typeface="Verdana"/>
                <a:cs typeface="Verdana"/>
                <a:sym typeface="Verdana"/>
              </a:defRPr>
            </a:lvl5pPr>
            <a:lvl6pPr indent="-33020" lvl="5" marL="1645920" marR="0" rtl="0" algn="l">
              <a:lnSpc>
                <a:spcPct val="100000"/>
              </a:lnSpc>
              <a:spcBef>
                <a:spcPts val="320"/>
              </a:spcBef>
              <a:spcAft>
                <a:spcPts val="0"/>
              </a:spcAft>
              <a:buClr>
                <a:schemeClr val="accent1"/>
              </a:buClr>
              <a:buSzPct val="100000"/>
              <a:buFont typeface="Arial"/>
              <a:buChar char="•"/>
              <a:defRPr b="0" i="0" sz="1600" u="none" cap="none" strike="noStrike">
                <a:solidFill>
                  <a:schemeClr val="dk2"/>
                </a:solidFill>
                <a:latin typeface="Verdana"/>
                <a:ea typeface="Verdana"/>
                <a:cs typeface="Verdana"/>
                <a:sym typeface="Verdana"/>
              </a:defRPr>
            </a:lvl6pPr>
            <a:lvl7pPr indent="-35050" lvl="6" marL="1901950" marR="0" rtl="0" algn="l">
              <a:lnSpc>
                <a:spcPct val="100000"/>
              </a:lnSpc>
              <a:spcBef>
                <a:spcPts val="320"/>
              </a:spcBef>
              <a:spcAft>
                <a:spcPts val="0"/>
              </a:spcAft>
              <a:buClr>
                <a:schemeClr val="accent1"/>
              </a:buClr>
              <a:buSzPct val="100000"/>
              <a:buFont typeface="Arial"/>
              <a:buChar char="•"/>
              <a:defRPr b="0" i="0" sz="1600" u="none" cap="none" strike="noStrike">
                <a:solidFill>
                  <a:schemeClr val="dk2"/>
                </a:solidFill>
                <a:latin typeface="Verdana"/>
                <a:ea typeface="Verdana"/>
                <a:cs typeface="Verdana"/>
                <a:sym typeface="Verdana"/>
              </a:defRPr>
            </a:lvl7pPr>
            <a:lvl8pPr indent="-35560" lvl="7" marL="2194560" marR="0" rtl="0" algn="l">
              <a:lnSpc>
                <a:spcPct val="100000"/>
              </a:lnSpc>
              <a:spcBef>
                <a:spcPts val="320"/>
              </a:spcBef>
              <a:spcAft>
                <a:spcPts val="0"/>
              </a:spcAft>
              <a:buClr>
                <a:schemeClr val="accent1"/>
              </a:buClr>
              <a:buSzPct val="100000"/>
              <a:buFont typeface="Arial"/>
              <a:buChar char="•"/>
              <a:defRPr b="0" i="0" sz="1600" u="none" cap="none" strike="noStrike">
                <a:solidFill>
                  <a:schemeClr val="dk2"/>
                </a:solidFill>
                <a:latin typeface="Verdana"/>
                <a:ea typeface="Verdana"/>
                <a:cs typeface="Verdana"/>
                <a:sym typeface="Verdana"/>
              </a:defRPr>
            </a:lvl8pPr>
            <a:lvl9pPr indent="-30479" lvl="8" marL="2468880" marR="0" rtl="0" algn="l">
              <a:lnSpc>
                <a:spcPct val="100000"/>
              </a:lnSpc>
              <a:spcBef>
                <a:spcPts val="320"/>
              </a:spcBef>
              <a:spcAft>
                <a:spcPts val="0"/>
              </a:spcAft>
              <a:buClr>
                <a:schemeClr val="accent1"/>
              </a:buClr>
              <a:buSzPct val="100000"/>
              <a:buFont typeface="Arial"/>
              <a:buChar char="•"/>
              <a:defRPr b="0" i="0" sz="1600" u="none" cap="none" strike="noStrike">
                <a:solidFill>
                  <a:schemeClr val="dk2"/>
                </a:solidFill>
                <a:latin typeface="Verdana"/>
                <a:ea typeface="Verdana"/>
                <a:cs typeface="Verdana"/>
                <a:sym typeface="Verdana"/>
              </a:defRPr>
            </a:lvl9pPr>
          </a:lstStyle>
          <a:p/>
        </p:txBody>
      </p:sp>
      <p:sp>
        <p:nvSpPr>
          <p:cNvPr id="123" name="Shape 123"/>
          <p:cNvSpPr txBox="1"/>
          <p:nvPr>
            <p:ph idx="3" type="body"/>
          </p:nvPr>
        </p:nvSpPr>
        <p:spPr>
          <a:xfrm>
            <a:off x="4648200" y="1496736"/>
            <a:ext cx="3657600" cy="639900"/>
          </a:xfrm>
          <a:prstGeom prst="rect">
            <a:avLst/>
          </a:prstGeom>
          <a:noFill/>
          <a:ln>
            <a:noFill/>
          </a:ln>
        </p:spPr>
        <p:txBody>
          <a:bodyPr anchorCtr="0" anchor="b" bIns="91425" lIns="91425" rIns="91425" wrap="square" tIns="91425"/>
          <a:lstStyle>
            <a:lvl1pPr indent="0" lvl="0" marL="0" marR="0" rtl="0" algn="l">
              <a:lnSpc>
                <a:spcPct val="95000"/>
              </a:lnSpc>
              <a:spcBef>
                <a:spcPts val="1200"/>
              </a:spcBef>
              <a:spcAft>
                <a:spcPts val="0"/>
              </a:spcAft>
              <a:buClr>
                <a:schemeClr val="lt2"/>
              </a:buClr>
              <a:buFont typeface="Arial"/>
              <a:buNone/>
              <a:defRPr b="1" i="0" sz="2000" u="none" cap="none" strike="noStrike">
                <a:solidFill>
                  <a:schemeClr val="lt2"/>
                </a:solidFill>
                <a:latin typeface="Verdana"/>
                <a:ea typeface="Verdana"/>
                <a:cs typeface="Verdana"/>
                <a:sym typeface="Verdana"/>
              </a:defRPr>
            </a:lvl1pPr>
            <a:lvl2pPr indent="0" lvl="1" marL="457200" marR="0" rtl="0" algn="l">
              <a:lnSpc>
                <a:spcPct val="95000"/>
              </a:lnSpc>
              <a:spcBef>
                <a:spcPts val="600"/>
              </a:spcBef>
              <a:spcAft>
                <a:spcPts val="0"/>
              </a:spcAft>
              <a:buClr>
                <a:schemeClr val="lt2"/>
              </a:buClr>
              <a:buFont typeface="Verdana"/>
              <a:buNone/>
              <a:defRPr b="1" i="0" sz="2000" u="none" cap="none" strike="noStrike">
                <a:solidFill>
                  <a:schemeClr val="dk1"/>
                </a:solidFill>
                <a:latin typeface="Verdana"/>
                <a:ea typeface="Verdana"/>
                <a:cs typeface="Verdana"/>
                <a:sym typeface="Verdana"/>
              </a:defRPr>
            </a:lvl2pPr>
            <a:lvl3pPr indent="0" lvl="2" marL="914400" marR="0" rtl="0" algn="l">
              <a:lnSpc>
                <a:spcPct val="95000"/>
              </a:lnSpc>
              <a:spcBef>
                <a:spcPts val="600"/>
              </a:spcBef>
              <a:spcAft>
                <a:spcPts val="0"/>
              </a:spcAft>
              <a:buClr>
                <a:schemeClr val="lt2"/>
              </a:buClr>
              <a:buFont typeface="Noto Sans Symbols"/>
              <a:buNone/>
              <a:defRPr b="1" i="0" sz="1800" u="none" cap="none" strike="noStrike">
                <a:solidFill>
                  <a:schemeClr val="dk1"/>
                </a:solidFill>
                <a:latin typeface="Verdana"/>
                <a:ea typeface="Verdana"/>
                <a:cs typeface="Verdana"/>
                <a:sym typeface="Verdana"/>
              </a:defRPr>
            </a:lvl3pPr>
            <a:lvl4pPr indent="0" lvl="3" marL="1371600" marR="0" rtl="0" algn="l">
              <a:lnSpc>
                <a:spcPct val="95000"/>
              </a:lnSpc>
              <a:spcBef>
                <a:spcPts val="600"/>
              </a:spcBef>
              <a:spcAft>
                <a:spcPts val="0"/>
              </a:spcAft>
              <a:buClr>
                <a:schemeClr val="lt2"/>
              </a:buClr>
              <a:buFont typeface="Courier New"/>
              <a:buNone/>
              <a:defRPr b="1" i="0" sz="1600" u="none" cap="none" strike="noStrike">
                <a:solidFill>
                  <a:schemeClr val="dk1"/>
                </a:solidFill>
                <a:latin typeface="Verdana"/>
                <a:ea typeface="Verdana"/>
                <a:cs typeface="Verdana"/>
                <a:sym typeface="Verdana"/>
              </a:defRPr>
            </a:lvl4pPr>
            <a:lvl5pPr indent="0" lvl="4" marL="1828800" marR="0" rtl="0" algn="l">
              <a:lnSpc>
                <a:spcPct val="95000"/>
              </a:lnSpc>
              <a:spcBef>
                <a:spcPts val="600"/>
              </a:spcBef>
              <a:spcAft>
                <a:spcPts val="0"/>
              </a:spcAft>
              <a:buClr>
                <a:schemeClr val="lt2"/>
              </a:buClr>
              <a:buFont typeface="Arial"/>
              <a:buNone/>
              <a:defRPr b="1" i="0" sz="1600" u="none" cap="none" strike="noStrike">
                <a:solidFill>
                  <a:schemeClr val="dk1"/>
                </a:solidFill>
                <a:latin typeface="Verdana"/>
                <a:ea typeface="Verdana"/>
                <a:cs typeface="Verdana"/>
                <a:sym typeface="Verdana"/>
              </a:defRPr>
            </a:lvl5pPr>
            <a:lvl6pPr indent="0" lvl="5" marL="2286000" marR="0" rtl="0" algn="l">
              <a:lnSpc>
                <a:spcPct val="100000"/>
              </a:lnSpc>
              <a:spcBef>
                <a:spcPts val="320"/>
              </a:spcBef>
              <a:spcAft>
                <a:spcPts val="0"/>
              </a:spcAft>
              <a:buClr>
                <a:schemeClr val="accent1"/>
              </a:buClr>
              <a:buFont typeface="Arial"/>
              <a:buNone/>
              <a:defRPr b="1" i="0" sz="1600" u="none" cap="none" strike="noStrike">
                <a:solidFill>
                  <a:schemeClr val="dk2"/>
                </a:solidFill>
                <a:latin typeface="Verdana"/>
                <a:ea typeface="Verdana"/>
                <a:cs typeface="Verdana"/>
                <a:sym typeface="Verdana"/>
              </a:defRPr>
            </a:lvl6pPr>
            <a:lvl7pPr indent="0" lvl="6" marL="2743200" marR="0" rtl="0" algn="l">
              <a:lnSpc>
                <a:spcPct val="100000"/>
              </a:lnSpc>
              <a:spcBef>
                <a:spcPts val="320"/>
              </a:spcBef>
              <a:spcAft>
                <a:spcPts val="0"/>
              </a:spcAft>
              <a:buClr>
                <a:schemeClr val="accent1"/>
              </a:buClr>
              <a:buFont typeface="Arial"/>
              <a:buNone/>
              <a:defRPr b="1" i="0" sz="1600" u="none" cap="none" strike="noStrike">
                <a:solidFill>
                  <a:schemeClr val="dk2"/>
                </a:solidFill>
                <a:latin typeface="Verdana"/>
                <a:ea typeface="Verdana"/>
                <a:cs typeface="Verdana"/>
                <a:sym typeface="Verdana"/>
              </a:defRPr>
            </a:lvl7pPr>
            <a:lvl8pPr indent="0" lvl="7" marL="3200400" marR="0" rtl="0" algn="l">
              <a:lnSpc>
                <a:spcPct val="100000"/>
              </a:lnSpc>
              <a:spcBef>
                <a:spcPts val="320"/>
              </a:spcBef>
              <a:spcAft>
                <a:spcPts val="0"/>
              </a:spcAft>
              <a:buClr>
                <a:schemeClr val="accent1"/>
              </a:buClr>
              <a:buFont typeface="Arial"/>
              <a:buNone/>
              <a:defRPr b="1" i="0" sz="1600" u="none" cap="none" strike="noStrike">
                <a:solidFill>
                  <a:schemeClr val="dk2"/>
                </a:solidFill>
                <a:latin typeface="Verdana"/>
                <a:ea typeface="Verdana"/>
                <a:cs typeface="Verdana"/>
                <a:sym typeface="Verdana"/>
              </a:defRPr>
            </a:lvl8pPr>
            <a:lvl9pPr indent="0" lvl="8" marL="3657600" marR="0" rtl="0" algn="l">
              <a:lnSpc>
                <a:spcPct val="100000"/>
              </a:lnSpc>
              <a:spcBef>
                <a:spcPts val="320"/>
              </a:spcBef>
              <a:spcAft>
                <a:spcPts val="0"/>
              </a:spcAft>
              <a:buClr>
                <a:schemeClr val="accent1"/>
              </a:buClr>
              <a:buFont typeface="Arial"/>
              <a:buNone/>
              <a:defRPr b="1" i="0" sz="1600" u="none" cap="none" strike="noStrike">
                <a:solidFill>
                  <a:schemeClr val="dk2"/>
                </a:solidFill>
                <a:latin typeface="Verdana"/>
                <a:ea typeface="Verdana"/>
                <a:cs typeface="Verdana"/>
                <a:sym typeface="Verdana"/>
              </a:defRPr>
            </a:lvl9pPr>
          </a:lstStyle>
          <a:p/>
        </p:txBody>
      </p:sp>
      <p:sp>
        <p:nvSpPr>
          <p:cNvPr id="124" name="Shape 124"/>
          <p:cNvSpPr txBox="1"/>
          <p:nvPr>
            <p:ph idx="4" type="body"/>
          </p:nvPr>
        </p:nvSpPr>
        <p:spPr>
          <a:xfrm>
            <a:off x="4648200" y="2216400"/>
            <a:ext cx="3657600" cy="3955800"/>
          </a:xfrm>
          <a:prstGeom prst="rect">
            <a:avLst/>
          </a:prstGeom>
          <a:noFill/>
          <a:ln>
            <a:noFill/>
          </a:ln>
        </p:spPr>
        <p:txBody>
          <a:bodyPr anchorCtr="0" anchor="t" bIns="91425" lIns="91425" rIns="91425" wrap="square" tIns="91425"/>
          <a:lstStyle>
            <a:lvl1pPr indent="-20320" lvl="0" marL="274320" marR="0" rtl="0" algn="l">
              <a:lnSpc>
                <a:spcPct val="95000"/>
              </a:lnSpc>
              <a:spcBef>
                <a:spcPts val="1200"/>
              </a:spcBef>
              <a:spcAft>
                <a:spcPts val="0"/>
              </a:spcAft>
              <a:buClr>
                <a:schemeClr val="lt2"/>
              </a:buClr>
              <a:buSzPct val="100000"/>
              <a:buFont typeface="Arial"/>
              <a:buChar char="•"/>
              <a:defRPr b="0" i="0" sz="2000" u="none" cap="none" strike="noStrike">
                <a:solidFill>
                  <a:schemeClr val="dk1"/>
                </a:solidFill>
                <a:latin typeface="Verdana"/>
                <a:ea typeface="Verdana"/>
                <a:cs typeface="Verdana"/>
                <a:sym typeface="Verdana"/>
              </a:defRPr>
            </a:lvl1pPr>
            <a:lvl2pPr indent="-48259" lvl="1" marL="594360" marR="0" rtl="0" algn="l">
              <a:lnSpc>
                <a:spcPct val="95000"/>
              </a:lnSpc>
              <a:spcBef>
                <a:spcPts val="600"/>
              </a:spcBef>
              <a:spcAft>
                <a:spcPts val="0"/>
              </a:spcAft>
              <a:buClr>
                <a:schemeClr val="lt2"/>
              </a:buClr>
              <a:buSzPct val="100000"/>
              <a:buFont typeface="Verdana"/>
              <a:buChar char="─"/>
              <a:defRPr b="0" i="0" sz="1800" u="none" cap="none" strike="noStrike">
                <a:solidFill>
                  <a:schemeClr val="dk1"/>
                </a:solidFill>
                <a:latin typeface="Verdana"/>
                <a:ea typeface="Verdana"/>
                <a:cs typeface="Verdana"/>
                <a:sym typeface="Verdana"/>
              </a:defRPr>
            </a:lvl2pPr>
            <a:lvl3pPr indent="-30480" lvl="2" marL="868680" marR="0" rtl="0" algn="l">
              <a:lnSpc>
                <a:spcPct val="95000"/>
              </a:lnSpc>
              <a:spcBef>
                <a:spcPts val="600"/>
              </a:spcBef>
              <a:spcAft>
                <a:spcPts val="0"/>
              </a:spcAft>
              <a:buClr>
                <a:schemeClr val="lt2"/>
              </a:buClr>
              <a:buSzPct val="100000"/>
              <a:buFont typeface="Noto Sans Symbols"/>
              <a:buChar char="▪"/>
              <a:defRPr b="0" i="0" sz="1600" u="none" cap="none" strike="noStrike">
                <a:solidFill>
                  <a:schemeClr val="dk1"/>
                </a:solidFill>
                <a:latin typeface="Verdana"/>
                <a:ea typeface="Verdana"/>
                <a:cs typeface="Verdana"/>
                <a:sym typeface="Verdana"/>
              </a:defRPr>
            </a:lvl3pPr>
            <a:lvl4pPr indent="-50800" lvl="3" marL="1143000" marR="0" rtl="0" algn="l">
              <a:lnSpc>
                <a:spcPct val="95000"/>
              </a:lnSpc>
              <a:spcBef>
                <a:spcPts val="600"/>
              </a:spcBef>
              <a:spcAft>
                <a:spcPts val="0"/>
              </a:spcAft>
              <a:buClr>
                <a:schemeClr val="lt2"/>
              </a:buClr>
              <a:buSzPct val="100000"/>
              <a:buFont typeface="Courier New"/>
              <a:buChar char="o"/>
              <a:defRPr b="0" i="0" sz="1400" u="none" cap="none" strike="noStrike">
                <a:solidFill>
                  <a:schemeClr val="dk1"/>
                </a:solidFill>
                <a:latin typeface="Verdana"/>
                <a:ea typeface="Verdana"/>
                <a:cs typeface="Verdana"/>
                <a:sym typeface="Verdana"/>
              </a:defRPr>
            </a:lvl4pPr>
            <a:lvl5pPr indent="-50800" lvl="4" marL="1371600" marR="0" rtl="0" algn="l">
              <a:lnSpc>
                <a:spcPct val="95000"/>
              </a:lnSpc>
              <a:spcBef>
                <a:spcPts val="600"/>
              </a:spcBef>
              <a:spcAft>
                <a:spcPts val="0"/>
              </a:spcAft>
              <a:buClr>
                <a:schemeClr val="lt2"/>
              </a:buClr>
              <a:buSzPct val="100000"/>
              <a:buFont typeface="Arial"/>
              <a:buChar char="•"/>
              <a:defRPr b="0" i="0" sz="1400" u="none" cap="none" strike="noStrike">
                <a:solidFill>
                  <a:schemeClr val="dk1"/>
                </a:solidFill>
                <a:latin typeface="Verdana"/>
                <a:ea typeface="Verdana"/>
                <a:cs typeface="Verdana"/>
                <a:sym typeface="Verdana"/>
              </a:defRPr>
            </a:lvl5pPr>
            <a:lvl6pPr indent="-33020" lvl="5" marL="1645920" marR="0" rtl="0" algn="l">
              <a:lnSpc>
                <a:spcPct val="100000"/>
              </a:lnSpc>
              <a:spcBef>
                <a:spcPts val="320"/>
              </a:spcBef>
              <a:spcAft>
                <a:spcPts val="0"/>
              </a:spcAft>
              <a:buClr>
                <a:schemeClr val="accent1"/>
              </a:buClr>
              <a:buSzPct val="100000"/>
              <a:buFont typeface="Arial"/>
              <a:buChar char="•"/>
              <a:defRPr b="0" i="0" sz="1600" u="none" cap="none" strike="noStrike">
                <a:solidFill>
                  <a:schemeClr val="dk2"/>
                </a:solidFill>
                <a:latin typeface="Verdana"/>
                <a:ea typeface="Verdana"/>
                <a:cs typeface="Verdana"/>
                <a:sym typeface="Verdana"/>
              </a:defRPr>
            </a:lvl6pPr>
            <a:lvl7pPr indent="-35050" lvl="6" marL="1901950" marR="0" rtl="0" algn="l">
              <a:lnSpc>
                <a:spcPct val="100000"/>
              </a:lnSpc>
              <a:spcBef>
                <a:spcPts val="320"/>
              </a:spcBef>
              <a:spcAft>
                <a:spcPts val="0"/>
              </a:spcAft>
              <a:buClr>
                <a:schemeClr val="accent1"/>
              </a:buClr>
              <a:buSzPct val="100000"/>
              <a:buFont typeface="Arial"/>
              <a:buChar char="•"/>
              <a:defRPr b="0" i="0" sz="1600" u="none" cap="none" strike="noStrike">
                <a:solidFill>
                  <a:schemeClr val="dk2"/>
                </a:solidFill>
                <a:latin typeface="Verdana"/>
                <a:ea typeface="Verdana"/>
                <a:cs typeface="Verdana"/>
                <a:sym typeface="Verdana"/>
              </a:defRPr>
            </a:lvl7pPr>
            <a:lvl8pPr indent="-35560" lvl="7" marL="2194560" marR="0" rtl="0" algn="l">
              <a:lnSpc>
                <a:spcPct val="100000"/>
              </a:lnSpc>
              <a:spcBef>
                <a:spcPts val="320"/>
              </a:spcBef>
              <a:spcAft>
                <a:spcPts val="0"/>
              </a:spcAft>
              <a:buClr>
                <a:schemeClr val="accent1"/>
              </a:buClr>
              <a:buSzPct val="100000"/>
              <a:buFont typeface="Arial"/>
              <a:buChar char="•"/>
              <a:defRPr b="0" i="0" sz="1600" u="none" cap="none" strike="noStrike">
                <a:solidFill>
                  <a:schemeClr val="dk2"/>
                </a:solidFill>
                <a:latin typeface="Verdana"/>
                <a:ea typeface="Verdana"/>
                <a:cs typeface="Verdana"/>
                <a:sym typeface="Verdana"/>
              </a:defRPr>
            </a:lvl8pPr>
            <a:lvl9pPr indent="-30479" lvl="8" marL="2468880" marR="0" rtl="0" algn="l">
              <a:lnSpc>
                <a:spcPct val="100000"/>
              </a:lnSpc>
              <a:spcBef>
                <a:spcPts val="320"/>
              </a:spcBef>
              <a:spcAft>
                <a:spcPts val="0"/>
              </a:spcAft>
              <a:buClr>
                <a:schemeClr val="accent1"/>
              </a:buClr>
              <a:buSzPct val="100000"/>
              <a:buFont typeface="Arial"/>
              <a:buChar char="•"/>
              <a:defRPr b="0" i="0" sz="1600" u="none" cap="none" strike="noStrike">
                <a:solidFill>
                  <a:schemeClr val="dk2"/>
                </a:solidFill>
                <a:latin typeface="Verdana"/>
                <a:ea typeface="Verdana"/>
                <a:cs typeface="Verdana"/>
                <a:sym typeface="Verdana"/>
              </a:defRPr>
            </a:lvl9pPr>
          </a:lstStyle>
          <a:p/>
        </p:txBody>
      </p:sp>
      <p:sp>
        <p:nvSpPr>
          <p:cNvPr id="125" name="Shape 125"/>
          <p:cNvSpPr txBox="1"/>
          <p:nvPr>
            <p:ph idx="12" type="sldNum"/>
          </p:nvPr>
        </p:nvSpPr>
        <p:spPr>
          <a:xfrm>
            <a:off x="0" y="6391657"/>
            <a:ext cx="457200" cy="3138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Verdana"/>
              <a:buNone/>
            </a:pPr>
            <a:fld id="{00000000-1234-1234-1234-123412341234}" type="slidenum">
              <a:rPr b="0" i="0" lang="en-US" sz="1200" u="none" cap="none" strike="noStrike">
                <a:solidFill>
                  <a:schemeClr val="dk1"/>
                </a:solidFill>
                <a:latin typeface="Verdana"/>
                <a:ea typeface="Verdana"/>
                <a:cs typeface="Verdana"/>
                <a:sym typeface="Verdana"/>
              </a:rPr>
              <a:t>‹#›</a:t>
            </a:fld>
          </a:p>
        </p:txBody>
      </p:sp>
      <p:sp>
        <p:nvSpPr>
          <p:cNvPr id="126" name="Shape 126"/>
          <p:cNvSpPr txBox="1"/>
          <p:nvPr>
            <p:ph idx="11" type="ftr"/>
          </p:nvPr>
        </p:nvSpPr>
        <p:spPr>
          <a:xfrm>
            <a:off x="457200" y="6400800"/>
            <a:ext cx="5105400" cy="3048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dk1"/>
              </a:buClr>
              <a:buFont typeface="Verdana"/>
              <a:buNone/>
              <a:defRPr b="0" i="0" sz="1600" u="none" cap="none" strike="noStrik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6pPr>
            <a:lvl7pPr indent="0" lvl="6" marL="27432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7pPr>
            <a:lvl8pPr indent="0" lvl="7" marL="32004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8pPr>
            <a:lvl9pPr indent="0" lvl="8" marL="36576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27" name="Shape 127"/>
        <p:cNvGrpSpPr/>
        <p:nvPr/>
      </p:nvGrpSpPr>
      <p:grpSpPr>
        <a:xfrm>
          <a:off x="0" y="0"/>
          <a:ext cx="0" cy="0"/>
          <a:chOff x="0" y="0"/>
          <a:chExt cx="0" cy="0"/>
        </a:xfrm>
      </p:grpSpPr>
      <p:sp>
        <p:nvSpPr>
          <p:cNvPr id="128" name="Shape 128"/>
          <p:cNvSpPr txBox="1"/>
          <p:nvPr>
            <p:ph idx="12" type="sldNum"/>
          </p:nvPr>
        </p:nvSpPr>
        <p:spPr>
          <a:xfrm>
            <a:off x="-2096" y="6391655"/>
            <a:ext cx="459300" cy="3651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Verdana"/>
              <a:buNone/>
            </a:pPr>
            <a:fld id="{00000000-1234-1234-1234-123412341234}" type="slidenum">
              <a:rPr b="0" i="0" lang="en-US" sz="1200" u="none" cap="none" strike="noStrike">
                <a:solidFill>
                  <a:schemeClr val="dk1"/>
                </a:solidFill>
                <a:latin typeface="Verdana"/>
                <a:ea typeface="Verdana"/>
                <a:cs typeface="Verdana"/>
                <a:sym typeface="Verdana"/>
              </a:rPr>
              <a:t>‹#›</a:t>
            </a:fld>
          </a:p>
        </p:txBody>
      </p:sp>
      <p:sp>
        <p:nvSpPr>
          <p:cNvPr id="129" name="Shape 129"/>
          <p:cNvSpPr txBox="1"/>
          <p:nvPr>
            <p:ph idx="11" type="ftr"/>
          </p:nvPr>
        </p:nvSpPr>
        <p:spPr>
          <a:xfrm>
            <a:off x="457200" y="6400800"/>
            <a:ext cx="5105400" cy="3048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dk1"/>
              </a:buClr>
              <a:buFont typeface="Verdana"/>
              <a:buNone/>
              <a:defRPr b="0" i="0" sz="1600" u="none" cap="none" strike="noStrik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6pPr>
            <a:lvl7pPr indent="0" lvl="6" marL="27432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7pPr>
            <a:lvl8pPr indent="0" lvl="7" marL="32004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8pPr>
            <a:lvl9pPr indent="0" lvl="8" marL="36576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130" name="Shape 130"/>
        <p:cNvGrpSpPr/>
        <p:nvPr/>
      </p:nvGrpSpPr>
      <p:grpSpPr>
        <a:xfrm>
          <a:off x="0" y="0"/>
          <a:ext cx="0" cy="0"/>
          <a:chOff x="0" y="0"/>
          <a:chExt cx="0" cy="0"/>
        </a:xfrm>
      </p:grpSpPr>
      <p:sp>
        <p:nvSpPr>
          <p:cNvPr id="131" name="Shape 131"/>
          <p:cNvSpPr txBox="1"/>
          <p:nvPr>
            <p:ph type="title"/>
          </p:nvPr>
        </p:nvSpPr>
        <p:spPr>
          <a:xfrm>
            <a:off x="457200" y="76200"/>
            <a:ext cx="8305800" cy="10668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Font typeface="Verdana"/>
              <a:buNone/>
              <a:defRPr b="1" i="0" sz="3200" u="none" cap="none" strike="noStrike">
                <a:solidFill>
                  <a:schemeClr val="dk1"/>
                </a:solidFill>
                <a:latin typeface="Verdana"/>
                <a:ea typeface="Verdana"/>
                <a:cs typeface="Verdana"/>
                <a:sym typeface="Verdana"/>
              </a:defRPr>
            </a:lvl1pPr>
            <a:lvl2pPr indent="0" lvl="1" marL="0" marR="0" rtl="0" algn="l">
              <a:spcBef>
                <a:spcPts val="0"/>
              </a:spcBef>
              <a:buClr>
                <a:schemeClr val="dk2"/>
              </a:buClr>
              <a:buFont typeface="Arial"/>
              <a:buNone/>
              <a:defRPr b="0" i="0" sz="1800" u="none" cap="none" strike="noStrike">
                <a:solidFill>
                  <a:schemeClr val="dk2"/>
                </a:solidFill>
              </a:defRPr>
            </a:lvl2pPr>
            <a:lvl3pPr indent="0" lvl="2" marL="0" marR="0" rtl="0" algn="l">
              <a:spcBef>
                <a:spcPts val="0"/>
              </a:spcBef>
              <a:buClr>
                <a:schemeClr val="dk2"/>
              </a:buClr>
              <a:buFont typeface="Arial"/>
              <a:buNone/>
              <a:defRPr b="0" i="0" sz="1800" u="none" cap="none" strike="noStrike">
                <a:solidFill>
                  <a:schemeClr val="dk2"/>
                </a:solidFill>
              </a:defRPr>
            </a:lvl3pPr>
            <a:lvl4pPr indent="0" lvl="3" marL="0" marR="0" rtl="0" algn="l">
              <a:spcBef>
                <a:spcPts val="0"/>
              </a:spcBef>
              <a:buClr>
                <a:schemeClr val="dk2"/>
              </a:buClr>
              <a:buFont typeface="Arial"/>
              <a:buNone/>
              <a:defRPr b="0" i="0" sz="1800" u="none" cap="none" strike="noStrike">
                <a:solidFill>
                  <a:schemeClr val="dk2"/>
                </a:solidFill>
              </a:defRPr>
            </a:lvl4pPr>
            <a:lvl5pPr indent="0" lvl="4" marL="0" marR="0" rtl="0" algn="l">
              <a:spcBef>
                <a:spcPts val="0"/>
              </a:spcBef>
              <a:buClr>
                <a:schemeClr val="dk2"/>
              </a:buClr>
              <a:buFont typeface="Arial"/>
              <a:buNone/>
              <a:defRPr b="0" i="0" sz="1800" u="none" cap="none" strike="noStrike">
                <a:solidFill>
                  <a:schemeClr val="dk2"/>
                </a:solidFill>
              </a:defRPr>
            </a:lvl5pPr>
            <a:lvl6pPr indent="0" lvl="5" marL="0" marR="0" rtl="0" algn="l">
              <a:spcBef>
                <a:spcPts val="0"/>
              </a:spcBef>
              <a:buClr>
                <a:schemeClr val="dk2"/>
              </a:buClr>
              <a:buFont typeface="Arial"/>
              <a:buNone/>
              <a:defRPr b="0" i="0" sz="1800" u="none" cap="none" strike="noStrike">
                <a:solidFill>
                  <a:schemeClr val="dk2"/>
                </a:solidFill>
              </a:defRPr>
            </a:lvl6pPr>
            <a:lvl7pPr indent="0" lvl="6" marL="0" marR="0" rtl="0" algn="l">
              <a:spcBef>
                <a:spcPts val="0"/>
              </a:spcBef>
              <a:buClr>
                <a:schemeClr val="dk2"/>
              </a:buClr>
              <a:buFont typeface="Arial"/>
              <a:buNone/>
              <a:defRPr b="0" i="0" sz="1800" u="none" cap="none" strike="noStrike">
                <a:solidFill>
                  <a:schemeClr val="dk2"/>
                </a:solidFill>
              </a:defRPr>
            </a:lvl7pPr>
            <a:lvl8pPr indent="0" lvl="7" marL="0" marR="0" rtl="0" algn="l">
              <a:spcBef>
                <a:spcPts val="0"/>
              </a:spcBef>
              <a:buClr>
                <a:schemeClr val="dk2"/>
              </a:buClr>
              <a:buFont typeface="Arial"/>
              <a:buNone/>
              <a:defRPr b="0" i="0" sz="1800" u="none" cap="none" strike="noStrike">
                <a:solidFill>
                  <a:schemeClr val="dk2"/>
                </a:solidFill>
              </a:defRPr>
            </a:lvl8pPr>
            <a:lvl9pPr indent="0" lvl="8" marL="0" marR="0" rtl="0" algn="l">
              <a:spcBef>
                <a:spcPts val="0"/>
              </a:spcBef>
              <a:buClr>
                <a:schemeClr val="dk2"/>
              </a:buClr>
              <a:buFont typeface="Arial"/>
              <a:buNone/>
              <a:defRPr b="0" i="0" sz="1800" u="none" cap="none" strike="noStrike">
                <a:solidFill>
                  <a:schemeClr val="dk2"/>
                </a:solidFill>
              </a:defRPr>
            </a:lvl9pPr>
          </a:lstStyle>
          <a:p/>
        </p:txBody>
      </p:sp>
      <p:sp>
        <p:nvSpPr>
          <p:cNvPr id="132" name="Shape 132"/>
          <p:cNvSpPr txBox="1"/>
          <p:nvPr>
            <p:ph idx="1" type="body"/>
          </p:nvPr>
        </p:nvSpPr>
        <p:spPr>
          <a:xfrm>
            <a:off x="3392782" y="1524000"/>
            <a:ext cx="5294100" cy="4648200"/>
          </a:xfrm>
          <a:prstGeom prst="rect">
            <a:avLst/>
          </a:prstGeom>
          <a:noFill/>
          <a:ln>
            <a:noFill/>
          </a:ln>
        </p:spPr>
        <p:txBody>
          <a:bodyPr anchorCtr="0" anchor="t" bIns="91425" lIns="91425" rIns="91425" wrap="square" tIns="91425"/>
          <a:lstStyle>
            <a:lvl1pPr indent="30479" lvl="0" marL="274320" marR="0" rtl="0" algn="l">
              <a:lnSpc>
                <a:spcPct val="95000"/>
              </a:lnSpc>
              <a:spcBef>
                <a:spcPts val="1200"/>
              </a:spcBef>
              <a:spcAft>
                <a:spcPts val="0"/>
              </a:spcAft>
              <a:buClr>
                <a:schemeClr val="lt2"/>
              </a:buClr>
              <a:buSzPct val="100000"/>
              <a:buFont typeface="Arial"/>
              <a:buChar char="•"/>
              <a:defRPr b="0" i="0" sz="2400" u="none" cap="none" strike="noStrike">
                <a:solidFill>
                  <a:schemeClr val="dk1"/>
                </a:solidFill>
                <a:latin typeface="Verdana"/>
                <a:ea typeface="Verdana"/>
                <a:cs typeface="Verdana"/>
                <a:sym typeface="Verdana"/>
              </a:defRPr>
            </a:lvl1pPr>
            <a:lvl2pPr indent="2540" lvl="1" marL="594360" marR="0" rtl="0" algn="l">
              <a:lnSpc>
                <a:spcPct val="95000"/>
              </a:lnSpc>
              <a:spcBef>
                <a:spcPts val="600"/>
              </a:spcBef>
              <a:spcAft>
                <a:spcPts val="0"/>
              </a:spcAft>
              <a:buClr>
                <a:schemeClr val="lt2"/>
              </a:buClr>
              <a:buSzPct val="100000"/>
              <a:buFont typeface="Verdana"/>
              <a:buChar char="─"/>
              <a:defRPr b="0" i="0" sz="2200" u="none" cap="none" strike="noStrike">
                <a:solidFill>
                  <a:schemeClr val="dk1"/>
                </a:solidFill>
                <a:latin typeface="Verdana"/>
                <a:ea typeface="Verdana"/>
                <a:cs typeface="Verdana"/>
                <a:sym typeface="Verdana"/>
              </a:defRPr>
            </a:lvl2pPr>
            <a:lvl3pPr indent="20319" lvl="2" marL="868680" marR="0" rtl="0" algn="l">
              <a:lnSpc>
                <a:spcPct val="95000"/>
              </a:lnSpc>
              <a:spcBef>
                <a:spcPts val="600"/>
              </a:spcBef>
              <a:spcAft>
                <a:spcPts val="0"/>
              </a:spcAft>
              <a:buClr>
                <a:schemeClr val="lt2"/>
              </a:buClr>
              <a:buSzPct val="100000"/>
              <a:buFont typeface="Noto Sans Symbols"/>
              <a:buChar char="▪"/>
              <a:defRPr b="0" i="0" sz="2000" u="none" cap="none" strike="noStrike">
                <a:solidFill>
                  <a:schemeClr val="dk1"/>
                </a:solidFill>
                <a:latin typeface="Verdana"/>
                <a:ea typeface="Verdana"/>
                <a:cs typeface="Verdana"/>
                <a:sym typeface="Verdana"/>
              </a:defRPr>
            </a:lvl3pPr>
            <a:lvl4pPr indent="0" lvl="3" marL="1143000" marR="0" rtl="0" algn="l">
              <a:lnSpc>
                <a:spcPct val="95000"/>
              </a:lnSpc>
              <a:spcBef>
                <a:spcPts val="600"/>
              </a:spcBef>
              <a:spcAft>
                <a:spcPts val="0"/>
              </a:spcAft>
              <a:buClr>
                <a:schemeClr val="lt2"/>
              </a:buClr>
              <a:buSzPct val="100000"/>
              <a:buFont typeface="Courier New"/>
              <a:buChar char="o"/>
              <a:defRPr b="0" i="0" sz="1800" u="none" cap="none" strike="noStrike">
                <a:solidFill>
                  <a:schemeClr val="dk1"/>
                </a:solidFill>
                <a:latin typeface="Verdana"/>
                <a:ea typeface="Verdana"/>
                <a:cs typeface="Verdana"/>
                <a:sym typeface="Verdana"/>
              </a:defRPr>
            </a:lvl4pPr>
            <a:lvl5pPr indent="0" lvl="4" marL="1371600" marR="0" rtl="0" algn="l">
              <a:lnSpc>
                <a:spcPct val="95000"/>
              </a:lnSpc>
              <a:spcBef>
                <a:spcPts val="600"/>
              </a:spcBef>
              <a:spcAft>
                <a:spcPts val="0"/>
              </a:spcAft>
              <a:buClr>
                <a:schemeClr val="lt2"/>
              </a:buClr>
              <a:buSzPct val="100000"/>
              <a:buFont typeface="Arial"/>
              <a:buChar char="•"/>
              <a:defRPr b="0" i="0" sz="1800" u="none" cap="none" strike="noStrike">
                <a:solidFill>
                  <a:schemeClr val="dk1"/>
                </a:solidFill>
                <a:latin typeface="Verdana"/>
                <a:ea typeface="Verdana"/>
                <a:cs typeface="Verdana"/>
                <a:sym typeface="Verdana"/>
              </a:defRPr>
            </a:lvl5pPr>
            <a:lvl6pPr indent="17779" lvl="5" marL="1645920" marR="0" rtl="0" algn="l">
              <a:lnSpc>
                <a:spcPct val="100000"/>
              </a:lnSpc>
              <a:spcBef>
                <a:spcPts val="400"/>
              </a:spcBef>
              <a:spcAft>
                <a:spcPts val="0"/>
              </a:spcAft>
              <a:buClr>
                <a:schemeClr val="accent1"/>
              </a:buClr>
              <a:buSzPct val="100000"/>
              <a:buFont typeface="Arial"/>
              <a:buChar char="•"/>
              <a:defRPr b="0" i="0" sz="2000" u="none" cap="none" strike="noStrike">
                <a:solidFill>
                  <a:schemeClr val="dk2"/>
                </a:solidFill>
                <a:latin typeface="Verdana"/>
                <a:ea typeface="Verdana"/>
                <a:cs typeface="Verdana"/>
                <a:sym typeface="Verdana"/>
              </a:defRPr>
            </a:lvl6pPr>
            <a:lvl7pPr indent="15749" lvl="6" marL="1901950" marR="0" rtl="0" algn="l">
              <a:lnSpc>
                <a:spcPct val="100000"/>
              </a:lnSpc>
              <a:spcBef>
                <a:spcPts val="400"/>
              </a:spcBef>
              <a:spcAft>
                <a:spcPts val="0"/>
              </a:spcAft>
              <a:buClr>
                <a:schemeClr val="accent1"/>
              </a:buClr>
              <a:buSzPct val="100000"/>
              <a:buFont typeface="Arial"/>
              <a:buChar char="•"/>
              <a:defRPr b="0" i="0" sz="2000" u="none" cap="none" strike="noStrike">
                <a:solidFill>
                  <a:schemeClr val="dk2"/>
                </a:solidFill>
                <a:latin typeface="Verdana"/>
                <a:ea typeface="Verdana"/>
                <a:cs typeface="Verdana"/>
                <a:sym typeface="Verdana"/>
              </a:defRPr>
            </a:lvl7pPr>
            <a:lvl8pPr indent="15239" lvl="7" marL="2194560" marR="0" rtl="0" algn="l">
              <a:lnSpc>
                <a:spcPct val="100000"/>
              </a:lnSpc>
              <a:spcBef>
                <a:spcPts val="400"/>
              </a:spcBef>
              <a:spcAft>
                <a:spcPts val="0"/>
              </a:spcAft>
              <a:buClr>
                <a:schemeClr val="accent1"/>
              </a:buClr>
              <a:buSzPct val="100000"/>
              <a:buFont typeface="Arial"/>
              <a:buChar char="•"/>
              <a:defRPr b="0" i="0" sz="2000" u="none" cap="none" strike="noStrike">
                <a:solidFill>
                  <a:schemeClr val="dk2"/>
                </a:solidFill>
                <a:latin typeface="Verdana"/>
                <a:ea typeface="Verdana"/>
                <a:cs typeface="Verdana"/>
                <a:sym typeface="Verdana"/>
              </a:defRPr>
            </a:lvl8pPr>
            <a:lvl9pPr indent="20320" lvl="8" marL="2468880" marR="0" rtl="0" algn="l">
              <a:lnSpc>
                <a:spcPct val="100000"/>
              </a:lnSpc>
              <a:spcBef>
                <a:spcPts val="400"/>
              </a:spcBef>
              <a:spcAft>
                <a:spcPts val="0"/>
              </a:spcAft>
              <a:buClr>
                <a:schemeClr val="accent1"/>
              </a:buClr>
              <a:buSzPct val="100000"/>
              <a:buFont typeface="Arial"/>
              <a:buChar char="•"/>
              <a:defRPr b="0" i="0" sz="2000" u="none" cap="none" strike="noStrike">
                <a:solidFill>
                  <a:schemeClr val="dk2"/>
                </a:solidFill>
                <a:latin typeface="Verdana"/>
                <a:ea typeface="Verdana"/>
                <a:cs typeface="Verdana"/>
                <a:sym typeface="Verdana"/>
              </a:defRPr>
            </a:lvl9pPr>
          </a:lstStyle>
          <a:p/>
        </p:txBody>
      </p:sp>
      <p:sp>
        <p:nvSpPr>
          <p:cNvPr id="133" name="Shape 133"/>
          <p:cNvSpPr txBox="1"/>
          <p:nvPr>
            <p:ph idx="2" type="body"/>
          </p:nvPr>
        </p:nvSpPr>
        <p:spPr>
          <a:xfrm>
            <a:off x="443916" y="1524000"/>
            <a:ext cx="2673600" cy="4648200"/>
          </a:xfrm>
          <a:prstGeom prst="rect">
            <a:avLst/>
          </a:prstGeom>
          <a:noFill/>
          <a:ln>
            <a:noFill/>
          </a:ln>
        </p:spPr>
        <p:txBody>
          <a:bodyPr anchorCtr="0" anchor="t" bIns="91425" lIns="91425" rIns="91425" wrap="square" tIns="91425"/>
          <a:lstStyle>
            <a:lvl1pPr indent="0" lvl="0" marL="0" marR="0" rtl="0" algn="l">
              <a:lnSpc>
                <a:spcPct val="95000"/>
              </a:lnSpc>
              <a:spcBef>
                <a:spcPts val="1200"/>
              </a:spcBef>
              <a:spcAft>
                <a:spcPts val="0"/>
              </a:spcAft>
              <a:buClr>
                <a:schemeClr val="lt2"/>
              </a:buClr>
              <a:buFont typeface="Arial"/>
              <a:buNone/>
              <a:defRPr b="0" i="0" sz="2000" u="none" cap="none" strike="noStrike">
                <a:solidFill>
                  <a:schemeClr val="lt2"/>
                </a:solidFill>
                <a:latin typeface="Verdana"/>
                <a:ea typeface="Verdana"/>
                <a:cs typeface="Verdana"/>
                <a:sym typeface="Verdana"/>
              </a:defRPr>
            </a:lvl1pPr>
            <a:lvl2pPr indent="0" lvl="1" marL="457200" marR="0" rtl="0" algn="l">
              <a:lnSpc>
                <a:spcPct val="95000"/>
              </a:lnSpc>
              <a:spcBef>
                <a:spcPts val="600"/>
              </a:spcBef>
              <a:spcAft>
                <a:spcPts val="0"/>
              </a:spcAft>
              <a:buClr>
                <a:schemeClr val="lt2"/>
              </a:buClr>
              <a:buFont typeface="Verdana"/>
              <a:buNone/>
              <a:defRPr b="0" i="0" sz="1200" u="none" cap="none" strike="noStrike">
                <a:solidFill>
                  <a:schemeClr val="dk1"/>
                </a:solidFill>
                <a:latin typeface="Verdana"/>
                <a:ea typeface="Verdana"/>
                <a:cs typeface="Verdana"/>
                <a:sym typeface="Verdana"/>
              </a:defRPr>
            </a:lvl2pPr>
            <a:lvl3pPr indent="0" lvl="2" marL="914400" marR="0" rtl="0" algn="l">
              <a:lnSpc>
                <a:spcPct val="95000"/>
              </a:lnSpc>
              <a:spcBef>
                <a:spcPts val="600"/>
              </a:spcBef>
              <a:spcAft>
                <a:spcPts val="0"/>
              </a:spcAft>
              <a:buClr>
                <a:schemeClr val="lt2"/>
              </a:buClr>
              <a:buFont typeface="Noto Sans Symbols"/>
              <a:buNone/>
              <a:defRPr b="0" i="0" sz="1000" u="none" cap="none" strike="noStrike">
                <a:solidFill>
                  <a:schemeClr val="dk1"/>
                </a:solidFill>
                <a:latin typeface="Verdana"/>
                <a:ea typeface="Verdana"/>
                <a:cs typeface="Verdana"/>
                <a:sym typeface="Verdana"/>
              </a:defRPr>
            </a:lvl3pPr>
            <a:lvl4pPr indent="0" lvl="3" marL="1371600" marR="0" rtl="0" algn="l">
              <a:lnSpc>
                <a:spcPct val="95000"/>
              </a:lnSpc>
              <a:spcBef>
                <a:spcPts val="600"/>
              </a:spcBef>
              <a:spcAft>
                <a:spcPts val="0"/>
              </a:spcAft>
              <a:buClr>
                <a:schemeClr val="lt2"/>
              </a:buClr>
              <a:buFont typeface="Courier New"/>
              <a:buNone/>
              <a:defRPr b="0" i="0" sz="900" u="none" cap="none" strike="noStrike">
                <a:solidFill>
                  <a:schemeClr val="dk1"/>
                </a:solidFill>
                <a:latin typeface="Verdana"/>
                <a:ea typeface="Verdana"/>
                <a:cs typeface="Verdana"/>
                <a:sym typeface="Verdana"/>
              </a:defRPr>
            </a:lvl4pPr>
            <a:lvl5pPr indent="0" lvl="4" marL="1828800" marR="0" rtl="0" algn="l">
              <a:lnSpc>
                <a:spcPct val="95000"/>
              </a:lnSpc>
              <a:spcBef>
                <a:spcPts val="600"/>
              </a:spcBef>
              <a:spcAft>
                <a:spcPts val="0"/>
              </a:spcAft>
              <a:buClr>
                <a:schemeClr val="lt2"/>
              </a:buClr>
              <a:buFont typeface="Arial"/>
              <a:buNone/>
              <a:defRPr b="0" i="0" sz="900" u="none" cap="none" strike="noStrike">
                <a:solidFill>
                  <a:schemeClr val="dk1"/>
                </a:solidFill>
                <a:latin typeface="Verdana"/>
                <a:ea typeface="Verdana"/>
                <a:cs typeface="Verdana"/>
                <a:sym typeface="Verdana"/>
              </a:defRPr>
            </a:lvl5pPr>
            <a:lvl6pPr indent="0" lvl="5" marL="2286000" marR="0" rtl="0" algn="l">
              <a:lnSpc>
                <a:spcPct val="100000"/>
              </a:lnSpc>
              <a:spcBef>
                <a:spcPts val="180"/>
              </a:spcBef>
              <a:spcAft>
                <a:spcPts val="0"/>
              </a:spcAft>
              <a:buClr>
                <a:schemeClr val="accent1"/>
              </a:buClr>
              <a:buFont typeface="Arial"/>
              <a:buNone/>
              <a:defRPr b="0" i="0" sz="900" u="none" cap="none" strike="noStrike">
                <a:solidFill>
                  <a:schemeClr val="dk2"/>
                </a:solidFill>
                <a:latin typeface="Verdana"/>
                <a:ea typeface="Verdana"/>
                <a:cs typeface="Verdana"/>
                <a:sym typeface="Verdana"/>
              </a:defRPr>
            </a:lvl6pPr>
            <a:lvl7pPr indent="0" lvl="6" marL="2743200" marR="0" rtl="0" algn="l">
              <a:lnSpc>
                <a:spcPct val="100000"/>
              </a:lnSpc>
              <a:spcBef>
                <a:spcPts val="180"/>
              </a:spcBef>
              <a:spcAft>
                <a:spcPts val="0"/>
              </a:spcAft>
              <a:buClr>
                <a:schemeClr val="accent1"/>
              </a:buClr>
              <a:buFont typeface="Arial"/>
              <a:buNone/>
              <a:defRPr b="0" i="0" sz="900" u="none" cap="none" strike="noStrike">
                <a:solidFill>
                  <a:schemeClr val="dk2"/>
                </a:solidFill>
                <a:latin typeface="Verdana"/>
                <a:ea typeface="Verdana"/>
                <a:cs typeface="Verdana"/>
                <a:sym typeface="Verdana"/>
              </a:defRPr>
            </a:lvl7pPr>
            <a:lvl8pPr indent="0" lvl="7" marL="3200400" marR="0" rtl="0" algn="l">
              <a:lnSpc>
                <a:spcPct val="100000"/>
              </a:lnSpc>
              <a:spcBef>
                <a:spcPts val="180"/>
              </a:spcBef>
              <a:spcAft>
                <a:spcPts val="0"/>
              </a:spcAft>
              <a:buClr>
                <a:schemeClr val="accent1"/>
              </a:buClr>
              <a:buFont typeface="Arial"/>
              <a:buNone/>
              <a:defRPr b="0" i="0" sz="900" u="none" cap="none" strike="noStrike">
                <a:solidFill>
                  <a:schemeClr val="dk2"/>
                </a:solidFill>
                <a:latin typeface="Verdana"/>
                <a:ea typeface="Verdana"/>
                <a:cs typeface="Verdana"/>
                <a:sym typeface="Verdana"/>
              </a:defRPr>
            </a:lvl8pPr>
            <a:lvl9pPr indent="0" lvl="8" marL="3657600" marR="0" rtl="0" algn="l">
              <a:lnSpc>
                <a:spcPct val="100000"/>
              </a:lnSpc>
              <a:spcBef>
                <a:spcPts val="180"/>
              </a:spcBef>
              <a:spcAft>
                <a:spcPts val="0"/>
              </a:spcAft>
              <a:buClr>
                <a:schemeClr val="accent1"/>
              </a:buClr>
              <a:buFont typeface="Arial"/>
              <a:buNone/>
              <a:defRPr b="0" i="0" sz="900" u="none" cap="none" strike="noStrike">
                <a:solidFill>
                  <a:schemeClr val="dk2"/>
                </a:solidFill>
                <a:latin typeface="Verdana"/>
                <a:ea typeface="Verdana"/>
                <a:cs typeface="Verdana"/>
                <a:sym typeface="Verdana"/>
              </a:defRPr>
            </a:lvl9pPr>
          </a:lstStyle>
          <a:p/>
        </p:txBody>
      </p:sp>
      <p:sp>
        <p:nvSpPr>
          <p:cNvPr id="134" name="Shape 134"/>
          <p:cNvSpPr txBox="1"/>
          <p:nvPr>
            <p:ph idx="12" type="sldNum"/>
          </p:nvPr>
        </p:nvSpPr>
        <p:spPr>
          <a:xfrm>
            <a:off x="0" y="6391657"/>
            <a:ext cx="457200" cy="3138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Verdana"/>
              <a:buNone/>
            </a:pPr>
            <a:fld id="{00000000-1234-1234-1234-123412341234}" type="slidenum">
              <a:rPr b="0" i="0" lang="en-US" sz="1200" u="none" cap="none" strike="noStrike">
                <a:solidFill>
                  <a:schemeClr val="dk1"/>
                </a:solidFill>
                <a:latin typeface="Verdana"/>
                <a:ea typeface="Verdana"/>
                <a:cs typeface="Verdana"/>
                <a:sym typeface="Verdana"/>
              </a:rPr>
              <a:t>‹#›</a:t>
            </a:fld>
          </a:p>
        </p:txBody>
      </p:sp>
      <p:cxnSp>
        <p:nvCxnSpPr>
          <p:cNvPr id="135" name="Shape 135"/>
          <p:cNvCxnSpPr/>
          <p:nvPr/>
        </p:nvCxnSpPr>
        <p:spPr>
          <a:xfrm rot="5400000">
            <a:off x="1359151" y="3581442"/>
            <a:ext cx="3810000" cy="1500"/>
          </a:xfrm>
          <a:prstGeom prst="straightConnector1">
            <a:avLst/>
          </a:prstGeom>
          <a:noFill/>
          <a:ln cap="flat" cmpd="sng" w="15875">
            <a:solidFill>
              <a:srgbClr val="7F7F7F"/>
            </a:solidFill>
            <a:prstDash val="solid"/>
            <a:round/>
            <a:headEnd len="med" w="med" type="none"/>
            <a:tailEnd len="med" w="med" type="none"/>
          </a:ln>
        </p:spPr>
      </p:cxnSp>
      <p:sp>
        <p:nvSpPr>
          <p:cNvPr id="136" name="Shape 136"/>
          <p:cNvSpPr txBox="1"/>
          <p:nvPr>
            <p:ph idx="11" type="ftr"/>
          </p:nvPr>
        </p:nvSpPr>
        <p:spPr>
          <a:xfrm>
            <a:off x="457200" y="6400800"/>
            <a:ext cx="5105400" cy="3048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dk1"/>
              </a:buClr>
              <a:buFont typeface="Verdana"/>
              <a:buNone/>
              <a:defRPr b="0" i="0" sz="1600" u="none" cap="none" strike="noStrik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6pPr>
            <a:lvl7pPr indent="0" lvl="6" marL="27432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7pPr>
            <a:lvl8pPr indent="0" lvl="7" marL="32004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8pPr>
            <a:lvl9pPr indent="0" lvl="8" marL="36576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name="BlankRed">
    <p:bg>
      <p:bgPr>
        <a:solidFill>
          <a:schemeClr val="accent1"/>
        </a:solidFill>
      </p:bgPr>
    </p:bg>
    <p:spTree>
      <p:nvGrpSpPr>
        <p:cNvPr id="26" name="Shape 26"/>
        <p:cNvGrpSpPr/>
        <p:nvPr/>
      </p:nvGrpSpPr>
      <p:grpSpPr>
        <a:xfrm>
          <a:off x="0" y="0"/>
          <a:ext cx="0" cy="0"/>
          <a:chOff x="0" y="0"/>
          <a:chExt cx="0" cy="0"/>
        </a:xfrm>
      </p:grpSpPr>
      <p:pic>
        <p:nvPicPr>
          <p:cNvPr id="27" name="Shape 27"/>
          <p:cNvPicPr preferRelativeResize="0"/>
          <p:nvPr/>
        </p:nvPicPr>
        <p:blipFill rotWithShape="1">
          <a:blip r:embed="rId2">
            <a:alphaModFix/>
          </a:blip>
          <a:srcRect b="0" l="0" r="0" t="0"/>
          <a:stretch/>
        </p:blipFill>
        <p:spPr>
          <a:xfrm>
            <a:off x="2562225" y="1433512"/>
            <a:ext cx="4019549" cy="39909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secHead">
  <p:cSld name="Section Header">
    <p:spTree>
      <p:nvGrpSpPr>
        <p:cNvPr id="28" name="Shape 28"/>
        <p:cNvGrpSpPr/>
        <p:nvPr/>
      </p:nvGrpSpPr>
      <p:grpSpPr>
        <a:xfrm>
          <a:off x="0" y="0"/>
          <a:ext cx="0" cy="0"/>
          <a:chOff x="0" y="0"/>
          <a:chExt cx="0" cy="0"/>
        </a:xfrm>
      </p:grpSpPr>
      <p:pic>
        <p:nvPicPr>
          <p:cNvPr id="29" name="Shape 29"/>
          <p:cNvPicPr preferRelativeResize="0"/>
          <p:nvPr/>
        </p:nvPicPr>
        <p:blipFill rotWithShape="1">
          <a:blip r:embed="rId2">
            <a:alphaModFix/>
          </a:blip>
          <a:srcRect b="0" l="0" r="0" t="0"/>
          <a:stretch/>
        </p:blipFill>
        <p:spPr>
          <a:xfrm>
            <a:off x="5185589" y="2981884"/>
            <a:ext cx="3958410" cy="3876113"/>
          </a:xfrm>
          <a:prstGeom prst="rect">
            <a:avLst/>
          </a:prstGeom>
          <a:noFill/>
          <a:ln>
            <a:noFill/>
          </a:ln>
        </p:spPr>
      </p:pic>
      <p:sp>
        <p:nvSpPr>
          <p:cNvPr id="30" name="Shape 30"/>
          <p:cNvSpPr txBox="1"/>
          <p:nvPr>
            <p:ph type="title"/>
          </p:nvPr>
        </p:nvSpPr>
        <p:spPr>
          <a:xfrm>
            <a:off x="762000" y="685800"/>
            <a:ext cx="6858000" cy="1676399"/>
          </a:xfrm>
          <a:prstGeom prst="rect">
            <a:avLst/>
          </a:prstGeom>
          <a:noFill/>
          <a:ln>
            <a:noFill/>
          </a:ln>
        </p:spPr>
        <p:txBody>
          <a:bodyPr anchorCtr="0" anchor="b" bIns="91425" lIns="91425" rIns="91425" wrap="square" tIns="91425"/>
          <a:lstStyle>
            <a:lvl1pPr indent="0" lvl="0" marL="0" marR="0" rtl="0" algn="l">
              <a:spcBef>
                <a:spcPts val="0"/>
              </a:spcBef>
              <a:buClr>
                <a:srgbClr val="FEFEFE"/>
              </a:buClr>
              <a:buFont typeface="Verdana"/>
              <a:buNone/>
              <a:defRPr b="1" i="0" sz="4000" u="none" cap="none" strike="noStrike">
                <a:solidFill>
                  <a:srgbClr val="FEFEFE"/>
                </a:solidFill>
                <a:latin typeface="Verdana"/>
                <a:ea typeface="Verdana"/>
                <a:cs typeface="Verdana"/>
                <a:sym typeface="Verdana"/>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31" name="Shape 31"/>
          <p:cNvSpPr txBox="1"/>
          <p:nvPr>
            <p:ph idx="1" type="body"/>
          </p:nvPr>
        </p:nvSpPr>
        <p:spPr>
          <a:xfrm>
            <a:off x="762000" y="2362200"/>
            <a:ext cx="6858000" cy="914400"/>
          </a:xfrm>
          <a:prstGeom prst="rect">
            <a:avLst/>
          </a:prstGeom>
          <a:noFill/>
          <a:ln>
            <a:noFill/>
          </a:ln>
        </p:spPr>
        <p:txBody>
          <a:bodyPr anchorCtr="0" anchor="t" bIns="91425" lIns="91425" rIns="91425" wrap="square" tIns="91425"/>
          <a:lstStyle>
            <a:lvl1pPr indent="0" lvl="0" marL="0" marR="0" rtl="0" algn="l">
              <a:lnSpc>
                <a:spcPct val="95000"/>
              </a:lnSpc>
              <a:spcBef>
                <a:spcPts val="1200"/>
              </a:spcBef>
              <a:buClr>
                <a:schemeClr val="lt2"/>
              </a:buClr>
              <a:buFont typeface="Arial"/>
              <a:buNone/>
              <a:defRPr b="0" i="0" sz="2800" u="none" cap="none" strike="noStrike">
                <a:solidFill>
                  <a:schemeClr val="lt2"/>
                </a:solidFill>
                <a:latin typeface="Verdana"/>
                <a:ea typeface="Verdana"/>
                <a:cs typeface="Verdana"/>
                <a:sym typeface="Verdana"/>
              </a:defRPr>
            </a:lvl1pPr>
            <a:lvl2pPr indent="0" lvl="1" marL="457200" marR="0" rtl="0" algn="l">
              <a:lnSpc>
                <a:spcPct val="95000"/>
              </a:lnSpc>
              <a:spcBef>
                <a:spcPts val="600"/>
              </a:spcBef>
              <a:buClr>
                <a:schemeClr val="lt2"/>
              </a:buClr>
              <a:buFont typeface="Verdana"/>
              <a:buNone/>
              <a:defRPr b="0" i="0" sz="1800" u="none" cap="none" strike="noStrike">
                <a:solidFill>
                  <a:schemeClr val="dk1"/>
                </a:solidFill>
                <a:latin typeface="Verdana"/>
                <a:ea typeface="Verdana"/>
                <a:cs typeface="Verdana"/>
                <a:sym typeface="Verdana"/>
              </a:defRPr>
            </a:lvl2pPr>
            <a:lvl3pPr indent="0" lvl="2" marL="914400" marR="0" rtl="0" algn="l">
              <a:lnSpc>
                <a:spcPct val="95000"/>
              </a:lnSpc>
              <a:spcBef>
                <a:spcPts val="600"/>
              </a:spcBef>
              <a:buClr>
                <a:schemeClr val="lt2"/>
              </a:buClr>
              <a:buFont typeface="Noto Sans Symbols"/>
              <a:buNone/>
              <a:defRPr b="0" i="0" sz="1600" u="none" cap="none" strike="noStrike">
                <a:solidFill>
                  <a:schemeClr val="dk1"/>
                </a:solidFill>
                <a:latin typeface="Verdana"/>
                <a:ea typeface="Verdana"/>
                <a:cs typeface="Verdana"/>
                <a:sym typeface="Verdana"/>
              </a:defRPr>
            </a:lvl3pPr>
            <a:lvl4pPr indent="0" lvl="3" marL="1371600" marR="0" rtl="0" algn="l">
              <a:lnSpc>
                <a:spcPct val="95000"/>
              </a:lnSpc>
              <a:spcBef>
                <a:spcPts val="600"/>
              </a:spcBef>
              <a:buClr>
                <a:schemeClr val="lt2"/>
              </a:buClr>
              <a:buFont typeface="Courier New"/>
              <a:buNone/>
              <a:defRPr b="0" i="0" sz="1400" u="none" cap="none" strike="noStrike">
                <a:solidFill>
                  <a:schemeClr val="dk1"/>
                </a:solidFill>
                <a:latin typeface="Verdana"/>
                <a:ea typeface="Verdana"/>
                <a:cs typeface="Verdana"/>
                <a:sym typeface="Verdana"/>
              </a:defRPr>
            </a:lvl4pPr>
            <a:lvl5pPr indent="0" lvl="4" marL="1828800" marR="0" rtl="0" algn="l">
              <a:lnSpc>
                <a:spcPct val="95000"/>
              </a:lnSpc>
              <a:spcBef>
                <a:spcPts val="600"/>
              </a:spcBef>
              <a:buClr>
                <a:schemeClr val="lt2"/>
              </a:buClr>
              <a:buFont typeface="Arial"/>
              <a:buNone/>
              <a:defRPr b="0" i="0" sz="1400" u="none" cap="none" strike="noStrike">
                <a:solidFill>
                  <a:schemeClr val="dk1"/>
                </a:solidFill>
                <a:latin typeface="Verdana"/>
                <a:ea typeface="Verdana"/>
                <a:cs typeface="Verdana"/>
                <a:sym typeface="Verdana"/>
              </a:defRPr>
            </a:lvl5pPr>
            <a:lvl6pPr indent="0" lvl="5" marL="2286000" marR="0" rtl="0" algn="l">
              <a:spcBef>
                <a:spcPts val="280"/>
              </a:spcBef>
              <a:buClr>
                <a:schemeClr val="accent1"/>
              </a:buClr>
              <a:buFont typeface="Arial"/>
              <a:buNone/>
              <a:defRPr b="0" i="0" sz="1400" u="none" cap="none" strike="noStrike">
                <a:solidFill>
                  <a:schemeClr val="dk1"/>
                </a:solidFill>
                <a:latin typeface="Verdana"/>
                <a:ea typeface="Verdana"/>
                <a:cs typeface="Verdana"/>
                <a:sym typeface="Verdana"/>
              </a:defRPr>
            </a:lvl6pPr>
            <a:lvl7pPr indent="0" lvl="6" marL="2743200" marR="0" rtl="0" algn="l">
              <a:spcBef>
                <a:spcPts val="280"/>
              </a:spcBef>
              <a:buClr>
                <a:schemeClr val="accent1"/>
              </a:buClr>
              <a:buFont typeface="Arial"/>
              <a:buNone/>
              <a:defRPr b="0" i="0" sz="1400" u="none" cap="none" strike="noStrike">
                <a:solidFill>
                  <a:schemeClr val="dk1"/>
                </a:solidFill>
                <a:latin typeface="Verdana"/>
                <a:ea typeface="Verdana"/>
                <a:cs typeface="Verdana"/>
                <a:sym typeface="Verdana"/>
              </a:defRPr>
            </a:lvl7pPr>
            <a:lvl8pPr indent="0" lvl="7" marL="3200400" marR="0" rtl="0" algn="l">
              <a:spcBef>
                <a:spcPts val="280"/>
              </a:spcBef>
              <a:buClr>
                <a:schemeClr val="accent1"/>
              </a:buClr>
              <a:buFont typeface="Arial"/>
              <a:buNone/>
              <a:defRPr b="0" i="0" sz="1400" u="none" cap="none" strike="noStrike">
                <a:solidFill>
                  <a:schemeClr val="dk1"/>
                </a:solidFill>
                <a:latin typeface="Verdana"/>
                <a:ea typeface="Verdana"/>
                <a:cs typeface="Verdana"/>
                <a:sym typeface="Verdana"/>
              </a:defRPr>
            </a:lvl8pPr>
            <a:lvl9pPr indent="0" lvl="8" marL="3657600" marR="0" rtl="0" algn="l">
              <a:spcBef>
                <a:spcPts val="280"/>
              </a:spcBef>
              <a:buClr>
                <a:schemeClr val="accent1"/>
              </a:buClr>
              <a:buFont typeface="Arial"/>
              <a:buNone/>
              <a:defRPr b="0" i="0" sz="1400" u="none" cap="none" strike="noStrike">
                <a:solidFill>
                  <a:schemeClr val="dk1"/>
                </a:solidFill>
                <a:latin typeface="Verdana"/>
                <a:ea typeface="Verdana"/>
                <a:cs typeface="Verdana"/>
                <a:sym typeface="Verdana"/>
              </a:defRPr>
            </a:lvl9pPr>
          </a:lstStyle>
          <a:p/>
        </p:txBody>
      </p:sp>
      <p:sp>
        <p:nvSpPr>
          <p:cNvPr id="32" name="Shape 32"/>
          <p:cNvSpPr txBox="1"/>
          <p:nvPr>
            <p:ph idx="12" type="sldNum"/>
          </p:nvPr>
        </p:nvSpPr>
        <p:spPr>
          <a:xfrm>
            <a:off x="0" y="6391657"/>
            <a:ext cx="457200" cy="313944"/>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fld id="{00000000-1234-1234-1234-123412341234}" type="slidenum">
              <a:rPr b="0" i="0" lang="en-US" sz="1200" u="none" cap="none" strike="noStrike">
                <a:solidFill>
                  <a:schemeClr val="dk1"/>
                </a:solidFill>
                <a:latin typeface="Verdana"/>
                <a:ea typeface="Verdana"/>
                <a:cs typeface="Verdana"/>
                <a:sym typeface="Verdana"/>
              </a:rPr>
              <a:t>‹#›</a:t>
            </a:fld>
          </a:p>
        </p:txBody>
      </p:sp>
      <p:sp>
        <p:nvSpPr>
          <p:cNvPr id="33" name="Shape 33"/>
          <p:cNvSpPr txBox="1"/>
          <p:nvPr>
            <p:ph idx="11" type="ftr"/>
          </p:nvPr>
        </p:nvSpPr>
        <p:spPr>
          <a:xfrm>
            <a:off x="457200" y="6400800"/>
            <a:ext cx="5105399" cy="304799"/>
          </a:xfrm>
          <a:prstGeom prst="rect">
            <a:avLst/>
          </a:prstGeom>
          <a:noFill/>
          <a:ln>
            <a:noFill/>
          </a:ln>
        </p:spPr>
        <p:txBody>
          <a:bodyPr anchorCtr="0" anchor="t" bIns="91425" lIns="91425" rIns="91425" wrap="square" tIns="91425"/>
          <a:lstStyle>
            <a:lvl1pPr indent="0" lvl="0" marL="0" marR="0" rtl="0" algn="l">
              <a:spcBef>
                <a:spcPts val="0"/>
              </a:spcBef>
              <a:buNone/>
              <a:defRPr b="0" i="0" sz="1600" u="none" cap="none" strike="noStrike">
                <a:solidFill>
                  <a:schemeClr val="dk1"/>
                </a:solidFill>
                <a:latin typeface="Verdana"/>
                <a:ea typeface="Verdana"/>
                <a:cs typeface="Verdana"/>
                <a:sym typeface="Verdana"/>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34" name="Shape 34"/>
        <p:cNvGrpSpPr/>
        <p:nvPr/>
      </p:nvGrpSpPr>
      <p:grpSpPr>
        <a:xfrm>
          <a:off x="0" y="0"/>
          <a:ext cx="0" cy="0"/>
          <a:chOff x="0" y="0"/>
          <a:chExt cx="0" cy="0"/>
        </a:xfrm>
      </p:grpSpPr>
      <p:sp>
        <p:nvSpPr>
          <p:cNvPr id="35" name="Shape 35"/>
          <p:cNvSpPr txBox="1"/>
          <p:nvPr>
            <p:ph type="title"/>
          </p:nvPr>
        </p:nvSpPr>
        <p:spPr>
          <a:xfrm>
            <a:off x="457200" y="342900"/>
            <a:ext cx="8229600" cy="800099"/>
          </a:xfrm>
          <a:prstGeom prst="rect">
            <a:avLst/>
          </a:prstGeom>
          <a:noFill/>
          <a:ln>
            <a:noFill/>
          </a:ln>
        </p:spPr>
        <p:txBody>
          <a:bodyPr anchorCtr="0" anchor="b" bIns="91425" lIns="91425" rIns="91425" wrap="square" tIns="91425"/>
          <a:lstStyle>
            <a:lvl1pPr indent="0" lvl="0" marL="0" marR="0" rtl="0" algn="l">
              <a:spcBef>
                <a:spcPts val="0"/>
              </a:spcBef>
              <a:buClr>
                <a:schemeClr val="dk1"/>
              </a:buClr>
              <a:buFont typeface="Verdana"/>
              <a:buNone/>
              <a:defRPr b="1" i="0" sz="3200" u="none" cap="none" strike="noStrike">
                <a:solidFill>
                  <a:schemeClr val="dk1"/>
                </a:solidFill>
                <a:latin typeface="Verdana"/>
                <a:ea typeface="Verdana"/>
                <a:cs typeface="Verdana"/>
                <a:sym typeface="Verdana"/>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36" name="Shape 36"/>
          <p:cNvSpPr txBox="1"/>
          <p:nvPr>
            <p:ph idx="1" type="body"/>
          </p:nvPr>
        </p:nvSpPr>
        <p:spPr>
          <a:xfrm>
            <a:off x="457200" y="1524000"/>
            <a:ext cx="8229600" cy="4648199"/>
          </a:xfrm>
          <a:prstGeom prst="rect">
            <a:avLst/>
          </a:prstGeom>
          <a:noFill/>
          <a:ln>
            <a:noFill/>
          </a:ln>
        </p:spPr>
        <p:txBody>
          <a:bodyPr anchorCtr="0" anchor="t" bIns="91425" lIns="91425" rIns="91425" wrap="square" tIns="91425"/>
          <a:lstStyle>
            <a:lvl1pPr indent="-121920" lvl="0" marL="274320" marR="0" rtl="0" algn="l">
              <a:lnSpc>
                <a:spcPct val="95000"/>
              </a:lnSpc>
              <a:spcBef>
                <a:spcPts val="1200"/>
              </a:spcBef>
              <a:buClr>
                <a:schemeClr val="lt2"/>
              </a:buClr>
              <a:buSzPct val="100000"/>
              <a:buFont typeface="Arial"/>
              <a:buChar char="•"/>
              <a:defRPr b="0" i="0" sz="2400" u="none" cap="none" strike="noStrike">
                <a:solidFill>
                  <a:schemeClr val="dk1"/>
                </a:solidFill>
                <a:latin typeface="Verdana"/>
                <a:ea typeface="Verdana"/>
                <a:cs typeface="Verdana"/>
                <a:sym typeface="Verdana"/>
              </a:defRPr>
            </a:lvl1pPr>
            <a:lvl2pPr indent="-149859" lvl="1" marL="594360" marR="0" rtl="0" algn="l">
              <a:lnSpc>
                <a:spcPct val="95000"/>
              </a:lnSpc>
              <a:spcBef>
                <a:spcPts val="600"/>
              </a:spcBef>
              <a:buClr>
                <a:schemeClr val="lt2"/>
              </a:buClr>
              <a:buSzPct val="100000"/>
              <a:buFont typeface="Verdana"/>
              <a:buChar char="─"/>
              <a:defRPr b="0" i="0" sz="2000" u="none" cap="none" strike="noStrike">
                <a:solidFill>
                  <a:schemeClr val="dk1"/>
                </a:solidFill>
                <a:latin typeface="Verdana"/>
                <a:ea typeface="Verdana"/>
                <a:cs typeface="Verdana"/>
                <a:sym typeface="Verdana"/>
              </a:defRPr>
            </a:lvl2pPr>
            <a:lvl3pPr indent="-119380" lvl="2" marL="868680" marR="0" rtl="0" algn="l">
              <a:lnSpc>
                <a:spcPct val="95000"/>
              </a:lnSpc>
              <a:spcBef>
                <a:spcPts val="600"/>
              </a:spcBef>
              <a:buClr>
                <a:schemeClr val="lt2"/>
              </a:buClr>
              <a:buSzPct val="100000"/>
              <a:buFont typeface="Noto Sans Symbols"/>
              <a:buChar char="▪"/>
              <a:defRPr b="0" i="0" sz="1800" u="none" cap="none" strike="noStrike">
                <a:solidFill>
                  <a:schemeClr val="dk1"/>
                </a:solidFill>
                <a:latin typeface="Verdana"/>
                <a:ea typeface="Verdana"/>
                <a:cs typeface="Verdana"/>
                <a:sym typeface="Verdana"/>
              </a:defRPr>
            </a:lvl3pPr>
            <a:lvl4pPr indent="-127000" lvl="3" marL="1143000" marR="0" rtl="0" algn="l">
              <a:lnSpc>
                <a:spcPct val="95000"/>
              </a:lnSpc>
              <a:spcBef>
                <a:spcPts val="600"/>
              </a:spcBef>
              <a:buClr>
                <a:schemeClr val="lt2"/>
              </a:buClr>
              <a:buSzPct val="100000"/>
              <a:buFont typeface="Courier New"/>
              <a:buChar char="o"/>
              <a:defRPr b="0" i="0" sz="1600" u="none" cap="none" strike="noStrike">
                <a:solidFill>
                  <a:schemeClr val="dk1"/>
                </a:solidFill>
                <a:latin typeface="Verdana"/>
                <a:ea typeface="Verdana"/>
                <a:cs typeface="Verdana"/>
                <a:sym typeface="Verdana"/>
              </a:defRPr>
            </a:lvl4pPr>
            <a:lvl5pPr indent="-127000" lvl="4" marL="1371600" marR="0" rtl="0" algn="l">
              <a:lnSpc>
                <a:spcPct val="95000"/>
              </a:lnSpc>
              <a:spcBef>
                <a:spcPts val="600"/>
              </a:spcBef>
              <a:buClr>
                <a:schemeClr val="lt2"/>
              </a:buClr>
              <a:buSzPct val="100000"/>
              <a:buFont typeface="Arial"/>
              <a:buChar char="•"/>
              <a:defRPr b="0" i="0" sz="1600" u="none" cap="none" strike="noStrike">
                <a:solidFill>
                  <a:schemeClr val="dk1"/>
                </a:solidFill>
                <a:latin typeface="Verdana"/>
                <a:ea typeface="Verdana"/>
                <a:cs typeface="Verdana"/>
                <a:sym typeface="Verdana"/>
              </a:defRPr>
            </a:lvl5pPr>
            <a:lvl6pPr indent="-134620" lvl="5" marL="1645920" marR="0" rtl="0" algn="l">
              <a:spcBef>
                <a:spcPts val="320"/>
              </a:spcBef>
              <a:buClr>
                <a:schemeClr val="accent1"/>
              </a:buClr>
              <a:buSzPct val="100000"/>
              <a:buFont typeface="Arial"/>
              <a:buChar char="•"/>
              <a:defRPr b="0" i="0" sz="1600" u="none" cap="none" strike="noStrike">
                <a:solidFill>
                  <a:schemeClr val="dk2"/>
                </a:solidFill>
                <a:latin typeface="Verdana"/>
                <a:ea typeface="Verdana"/>
                <a:cs typeface="Verdana"/>
                <a:sym typeface="Verdana"/>
              </a:defRPr>
            </a:lvl6pPr>
            <a:lvl7pPr indent="-136651" lvl="6" marL="1901951" marR="0" rtl="0" algn="l">
              <a:spcBef>
                <a:spcPts val="320"/>
              </a:spcBef>
              <a:buClr>
                <a:schemeClr val="accent1"/>
              </a:buClr>
              <a:buSzPct val="100000"/>
              <a:buFont typeface="Arial"/>
              <a:buChar char="•"/>
              <a:defRPr b="0" i="0" sz="1600" u="none" cap="none" strike="noStrike">
                <a:solidFill>
                  <a:schemeClr val="dk2"/>
                </a:solidFill>
                <a:latin typeface="Verdana"/>
                <a:ea typeface="Verdana"/>
                <a:cs typeface="Verdana"/>
                <a:sym typeface="Verdana"/>
              </a:defRPr>
            </a:lvl7pPr>
            <a:lvl8pPr indent="-137160" lvl="7" marL="2194560" marR="0" rtl="0" algn="l">
              <a:spcBef>
                <a:spcPts val="320"/>
              </a:spcBef>
              <a:buClr>
                <a:schemeClr val="accent1"/>
              </a:buClr>
              <a:buSzPct val="100000"/>
              <a:buFont typeface="Arial"/>
              <a:buChar char="•"/>
              <a:defRPr b="0" i="0" sz="1600" u="none" cap="none" strike="noStrike">
                <a:solidFill>
                  <a:schemeClr val="dk2"/>
                </a:solidFill>
                <a:latin typeface="Verdana"/>
                <a:ea typeface="Verdana"/>
                <a:cs typeface="Verdana"/>
                <a:sym typeface="Verdana"/>
              </a:defRPr>
            </a:lvl8pPr>
            <a:lvl9pPr indent="-132079" lvl="8" marL="2468880" marR="0" rtl="0" algn="l">
              <a:spcBef>
                <a:spcPts val="320"/>
              </a:spcBef>
              <a:buClr>
                <a:schemeClr val="accent1"/>
              </a:buClr>
              <a:buSzPct val="100000"/>
              <a:buFont typeface="Arial"/>
              <a:buChar char="•"/>
              <a:defRPr b="0" i="0" sz="1600" u="none" cap="none" strike="noStrike">
                <a:solidFill>
                  <a:schemeClr val="dk2"/>
                </a:solidFill>
                <a:latin typeface="Verdana"/>
                <a:ea typeface="Verdana"/>
                <a:cs typeface="Verdana"/>
                <a:sym typeface="Verdana"/>
              </a:defRPr>
            </a:lvl9pPr>
          </a:lstStyle>
          <a:p/>
        </p:txBody>
      </p:sp>
      <p:sp>
        <p:nvSpPr>
          <p:cNvPr id="37" name="Shape 37"/>
          <p:cNvSpPr txBox="1"/>
          <p:nvPr>
            <p:ph idx="11" type="ftr"/>
          </p:nvPr>
        </p:nvSpPr>
        <p:spPr>
          <a:xfrm>
            <a:off x="457200" y="6400800"/>
            <a:ext cx="5105399" cy="304799"/>
          </a:xfrm>
          <a:prstGeom prst="rect">
            <a:avLst/>
          </a:prstGeom>
          <a:noFill/>
          <a:ln>
            <a:noFill/>
          </a:ln>
        </p:spPr>
        <p:txBody>
          <a:bodyPr anchorCtr="0" anchor="t" bIns="91425" lIns="91425" rIns="91425" wrap="square" tIns="91425"/>
          <a:lstStyle>
            <a:lvl1pPr indent="0" lvl="0" marL="0" marR="0" rtl="0" algn="l">
              <a:spcBef>
                <a:spcPts val="0"/>
              </a:spcBef>
              <a:buNone/>
              <a:defRPr b="0" i="0" sz="1600" u="none" cap="none" strike="noStrike">
                <a:solidFill>
                  <a:schemeClr val="dk1"/>
                </a:solidFill>
                <a:latin typeface="Verdana"/>
                <a:ea typeface="Verdana"/>
                <a:cs typeface="Verdana"/>
                <a:sym typeface="Verdana"/>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38" name="Shape 38"/>
          <p:cNvSpPr txBox="1"/>
          <p:nvPr>
            <p:ph idx="12" type="sldNum"/>
          </p:nvPr>
        </p:nvSpPr>
        <p:spPr>
          <a:xfrm>
            <a:off x="0" y="6391657"/>
            <a:ext cx="457200" cy="313944"/>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fld id="{00000000-1234-1234-1234-123412341234}" type="slidenum">
              <a:rPr b="0" i="0" lang="en-US" sz="1200" u="none" cap="none" strike="noStrike">
                <a:solidFill>
                  <a:schemeClr val="dk1"/>
                </a:solidFill>
                <a:latin typeface="Verdana"/>
                <a:ea typeface="Verdana"/>
                <a:cs typeface="Verdana"/>
                <a:sym typeface="Verdana"/>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39" name="Shape 39"/>
        <p:cNvGrpSpPr/>
        <p:nvPr/>
      </p:nvGrpSpPr>
      <p:grpSpPr>
        <a:xfrm>
          <a:off x="0" y="0"/>
          <a:ext cx="0" cy="0"/>
          <a:chOff x="0" y="0"/>
          <a:chExt cx="0" cy="0"/>
        </a:xfrm>
      </p:grpSpPr>
      <p:sp>
        <p:nvSpPr>
          <p:cNvPr id="40" name="Shape 40"/>
          <p:cNvSpPr txBox="1"/>
          <p:nvPr>
            <p:ph type="title"/>
          </p:nvPr>
        </p:nvSpPr>
        <p:spPr>
          <a:xfrm>
            <a:off x="457200" y="342900"/>
            <a:ext cx="8229600" cy="800099"/>
          </a:xfrm>
          <a:prstGeom prst="rect">
            <a:avLst/>
          </a:prstGeom>
          <a:noFill/>
          <a:ln>
            <a:noFill/>
          </a:ln>
        </p:spPr>
        <p:txBody>
          <a:bodyPr anchorCtr="0" anchor="b" bIns="91425" lIns="91425" rIns="91425" wrap="square" tIns="91425"/>
          <a:lstStyle>
            <a:lvl1pPr indent="0" lvl="0" marL="0" marR="0" rtl="0" algn="l">
              <a:spcBef>
                <a:spcPts val="0"/>
              </a:spcBef>
              <a:buClr>
                <a:schemeClr val="dk1"/>
              </a:buClr>
              <a:buFont typeface="Verdana"/>
              <a:buNone/>
              <a:defRPr b="1" i="0" sz="3200" u="none" cap="none" strike="noStrike">
                <a:solidFill>
                  <a:schemeClr val="dk1"/>
                </a:solidFill>
                <a:latin typeface="Verdana"/>
                <a:ea typeface="Verdana"/>
                <a:cs typeface="Verdana"/>
                <a:sym typeface="Verdana"/>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41" name="Shape 41"/>
          <p:cNvSpPr txBox="1"/>
          <p:nvPr>
            <p:ph idx="1" type="body"/>
          </p:nvPr>
        </p:nvSpPr>
        <p:spPr>
          <a:xfrm>
            <a:off x="762000" y="1676400"/>
            <a:ext cx="3657600" cy="4495800"/>
          </a:xfrm>
          <a:prstGeom prst="rect">
            <a:avLst/>
          </a:prstGeom>
          <a:noFill/>
          <a:ln>
            <a:noFill/>
          </a:ln>
        </p:spPr>
        <p:txBody>
          <a:bodyPr anchorCtr="0" anchor="t" bIns="91425" lIns="91425" rIns="91425" wrap="square" tIns="91425"/>
          <a:lstStyle>
            <a:lvl1pPr indent="-121920" lvl="0" marL="274320" marR="0" rtl="0" algn="l">
              <a:lnSpc>
                <a:spcPct val="95000"/>
              </a:lnSpc>
              <a:spcBef>
                <a:spcPts val="1200"/>
              </a:spcBef>
              <a:buClr>
                <a:schemeClr val="lt2"/>
              </a:buClr>
              <a:buSzPct val="100000"/>
              <a:buFont typeface="Arial"/>
              <a:buChar char="•"/>
              <a:defRPr b="0" i="0" sz="2400" u="none" cap="none" strike="noStrike">
                <a:solidFill>
                  <a:schemeClr val="dk1"/>
                </a:solidFill>
                <a:latin typeface="Verdana"/>
                <a:ea typeface="Verdana"/>
                <a:cs typeface="Verdana"/>
                <a:sym typeface="Verdana"/>
              </a:defRPr>
            </a:lvl1pPr>
            <a:lvl2pPr indent="-149859" lvl="1" marL="594360" marR="0" rtl="0" algn="l">
              <a:lnSpc>
                <a:spcPct val="95000"/>
              </a:lnSpc>
              <a:spcBef>
                <a:spcPts val="600"/>
              </a:spcBef>
              <a:buClr>
                <a:schemeClr val="lt2"/>
              </a:buClr>
              <a:buSzPct val="100000"/>
              <a:buFont typeface="Verdana"/>
              <a:buChar char="─"/>
              <a:defRPr b="0" i="0" sz="2000" u="none" cap="none" strike="noStrike">
                <a:solidFill>
                  <a:schemeClr val="dk1"/>
                </a:solidFill>
                <a:latin typeface="Verdana"/>
                <a:ea typeface="Verdana"/>
                <a:cs typeface="Verdana"/>
                <a:sym typeface="Verdana"/>
              </a:defRPr>
            </a:lvl2pPr>
            <a:lvl3pPr indent="-119380" lvl="2" marL="868680" marR="0" rtl="0" algn="l">
              <a:lnSpc>
                <a:spcPct val="95000"/>
              </a:lnSpc>
              <a:spcBef>
                <a:spcPts val="600"/>
              </a:spcBef>
              <a:buClr>
                <a:schemeClr val="lt2"/>
              </a:buClr>
              <a:buSzPct val="100000"/>
              <a:buFont typeface="Noto Sans Symbols"/>
              <a:buChar char="▪"/>
              <a:defRPr b="0" i="0" sz="1800" u="none" cap="none" strike="noStrike">
                <a:solidFill>
                  <a:schemeClr val="dk1"/>
                </a:solidFill>
                <a:latin typeface="Verdana"/>
                <a:ea typeface="Verdana"/>
                <a:cs typeface="Verdana"/>
                <a:sym typeface="Verdana"/>
              </a:defRPr>
            </a:lvl3pPr>
            <a:lvl4pPr indent="-127000" lvl="3" marL="1143000" marR="0" rtl="0" algn="l">
              <a:lnSpc>
                <a:spcPct val="95000"/>
              </a:lnSpc>
              <a:spcBef>
                <a:spcPts val="600"/>
              </a:spcBef>
              <a:buClr>
                <a:schemeClr val="lt2"/>
              </a:buClr>
              <a:buSzPct val="100000"/>
              <a:buFont typeface="Courier New"/>
              <a:buChar char="o"/>
              <a:defRPr b="0" i="0" sz="1600" u="none" cap="none" strike="noStrike">
                <a:solidFill>
                  <a:schemeClr val="dk1"/>
                </a:solidFill>
                <a:latin typeface="Verdana"/>
                <a:ea typeface="Verdana"/>
                <a:cs typeface="Verdana"/>
                <a:sym typeface="Verdana"/>
              </a:defRPr>
            </a:lvl4pPr>
            <a:lvl5pPr indent="-127000" lvl="4" marL="1371600" marR="0" rtl="0" algn="l">
              <a:lnSpc>
                <a:spcPct val="95000"/>
              </a:lnSpc>
              <a:spcBef>
                <a:spcPts val="600"/>
              </a:spcBef>
              <a:buClr>
                <a:schemeClr val="lt2"/>
              </a:buClr>
              <a:buSzPct val="100000"/>
              <a:buFont typeface="Arial"/>
              <a:buChar char="•"/>
              <a:defRPr b="0" i="0" sz="1600" u="none" cap="none" strike="noStrike">
                <a:solidFill>
                  <a:schemeClr val="dk1"/>
                </a:solidFill>
                <a:latin typeface="Verdana"/>
                <a:ea typeface="Verdana"/>
                <a:cs typeface="Verdana"/>
                <a:sym typeface="Verdana"/>
              </a:defRPr>
            </a:lvl5pPr>
            <a:lvl6pPr indent="-121920" lvl="5" marL="1645920" marR="0" rtl="0" algn="l">
              <a:spcBef>
                <a:spcPts val="360"/>
              </a:spcBef>
              <a:buClr>
                <a:schemeClr val="accent1"/>
              </a:buClr>
              <a:buSzPct val="100000"/>
              <a:buFont typeface="Arial"/>
              <a:buChar char="•"/>
              <a:defRPr b="0" i="0" sz="1800" u="none" cap="none" strike="noStrike">
                <a:solidFill>
                  <a:schemeClr val="dk2"/>
                </a:solidFill>
                <a:latin typeface="Verdana"/>
                <a:ea typeface="Verdana"/>
                <a:cs typeface="Verdana"/>
                <a:sym typeface="Verdana"/>
              </a:defRPr>
            </a:lvl6pPr>
            <a:lvl7pPr indent="-123951" lvl="6" marL="1901951" marR="0" rtl="0" algn="l">
              <a:spcBef>
                <a:spcPts val="360"/>
              </a:spcBef>
              <a:buClr>
                <a:schemeClr val="accent1"/>
              </a:buClr>
              <a:buSzPct val="100000"/>
              <a:buFont typeface="Arial"/>
              <a:buChar char="•"/>
              <a:defRPr b="0" i="0" sz="1800" u="none" cap="none" strike="noStrike">
                <a:solidFill>
                  <a:schemeClr val="dk2"/>
                </a:solidFill>
                <a:latin typeface="Verdana"/>
                <a:ea typeface="Verdana"/>
                <a:cs typeface="Verdana"/>
                <a:sym typeface="Verdana"/>
              </a:defRPr>
            </a:lvl7pPr>
            <a:lvl8pPr indent="-124460" lvl="7" marL="2194560" marR="0" rtl="0" algn="l">
              <a:spcBef>
                <a:spcPts val="360"/>
              </a:spcBef>
              <a:buClr>
                <a:schemeClr val="accent1"/>
              </a:buClr>
              <a:buSzPct val="100000"/>
              <a:buFont typeface="Arial"/>
              <a:buChar char="•"/>
              <a:defRPr b="0" i="0" sz="1800" u="none" cap="none" strike="noStrike">
                <a:solidFill>
                  <a:schemeClr val="dk2"/>
                </a:solidFill>
                <a:latin typeface="Verdana"/>
                <a:ea typeface="Verdana"/>
                <a:cs typeface="Verdana"/>
                <a:sym typeface="Verdana"/>
              </a:defRPr>
            </a:lvl8pPr>
            <a:lvl9pPr indent="-119379" lvl="8" marL="2468880" marR="0" rtl="0" algn="l">
              <a:spcBef>
                <a:spcPts val="360"/>
              </a:spcBef>
              <a:buClr>
                <a:schemeClr val="accent1"/>
              </a:buClr>
              <a:buSzPct val="100000"/>
              <a:buFont typeface="Arial"/>
              <a:buChar char="•"/>
              <a:defRPr b="0" i="0" sz="1800" u="none" cap="none" strike="noStrike">
                <a:solidFill>
                  <a:schemeClr val="dk2"/>
                </a:solidFill>
                <a:latin typeface="Verdana"/>
                <a:ea typeface="Verdana"/>
                <a:cs typeface="Verdana"/>
                <a:sym typeface="Verdana"/>
              </a:defRPr>
            </a:lvl9pPr>
          </a:lstStyle>
          <a:p/>
        </p:txBody>
      </p:sp>
      <p:sp>
        <p:nvSpPr>
          <p:cNvPr id="42" name="Shape 42"/>
          <p:cNvSpPr txBox="1"/>
          <p:nvPr>
            <p:ph idx="2" type="body"/>
          </p:nvPr>
        </p:nvSpPr>
        <p:spPr>
          <a:xfrm>
            <a:off x="4648200" y="1676400"/>
            <a:ext cx="3657600" cy="4495800"/>
          </a:xfrm>
          <a:prstGeom prst="rect">
            <a:avLst/>
          </a:prstGeom>
          <a:noFill/>
          <a:ln>
            <a:noFill/>
          </a:ln>
        </p:spPr>
        <p:txBody>
          <a:bodyPr anchorCtr="0" anchor="t" bIns="91425" lIns="91425" rIns="91425" wrap="square" tIns="91425"/>
          <a:lstStyle>
            <a:lvl1pPr indent="-121920" lvl="0" marL="274320" marR="0" rtl="0" algn="l">
              <a:lnSpc>
                <a:spcPct val="95000"/>
              </a:lnSpc>
              <a:spcBef>
                <a:spcPts val="1200"/>
              </a:spcBef>
              <a:buClr>
                <a:schemeClr val="lt2"/>
              </a:buClr>
              <a:buSzPct val="100000"/>
              <a:buFont typeface="Arial"/>
              <a:buChar char="•"/>
              <a:defRPr b="0" i="0" sz="2400" u="none" cap="none" strike="noStrike">
                <a:solidFill>
                  <a:schemeClr val="dk1"/>
                </a:solidFill>
                <a:latin typeface="Verdana"/>
                <a:ea typeface="Verdana"/>
                <a:cs typeface="Verdana"/>
                <a:sym typeface="Verdana"/>
              </a:defRPr>
            </a:lvl1pPr>
            <a:lvl2pPr indent="-149859" lvl="1" marL="594360" marR="0" rtl="0" algn="l">
              <a:lnSpc>
                <a:spcPct val="95000"/>
              </a:lnSpc>
              <a:spcBef>
                <a:spcPts val="600"/>
              </a:spcBef>
              <a:buClr>
                <a:schemeClr val="lt2"/>
              </a:buClr>
              <a:buSzPct val="100000"/>
              <a:buFont typeface="Verdana"/>
              <a:buChar char="─"/>
              <a:defRPr b="0" i="0" sz="2000" u="none" cap="none" strike="noStrike">
                <a:solidFill>
                  <a:schemeClr val="dk1"/>
                </a:solidFill>
                <a:latin typeface="Verdana"/>
                <a:ea typeface="Verdana"/>
                <a:cs typeface="Verdana"/>
                <a:sym typeface="Verdana"/>
              </a:defRPr>
            </a:lvl2pPr>
            <a:lvl3pPr indent="-119380" lvl="2" marL="868680" marR="0" rtl="0" algn="l">
              <a:lnSpc>
                <a:spcPct val="95000"/>
              </a:lnSpc>
              <a:spcBef>
                <a:spcPts val="600"/>
              </a:spcBef>
              <a:buClr>
                <a:schemeClr val="lt2"/>
              </a:buClr>
              <a:buSzPct val="100000"/>
              <a:buFont typeface="Noto Sans Symbols"/>
              <a:buChar char="▪"/>
              <a:defRPr b="0" i="0" sz="1800" u="none" cap="none" strike="noStrike">
                <a:solidFill>
                  <a:schemeClr val="dk1"/>
                </a:solidFill>
                <a:latin typeface="Verdana"/>
                <a:ea typeface="Verdana"/>
                <a:cs typeface="Verdana"/>
                <a:sym typeface="Verdana"/>
              </a:defRPr>
            </a:lvl3pPr>
            <a:lvl4pPr indent="-127000" lvl="3" marL="1143000" marR="0" rtl="0" algn="l">
              <a:lnSpc>
                <a:spcPct val="95000"/>
              </a:lnSpc>
              <a:spcBef>
                <a:spcPts val="600"/>
              </a:spcBef>
              <a:buClr>
                <a:schemeClr val="lt2"/>
              </a:buClr>
              <a:buSzPct val="100000"/>
              <a:buFont typeface="Courier New"/>
              <a:buChar char="o"/>
              <a:defRPr b="0" i="0" sz="1600" u="none" cap="none" strike="noStrike">
                <a:solidFill>
                  <a:schemeClr val="dk1"/>
                </a:solidFill>
                <a:latin typeface="Verdana"/>
                <a:ea typeface="Verdana"/>
                <a:cs typeface="Verdana"/>
                <a:sym typeface="Verdana"/>
              </a:defRPr>
            </a:lvl4pPr>
            <a:lvl5pPr indent="-127000" lvl="4" marL="1371600" marR="0" rtl="0" algn="l">
              <a:lnSpc>
                <a:spcPct val="95000"/>
              </a:lnSpc>
              <a:spcBef>
                <a:spcPts val="600"/>
              </a:spcBef>
              <a:buClr>
                <a:schemeClr val="lt2"/>
              </a:buClr>
              <a:buSzPct val="100000"/>
              <a:buFont typeface="Arial"/>
              <a:buChar char="•"/>
              <a:defRPr b="0" i="0" sz="1600" u="none" cap="none" strike="noStrike">
                <a:solidFill>
                  <a:schemeClr val="dk1"/>
                </a:solidFill>
                <a:latin typeface="Verdana"/>
                <a:ea typeface="Verdana"/>
                <a:cs typeface="Verdana"/>
                <a:sym typeface="Verdana"/>
              </a:defRPr>
            </a:lvl5pPr>
            <a:lvl6pPr indent="-121920" lvl="5" marL="1645920" marR="0" rtl="0" algn="l">
              <a:spcBef>
                <a:spcPts val="360"/>
              </a:spcBef>
              <a:buClr>
                <a:schemeClr val="accent1"/>
              </a:buClr>
              <a:buSzPct val="100000"/>
              <a:buFont typeface="Arial"/>
              <a:buChar char="•"/>
              <a:defRPr b="0" i="0" sz="1800" u="none" cap="none" strike="noStrike">
                <a:solidFill>
                  <a:schemeClr val="dk2"/>
                </a:solidFill>
                <a:latin typeface="Verdana"/>
                <a:ea typeface="Verdana"/>
                <a:cs typeface="Verdana"/>
                <a:sym typeface="Verdana"/>
              </a:defRPr>
            </a:lvl6pPr>
            <a:lvl7pPr indent="-123951" lvl="6" marL="1901951" marR="0" rtl="0" algn="l">
              <a:spcBef>
                <a:spcPts val="360"/>
              </a:spcBef>
              <a:buClr>
                <a:schemeClr val="accent1"/>
              </a:buClr>
              <a:buSzPct val="100000"/>
              <a:buFont typeface="Arial"/>
              <a:buChar char="•"/>
              <a:defRPr b="0" i="0" sz="1800" u="none" cap="none" strike="noStrike">
                <a:solidFill>
                  <a:schemeClr val="dk2"/>
                </a:solidFill>
                <a:latin typeface="Verdana"/>
                <a:ea typeface="Verdana"/>
                <a:cs typeface="Verdana"/>
                <a:sym typeface="Verdana"/>
              </a:defRPr>
            </a:lvl7pPr>
            <a:lvl8pPr indent="-124460" lvl="7" marL="2194560" marR="0" rtl="0" algn="l">
              <a:spcBef>
                <a:spcPts val="360"/>
              </a:spcBef>
              <a:buClr>
                <a:schemeClr val="accent1"/>
              </a:buClr>
              <a:buSzPct val="100000"/>
              <a:buFont typeface="Arial"/>
              <a:buChar char="•"/>
              <a:defRPr b="0" i="0" sz="1800" u="none" cap="none" strike="noStrike">
                <a:solidFill>
                  <a:schemeClr val="dk2"/>
                </a:solidFill>
                <a:latin typeface="Verdana"/>
                <a:ea typeface="Verdana"/>
                <a:cs typeface="Verdana"/>
                <a:sym typeface="Verdana"/>
              </a:defRPr>
            </a:lvl8pPr>
            <a:lvl9pPr indent="-119379" lvl="8" marL="2468880" marR="0" rtl="0" algn="l">
              <a:spcBef>
                <a:spcPts val="360"/>
              </a:spcBef>
              <a:buClr>
                <a:schemeClr val="accent1"/>
              </a:buClr>
              <a:buSzPct val="100000"/>
              <a:buFont typeface="Arial"/>
              <a:buChar char="•"/>
              <a:defRPr b="0" i="0" sz="1800" u="none" cap="none" strike="noStrike">
                <a:solidFill>
                  <a:schemeClr val="dk2"/>
                </a:solidFill>
                <a:latin typeface="Verdana"/>
                <a:ea typeface="Verdana"/>
                <a:cs typeface="Verdana"/>
                <a:sym typeface="Verdana"/>
              </a:defRPr>
            </a:lvl9pPr>
          </a:lstStyle>
          <a:p/>
        </p:txBody>
      </p:sp>
      <p:sp>
        <p:nvSpPr>
          <p:cNvPr id="43" name="Shape 43"/>
          <p:cNvSpPr txBox="1"/>
          <p:nvPr>
            <p:ph idx="12" type="sldNum"/>
          </p:nvPr>
        </p:nvSpPr>
        <p:spPr>
          <a:xfrm>
            <a:off x="0" y="6391657"/>
            <a:ext cx="457200" cy="313944"/>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fld id="{00000000-1234-1234-1234-123412341234}" type="slidenum">
              <a:rPr b="0" i="0" lang="en-US" sz="1200" u="none" cap="none" strike="noStrike">
                <a:solidFill>
                  <a:schemeClr val="dk1"/>
                </a:solidFill>
                <a:latin typeface="Verdana"/>
                <a:ea typeface="Verdana"/>
                <a:cs typeface="Verdana"/>
                <a:sym typeface="Verdana"/>
              </a:rPr>
              <a:t>‹#›</a:t>
            </a:fld>
          </a:p>
        </p:txBody>
      </p:sp>
      <p:sp>
        <p:nvSpPr>
          <p:cNvPr id="44" name="Shape 44"/>
          <p:cNvSpPr txBox="1"/>
          <p:nvPr>
            <p:ph idx="11" type="ftr"/>
          </p:nvPr>
        </p:nvSpPr>
        <p:spPr>
          <a:xfrm>
            <a:off x="457200" y="6400800"/>
            <a:ext cx="5105399" cy="304799"/>
          </a:xfrm>
          <a:prstGeom prst="rect">
            <a:avLst/>
          </a:prstGeom>
          <a:noFill/>
          <a:ln>
            <a:noFill/>
          </a:ln>
        </p:spPr>
        <p:txBody>
          <a:bodyPr anchorCtr="0" anchor="t" bIns="91425" lIns="91425" rIns="91425" wrap="square" tIns="91425"/>
          <a:lstStyle>
            <a:lvl1pPr indent="0" lvl="0" marL="0" marR="0" rtl="0" algn="l">
              <a:spcBef>
                <a:spcPts val="0"/>
              </a:spcBef>
              <a:buNone/>
              <a:defRPr b="0" i="0" sz="1600" u="none" cap="none" strike="noStrike">
                <a:solidFill>
                  <a:schemeClr val="dk1"/>
                </a:solidFill>
                <a:latin typeface="Verdana"/>
                <a:ea typeface="Verdana"/>
                <a:cs typeface="Verdana"/>
                <a:sym typeface="Verdana"/>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5" name="Shape 45"/>
        <p:cNvGrpSpPr/>
        <p:nvPr/>
      </p:nvGrpSpPr>
      <p:grpSpPr>
        <a:xfrm>
          <a:off x="0" y="0"/>
          <a:ext cx="0" cy="0"/>
          <a:chOff x="0" y="0"/>
          <a:chExt cx="0" cy="0"/>
        </a:xfrm>
      </p:grpSpPr>
      <p:sp>
        <p:nvSpPr>
          <p:cNvPr id="46" name="Shape 46"/>
          <p:cNvSpPr txBox="1"/>
          <p:nvPr>
            <p:ph type="title"/>
          </p:nvPr>
        </p:nvSpPr>
        <p:spPr>
          <a:xfrm>
            <a:off x="457200" y="342900"/>
            <a:ext cx="8229600" cy="800099"/>
          </a:xfrm>
          <a:prstGeom prst="rect">
            <a:avLst/>
          </a:prstGeom>
          <a:noFill/>
          <a:ln>
            <a:noFill/>
          </a:ln>
        </p:spPr>
        <p:txBody>
          <a:bodyPr anchorCtr="0" anchor="b" bIns="91425" lIns="91425" rIns="91425" wrap="square" tIns="91425"/>
          <a:lstStyle>
            <a:lvl1pPr indent="0" lvl="0" marL="0" marR="0" rtl="0" algn="l">
              <a:spcBef>
                <a:spcPts val="0"/>
              </a:spcBef>
              <a:buClr>
                <a:schemeClr val="dk1"/>
              </a:buClr>
              <a:buFont typeface="Verdana"/>
              <a:buNone/>
              <a:defRPr b="1" i="0" sz="3200" u="none" cap="none" strike="noStrike">
                <a:solidFill>
                  <a:schemeClr val="dk1"/>
                </a:solidFill>
                <a:latin typeface="Verdana"/>
                <a:ea typeface="Verdana"/>
                <a:cs typeface="Verdana"/>
                <a:sym typeface="Verdana"/>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47" name="Shape 47"/>
          <p:cNvSpPr txBox="1"/>
          <p:nvPr>
            <p:ph idx="12" type="sldNum"/>
          </p:nvPr>
        </p:nvSpPr>
        <p:spPr>
          <a:xfrm>
            <a:off x="0" y="6391657"/>
            <a:ext cx="457200" cy="313944"/>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fld id="{00000000-1234-1234-1234-123412341234}" type="slidenum">
              <a:rPr b="0" i="0" lang="en-US" sz="1200" u="none" cap="none" strike="noStrike">
                <a:solidFill>
                  <a:schemeClr val="dk1"/>
                </a:solidFill>
                <a:latin typeface="Verdana"/>
                <a:ea typeface="Verdana"/>
                <a:cs typeface="Verdana"/>
                <a:sym typeface="Verdana"/>
              </a:rPr>
              <a:t>‹#›</a:t>
            </a:fld>
          </a:p>
        </p:txBody>
      </p:sp>
      <p:sp>
        <p:nvSpPr>
          <p:cNvPr id="48" name="Shape 48"/>
          <p:cNvSpPr txBox="1"/>
          <p:nvPr>
            <p:ph idx="11" type="ftr"/>
          </p:nvPr>
        </p:nvSpPr>
        <p:spPr>
          <a:xfrm>
            <a:off x="457200" y="6400800"/>
            <a:ext cx="5105399" cy="304799"/>
          </a:xfrm>
          <a:prstGeom prst="rect">
            <a:avLst/>
          </a:prstGeom>
          <a:noFill/>
          <a:ln>
            <a:noFill/>
          </a:ln>
        </p:spPr>
        <p:txBody>
          <a:bodyPr anchorCtr="0" anchor="t" bIns="91425" lIns="91425" rIns="91425" wrap="square" tIns="91425"/>
          <a:lstStyle>
            <a:lvl1pPr indent="0" lvl="0" marL="0" marR="0" rtl="0" algn="l">
              <a:spcBef>
                <a:spcPts val="0"/>
              </a:spcBef>
              <a:buNone/>
              <a:defRPr b="0" i="0" sz="1600" u="none" cap="none" strike="noStrike">
                <a:solidFill>
                  <a:schemeClr val="dk1"/>
                </a:solidFill>
                <a:latin typeface="Verdana"/>
                <a:ea typeface="Verdana"/>
                <a:cs typeface="Verdana"/>
                <a:sym typeface="Verdana"/>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hotoCaption">
    <p:spTree>
      <p:nvGrpSpPr>
        <p:cNvPr id="49" name="Shape 49"/>
        <p:cNvGrpSpPr/>
        <p:nvPr/>
      </p:nvGrpSpPr>
      <p:grpSpPr>
        <a:xfrm>
          <a:off x="0" y="0"/>
          <a:ext cx="0" cy="0"/>
          <a:chOff x="0" y="0"/>
          <a:chExt cx="0" cy="0"/>
        </a:xfrm>
      </p:grpSpPr>
      <p:sp>
        <p:nvSpPr>
          <p:cNvPr id="50" name="Shape 50"/>
          <p:cNvSpPr txBox="1"/>
          <p:nvPr>
            <p:ph type="title"/>
          </p:nvPr>
        </p:nvSpPr>
        <p:spPr>
          <a:xfrm>
            <a:off x="457200" y="342900"/>
            <a:ext cx="8229600" cy="800099"/>
          </a:xfrm>
          <a:prstGeom prst="rect">
            <a:avLst/>
          </a:prstGeom>
          <a:noFill/>
          <a:ln>
            <a:noFill/>
          </a:ln>
        </p:spPr>
        <p:txBody>
          <a:bodyPr anchorCtr="0" anchor="b" bIns="91425" lIns="91425" rIns="91425" wrap="square" tIns="91425"/>
          <a:lstStyle>
            <a:lvl1pPr indent="0" lvl="0" marL="0" marR="0" rtl="0" algn="l">
              <a:spcBef>
                <a:spcPts val="0"/>
              </a:spcBef>
              <a:buClr>
                <a:schemeClr val="dk1"/>
              </a:buClr>
              <a:buFont typeface="Verdana"/>
              <a:buNone/>
              <a:defRPr b="1" i="0" sz="3200" u="none" cap="none" strike="noStrike">
                <a:solidFill>
                  <a:schemeClr val="dk1"/>
                </a:solidFill>
                <a:latin typeface="Verdana"/>
                <a:ea typeface="Verdana"/>
                <a:cs typeface="Verdana"/>
                <a:sym typeface="Verdana"/>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51" name="Shape 51"/>
          <p:cNvSpPr txBox="1"/>
          <p:nvPr>
            <p:ph idx="12" type="sldNum"/>
          </p:nvPr>
        </p:nvSpPr>
        <p:spPr>
          <a:xfrm>
            <a:off x="0" y="6391657"/>
            <a:ext cx="457200" cy="313944"/>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fld id="{00000000-1234-1234-1234-123412341234}" type="slidenum">
              <a:rPr lang="en-US" sz="1200">
                <a:solidFill>
                  <a:schemeClr val="dk1"/>
                </a:solidFill>
                <a:latin typeface="Verdana"/>
                <a:ea typeface="Verdana"/>
                <a:cs typeface="Verdana"/>
                <a:sym typeface="Verdana"/>
              </a:rPr>
              <a:t>‹#›</a:t>
            </a:fld>
          </a:p>
        </p:txBody>
      </p:sp>
      <p:sp>
        <p:nvSpPr>
          <p:cNvPr id="52" name="Shape 52"/>
          <p:cNvSpPr txBox="1"/>
          <p:nvPr>
            <p:ph idx="11" type="ftr"/>
          </p:nvPr>
        </p:nvSpPr>
        <p:spPr>
          <a:xfrm>
            <a:off x="457200" y="6400800"/>
            <a:ext cx="5105399" cy="304799"/>
          </a:xfrm>
          <a:prstGeom prst="rect">
            <a:avLst/>
          </a:prstGeom>
          <a:noFill/>
          <a:ln>
            <a:noFill/>
          </a:ln>
        </p:spPr>
        <p:txBody>
          <a:bodyPr anchorCtr="0" anchor="t" bIns="91425" lIns="91425" rIns="91425" wrap="square" tIns="91425"/>
          <a:lstStyle>
            <a:lvl1pPr indent="0" lvl="0" marL="0" marR="0" rtl="0" algn="l">
              <a:spcBef>
                <a:spcPts val="0"/>
              </a:spcBef>
              <a:buNone/>
              <a:defRPr b="0" sz="1600">
                <a:solidFill>
                  <a:schemeClr val="dk1"/>
                </a:solidFill>
                <a:latin typeface="Verdana"/>
                <a:ea typeface="Verdana"/>
                <a:cs typeface="Verdana"/>
                <a:sym typeface="Verdana"/>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53" name="Shape 53"/>
          <p:cNvSpPr/>
          <p:nvPr>
            <p:ph idx="2" type="pic"/>
          </p:nvPr>
        </p:nvSpPr>
        <p:spPr>
          <a:xfrm>
            <a:off x="457200" y="1524000"/>
            <a:ext cx="5867400" cy="4648199"/>
          </a:xfrm>
          <a:prstGeom prst="rect">
            <a:avLst/>
          </a:prstGeom>
          <a:noFill/>
          <a:ln>
            <a:noFill/>
          </a:ln>
        </p:spPr>
        <p:txBody>
          <a:bodyPr anchorCtr="0" anchor="t" bIns="91425" lIns="91425" rIns="91425" wrap="square" tIns="91425"/>
          <a:lstStyle>
            <a:lvl1pPr indent="-121920" lvl="0" marL="274320" marR="0" rtl="0" algn="l">
              <a:lnSpc>
                <a:spcPct val="95000"/>
              </a:lnSpc>
              <a:spcBef>
                <a:spcPts val="1200"/>
              </a:spcBef>
              <a:buClr>
                <a:schemeClr val="lt2"/>
              </a:buClr>
              <a:buSzPct val="100000"/>
              <a:buFont typeface="Arial"/>
              <a:buChar char="•"/>
              <a:defRPr b="0" i="0" sz="2400" u="none" cap="none" strike="noStrike">
                <a:solidFill>
                  <a:schemeClr val="dk1"/>
                </a:solidFill>
                <a:latin typeface="Verdana"/>
                <a:ea typeface="Verdana"/>
                <a:cs typeface="Verdana"/>
                <a:sym typeface="Verdana"/>
              </a:defRPr>
            </a:lvl1pPr>
            <a:lvl2pPr indent="-149859" lvl="1" marL="594360" marR="0" rtl="0" algn="l">
              <a:lnSpc>
                <a:spcPct val="95000"/>
              </a:lnSpc>
              <a:spcBef>
                <a:spcPts val="600"/>
              </a:spcBef>
              <a:buClr>
                <a:schemeClr val="lt2"/>
              </a:buClr>
              <a:buSzPct val="100000"/>
              <a:buFont typeface="Verdana"/>
              <a:buChar char="─"/>
              <a:defRPr b="0" i="0" sz="2000" u="none" cap="none" strike="noStrike">
                <a:solidFill>
                  <a:schemeClr val="dk1"/>
                </a:solidFill>
                <a:latin typeface="Verdana"/>
                <a:ea typeface="Verdana"/>
                <a:cs typeface="Verdana"/>
                <a:sym typeface="Verdana"/>
              </a:defRPr>
            </a:lvl2pPr>
            <a:lvl3pPr indent="-119380" lvl="2" marL="868680" marR="0" rtl="0" algn="l">
              <a:lnSpc>
                <a:spcPct val="95000"/>
              </a:lnSpc>
              <a:spcBef>
                <a:spcPts val="600"/>
              </a:spcBef>
              <a:buClr>
                <a:schemeClr val="lt2"/>
              </a:buClr>
              <a:buSzPct val="100000"/>
              <a:buFont typeface="Noto Sans Symbols"/>
              <a:buChar char="▪"/>
              <a:defRPr b="0" i="0" sz="1800" u="none" cap="none" strike="noStrike">
                <a:solidFill>
                  <a:schemeClr val="dk1"/>
                </a:solidFill>
                <a:latin typeface="Verdana"/>
                <a:ea typeface="Verdana"/>
                <a:cs typeface="Verdana"/>
                <a:sym typeface="Verdana"/>
              </a:defRPr>
            </a:lvl3pPr>
            <a:lvl4pPr indent="-127000" lvl="3" marL="1143000" marR="0" rtl="0" algn="l">
              <a:lnSpc>
                <a:spcPct val="95000"/>
              </a:lnSpc>
              <a:spcBef>
                <a:spcPts val="600"/>
              </a:spcBef>
              <a:buClr>
                <a:schemeClr val="lt2"/>
              </a:buClr>
              <a:buSzPct val="100000"/>
              <a:buFont typeface="Courier New"/>
              <a:buChar char="o"/>
              <a:defRPr b="0" i="0" sz="1600" u="none" cap="none" strike="noStrike">
                <a:solidFill>
                  <a:schemeClr val="dk1"/>
                </a:solidFill>
                <a:latin typeface="Verdana"/>
                <a:ea typeface="Verdana"/>
                <a:cs typeface="Verdana"/>
                <a:sym typeface="Verdana"/>
              </a:defRPr>
            </a:lvl4pPr>
            <a:lvl5pPr indent="-127000" lvl="4" marL="1371600" marR="0" rtl="0" algn="l">
              <a:lnSpc>
                <a:spcPct val="95000"/>
              </a:lnSpc>
              <a:spcBef>
                <a:spcPts val="600"/>
              </a:spcBef>
              <a:buClr>
                <a:schemeClr val="lt2"/>
              </a:buClr>
              <a:buSzPct val="100000"/>
              <a:buFont typeface="Arial"/>
              <a:buChar char="•"/>
              <a:defRPr b="0" i="0" sz="1600" u="none" cap="none" strike="noStrike">
                <a:solidFill>
                  <a:schemeClr val="dk1"/>
                </a:solidFill>
                <a:latin typeface="Verdana"/>
                <a:ea typeface="Verdana"/>
                <a:cs typeface="Verdana"/>
                <a:sym typeface="Verdana"/>
              </a:defRPr>
            </a:lvl5pPr>
            <a:lvl6pPr indent="-134620" lvl="5" marL="1645920" marR="0" rtl="0" algn="l">
              <a:spcBef>
                <a:spcPts val="320"/>
              </a:spcBef>
              <a:buClr>
                <a:schemeClr val="accent1"/>
              </a:buClr>
              <a:buSzPct val="100000"/>
              <a:buFont typeface="Arial"/>
              <a:buChar char="•"/>
              <a:defRPr b="0" i="0" sz="1600" u="none" cap="none" strike="noStrike">
                <a:solidFill>
                  <a:schemeClr val="dk2"/>
                </a:solidFill>
                <a:latin typeface="Verdana"/>
                <a:ea typeface="Verdana"/>
                <a:cs typeface="Verdana"/>
                <a:sym typeface="Verdana"/>
              </a:defRPr>
            </a:lvl6pPr>
            <a:lvl7pPr indent="-136651" lvl="6" marL="1901951" marR="0" rtl="0" algn="l">
              <a:spcBef>
                <a:spcPts val="320"/>
              </a:spcBef>
              <a:buClr>
                <a:schemeClr val="accent1"/>
              </a:buClr>
              <a:buSzPct val="100000"/>
              <a:buFont typeface="Arial"/>
              <a:buChar char="•"/>
              <a:defRPr b="0" i="0" sz="1600" u="none" cap="none" strike="noStrike">
                <a:solidFill>
                  <a:schemeClr val="dk2"/>
                </a:solidFill>
                <a:latin typeface="Verdana"/>
                <a:ea typeface="Verdana"/>
                <a:cs typeface="Verdana"/>
                <a:sym typeface="Verdana"/>
              </a:defRPr>
            </a:lvl7pPr>
            <a:lvl8pPr indent="-137160" lvl="7" marL="2194560" marR="0" rtl="0" algn="l">
              <a:spcBef>
                <a:spcPts val="320"/>
              </a:spcBef>
              <a:buClr>
                <a:schemeClr val="accent1"/>
              </a:buClr>
              <a:buSzPct val="100000"/>
              <a:buFont typeface="Arial"/>
              <a:buChar char="•"/>
              <a:defRPr b="0" i="0" sz="1600" u="none" cap="none" strike="noStrike">
                <a:solidFill>
                  <a:schemeClr val="dk2"/>
                </a:solidFill>
                <a:latin typeface="Verdana"/>
                <a:ea typeface="Verdana"/>
                <a:cs typeface="Verdana"/>
                <a:sym typeface="Verdana"/>
              </a:defRPr>
            </a:lvl8pPr>
            <a:lvl9pPr indent="-132079" lvl="8" marL="2468880" marR="0" rtl="0" algn="l">
              <a:spcBef>
                <a:spcPts val="320"/>
              </a:spcBef>
              <a:buClr>
                <a:schemeClr val="accent1"/>
              </a:buClr>
              <a:buSzPct val="100000"/>
              <a:buFont typeface="Arial"/>
              <a:buChar char="•"/>
              <a:defRPr b="0" i="0" sz="1600" u="none" cap="none" strike="noStrike">
                <a:solidFill>
                  <a:schemeClr val="dk2"/>
                </a:solidFill>
                <a:latin typeface="Verdana"/>
                <a:ea typeface="Verdana"/>
                <a:cs typeface="Verdana"/>
                <a:sym typeface="Verdana"/>
              </a:defRPr>
            </a:lvl9pPr>
          </a:lstStyle>
          <a:p/>
        </p:txBody>
      </p:sp>
      <p:sp>
        <p:nvSpPr>
          <p:cNvPr id="54" name="Shape 54"/>
          <p:cNvSpPr txBox="1"/>
          <p:nvPr>
            <p:ph idx="1" type="body"/>
          </p:nvPr>
        </p:nvSpPr>
        <p:spPr>
          <a:xfrm>
            <a:off x="6553200" y="1524000"/>
            <a:ext cx="2133599" cy="4648199"/>
          </a:xfrm>
          <a:prstGeom prst="rect">
            <a:avLst/>
          </a:prstGeom>
          <a:noFill/>
          <a:ln>
            <a:noFill/>
          </a:ln>
        </p:spPr>
        <p:txBody>
          <a:bodyPr anchorCtr="0" anchor="t" bIns="91425" lIns="91425" rIns="91425" wrap="square" tIns="91425"/>
          <a:lstStyle>
            <a:lvl1pPr indent="0" lvl="0" marL="0" marR="0" rtl="0" algn="l">
              <a:lnSpc>
                <a:spcPct val="95000"/>
              </a:lnSpc>
              <a:spcBef>
                <a:spcPts val="1200"/>
              </a:spcBef>
              <a:buClr>
                <a:schemeClr val="lt2"/>
              </a:buClr>
              <a:buFont typeface="Arial"/>
              <a:buNone/>
              <a:defRPr b="0" i="0" sz="2000" u="none" cap="none" strike="noStrike">
                <a:solidFill>
                  <a:schemeClr val="dk1"/>
                </a:solidFill>
                <a:latin typeface="Verdana"/>
                <a:ea typeface="Verdana"/>
                <a:cs typeface="Verdana"/>
                <a:sym typeface="Verdana"/>
              </a:defRPr>
            </a:lvl1pPr>
            <a:lvl2pPr indent="-162559" lvl="1" marL="594360" marR="0" rtl="0" algn="l">
              <a:lnSpc>
                <a:spcPct val="95000"/>
              </a:lnSpc>
              <a:spcBef>
                <a:spcPts val="600"/>
              </a:spcBef>
              <a:buClr>
                <a:schemeClr val="lt2"/>
              </a:buClr>
              <a:buSzPct val="100000"/>
              <a:buFont typeface="Verdana"/>
              <a:buChar char="─"/>
              <a:defRPr b="0" i="0" sz="1800" u="none" cap="none" strike="noStrike">
                <a:solidFill>
                  <a:schemeClr val="dk1"/>
                </a:solidFill>
                <a:latin typeface="Verdana"/>
                <a:ea typeface="Verdana"/>
                <a:cs typeface="Verdana"/>
                <a:sym typeface="Verdana"/>
              </a:defRPr>
            </a:lvl2pPr>
            <a:lvl3pPr indent="-132080" lvl="2" marL="868680" marR="0" rtl="0" algn="l">
              <a:lnSpc>
                <a:spcPct val="95000"/>
              </a:lnSpc>
              <a:spcBef>
                <a:spcPts val="600"/>
              </a:spcBef>
              <a:buClr>
                <a:schemeClr val="lt2"/>
              </a:buClr>
              <a:buSzPct val="100000"/>
              <a:buFont typeface="Noto Sans Symbols"/>
              <a:buChar char="▪"/>
              <a:defRPr b="0" i="0" sz="1600" u="none" cap="none" strike="noStrike">
                <a:solidFill>
                  <a:schemeClr val="dk1"/>
                </a:solidFill>
                <a:latin typeface="Verdana"/>
                <a:ea typeface="Verdana"/>
                <a:cs typeface="Verdana"/>
                <a:sym typeface="Verdana"/>
              </a:defRPr>
            </a:lvl3pPr>
            <a:lvl4pPr indent="-139700" lvl="3" marL="1143000" marR="0" rtl="0" algn="l">
              <a:lnSpc>
                <a:spcPct val="95000"/>
              </a:lnSpc>
              <a:spcBef>
                <a:spcPts val="600"/>
              </a:spcBef>
              <a:buClr>
                <a:schemeClr val="lt2"/>
              </a:buClr>
              <a:buSzPct val="100000"/>
              <a:buFont typeface="Courier New"/>
              <a:buChar char="o"/>
              <a:defRPr b="0" i="0" sz="1400" u="none" cap="none" strike="noStrike">
                <a:solidFill>
                  <a:schemeClr val="dk1"/>
                </a:solidFill>
                <a:latin typeface="Verdana"/>
                <a:ea typeface="Verdana"/>
                <a:cs typeface="Verdana"/>
                <a:sym typeface="Verdana"/>
              </a:defRPr>
            </a:lvl4pPr>
            <a:lvl5pPr indent="-139700" lvl="4" marL="1371600" marR="0" rtl="0" algn="l">
              <a:lnSpc>
                <a:spcPct val="95000"/>
              </a:lnSpc>
              <a:spcBef>
                <a:spcPts val="600"/>
              </a:spcBef>
              <a:buClr>
                <a:schemeClr val="lt2"/>
              </a:buClr>
              <a:buSzPct val="100000"/>
              <a:buFont typeface="Arial"/>
              <a:buChar char="•"/>
              <a:defRPr b="0" i="0" sz="1400" u="none" cap="none" strike="noStrike">
                <a:solidFill>
                  <a:schemeClr val="dk1"/>
                </a:solidFill>
                <a:latin typeface="Verdana"/>
                <a:ea typeface="Verdana"/>
                <a:cs typeface="Verdana"/>
                <a:sym typeface="Verdana"/>
              </a:defRPr>
            </a:lvl5pPr>
            <a:lvl6pPr indent="-134620" lvl="5" marL="1645920" marR="0" rtl="0" algn="l">
              <a:spcBef>
                <a:spcPts val="320"/>
              </a:spcBef>
              <a:buClr>
                <a:schemeClr val="accent1"/>
              </a:buClr>
              <a:buSzPct val="100000"/>
              <a:buFont typeface="Arial"/>
              <a:buChar char="•"/>
              <a:defRPr b="0" i="0" sz="1600" u="none" cap="none" strike="noStrike">
                <a:solidFill>
                  <a:schemeClr val="dk2"/>
                </a:solidFill>
                <a:latin typeface="Verdana"/>
                <a:ea typeface="Verdana"/>
                <a:cs typeface="Verdana"/>
                <a:sym typeface="Verdana"/>
              </a:defRPr>
            </a:lvl6pPr>
            <a:lvl7pPr indent="-136651" lvl="6" marL="1901951" marR="0" rtl="0" algn="l">
              <a:spcBef>
                <a:spcPts val="320"/>
              </a:spcBef>
              <a:buClr>
                <a:schemeClr val="accent1"/>
              </a:buClr>
              <a:buSzPct val="100000"/>
              <a:buFont typeface="Arial"/>
              <a:buChar char="•"/>
              <a:defRPr b="0" i="0" sz="1600" u="none" cap="none" strike="noStrike">
                <a:solidFill>
                  <a:schemeClr val="dk2"/>
                </a:solidFill>
                <a:latin typeface="Verdana"/>
                <a:ea typeface="Verdana"/>
                <a:cs typeface="Verdana"/>
                <a:sym typeface="Verdana"/>
              </a:defRPr>
            </a:lvl7pPr>
            <a:lvl8pPr indent="-137160" lvl="7" marL="2194560" marR="0" rtl="0" algn="l">
              <a:spcBef>
                <a:spcPts val="320"/>
              </a:spcBef>
              <a:buClr>
                <a:schemeClr val="accent1"/>
              </a:buClr>
              <a:buSzPct val="100000"/>
              <a:buFont typeface="Arial"/>
              <a:buChar char="•"/>
              <a:defRPr b="0" i="0" sz="1600" u="none" cap="none" strike="noStrike">
                <a:solidFill>
                  <a:schemeClr val="dk2"/>
                </a:solidFill>
                <a:latin typeface="Verdana"/>
                <a:ea typeface="Verdana"/>
                <a:cs typeface="Verdana"/>
                <a:sym typeface="Verdana"/>
              </a:defRPr>
            </a:lvl8pPr>
            <a:lvl9pPr indent="-132079" lvl="8" marL="2468880" marR="0" rtl="0" algn="l">
              <a:spcBef>
                <a:spcPts val="320"/>
              </a:spcBef>
              <a:buClr>
                <a:schemeClr val="accent1"/>
              </a:buClr>
              <a:buSzPct val="100000"/>
              <a:buFont typeface="Arial"/>
              <a:buChar char="•"/>
              <a:defRPr b="0" i="0" sz="1600" u="none" cap="none" strike="noStrike">
                <a:solidFill>
                  <a:schemeClr val="dk2"/>
                </a:solidFill>
                <a:latin typeface="Verdana"/>
                <a:ea typeface="Verdana"/>
                <a:cs typeface="Verdana"/>
                <a:sym typeface="Verdana"/>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55" name="Shape 55"/>
        <p:cNvGrpSpPr/>
        <p:nvPr/>
      </p:nvGrpSpPr>
      <p:grpSpPr>
        <a:xfrm>
          <a:off x="0" y="0"/>
          <a:ext cx="0" cy="0"/>
          <a:chOff x="0" y="0"/>
          <a:chExt cx="0" cy="0"/>
        </a:xfrm>
      </p:grpSpPr>
      <p:sp>
        <p:nvSpPr>
          <p:cNvPr id="56" name="Shape 56"/>
          <p:cNvSpPr txBox="1"/>
          <p:nvPr>
            <p:ph type="title"/>
          </p:nvPr>
        </p:nvSpPr>
        <p:spPr>
          <a:xfrm>
            <a:off x="457200" y="342900"/>
            <a:ext cx="8229600" cy="800099"/>
          </a:xfrm>
          <a:prstGeom prst="rect">
            <a:avLst/>
          </a:prstGeom>
          <a:noFill/>
          <a:ln>
            <a:noFill/>
          </a:ln>
        </p:spPr>
        <p:txBody>
          <a:bodyPr anchorCtr="0" anchor="b" bIns="91425" lIns="91425" rIns="91425" wrap="square" tIns="91425"/>
          <a:lstStyle>
            <a:lvl1pPr indent="0" lvl="0" marL="0" marR="0" rtl="0" algn="l">
              <a:spcBef>
                <a:spcPts val="0"/>
              </a:spcBef>
              <a:buClr>
                <a:schemeClr val="dk1"/>
              </a:buClr>
              <a:buFont typeface="Verdana"/>
              <a:buNone/>
              <a:defRPr b="1" i="0" sz="3200" u="none" cap="none" strike="noStrike">
                <a:solidFill>
                  <a:schemeClr val="dk1"/>
                </a:solidFill>
                <a:latin typeface="Verdana"/>
                <a:ea typeface="Verdana"/>
                <a:cs typeface="Verdana"/>
                <a:sym typeface="Verdana"/>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57" name="Shape 57"/>
          <p:cNvSpPr txBox="1"/>
          <p:nvPr>
            <p:ph idx="1" type="body"/>
          </p:nvPr>
        </p:nvSpPr>
        <p:spPr>
          <a:xfrm>
            <a:off x="762000" y="1496736"/>
            <a:ext cx="3657600" cy="639762"/>
          </a:xfrm>
          <a:prstGeom prst="rect">
            <a:avLst/>
          </a:prstGeom>
          <a:noFill/>
          <a:ln>
            <a:noFill/>
          </a:ln>
        </p:spPr>
        <p:txBody>
          <a:bodyPr anchorCtr="0" anchor="b" bIns="91425" lIns="91425" rIns="91425" wrap="square" tIns="91425"/>
          <a:lstStyle>
            <a:lvl1pPr indent="0" lvl="0" marL="0" marR="0" rtl="0" algn="l">
              <a:lnSpc>
                <a:spcPct val="95000"/>
              </a:lnSpc>
              <a:spcBef>
                <a:spcPts val="1200"/>
              </a:spcBef>
              <a:buClr>
                <a:schemeClr val="lt2"/>
              </a:buClr>
              <a:buFont typeface="Arial"/>
              <a:buNone/>
              <a:defRPr b="1" i="0" sz="2000" u="none" cap="none" strike="noStrike">
                <a:solidFill>
                  <a:schemeClr val="lt2"/>
                </a:solidFill>
                <a:latin typeface="Verdana"/>
                <a:ea typeface="Verdana"/>
                <a:cs typeface="Verdana"/>
                <a:sym typeface="Verdana"/>
              </a:defRPr>
            </a:lvl1pPr>
            <a:lvl2pPr indent="0" lvl="1" marL="457200" marR="0" rtl="0" algn="l">
              <a:lnSpc>
                <a:spcPct val="95000"/>
              </a:lnSpc>
              <a:spcBef>
                <a:spcPts val="600"/>
              </a:spcBef>
              <a:buClr>
                <a:schemeClr val="lt2"/>
              </a:buClr>
              <a:buFont typeface="Verdana"/>
              <a:buNone/>
              <a:defRPr b="1" i="0" sz="2000" u="none" cap="none" strike="noStrike">
                <a:solidFill>
                  <a:schemeClr val="dk1"/>
                </a:solidFill>
                <a:latin typeface="Verdana"/>
                <a:ea typeface="Verdana"/>
                <a:cs typeface="Verdana"/>
                <a:sym typeface="Verdana"/>
              </a:defRPr>
            </a:lvl2pPr>
            <a:lvl3pPr indent="0" lvl="2" marL="914400" marR="0" rtl="0" algn="l">
              <a:lnSpc>
                <a:spcPct val="95000"/>
              </a:lnSpc>
              <a:spcBef>
                <a:spcPts val="600"/>
              </a:spcBef>
              <a:buClr>
                <a:schemeClr val="lt2"/>
              </a:buClr>
              <a:buFont typeface="Noto Sans Symbols"/>
              <a:buNone/>
              <a:defRPr b="1" i="0" sz="1800" u="none" cap="none" strike="noStrike">
                <a:solidFill>
                  <a:schemeClr val="dk1"/>
                </a:solidFill>
                <a:latin typeface="Verdana"/>
                <a:ea typeface="Verdana"/>
                <a:cs typeface="Verdana"/>
                <a:sym typeface="Verdana"/>
              </a:defRPr>
            </a:lvl3pPr>
            <a:lvl4pPr indent="0" lvl="3" marL="1371600" marR="0" rtl="0" algn="l">
              <a:lnSpc>
                <a:spcPct val="95000"/>
              </a:lnSpc>
              <a:spcBef>
                <a:spcPts val="600"/>
              </a:spcBef>
              <a:buClr>
                <a:schemeClr val="lt2"/>
              </a:buClr>
              <a:buFont typeface="Courier New"/>
              <a:buNone/>
              <a:defRPr b="1" i="0" sz="1600" u="none" cap="none" strike="noStrike">
                <a:solidFill>
                  <a:schemeClr val="dk1"/>
                </a:solidFill>
                <a:latin typeface="Verdana"/>
                <a:ea typeface="Verdana"/>
                <a:cs typeface="Verdana"/>
                <a:sym typeface="Verdana"/>
              </a:defRPr>
            </a:lvl4pPr>
            <a:lvl5pPr indent="0" lvl="4" marL="1828800" marR="0" rtl="0" algn="l">
              <a:lnSpc>
                <a:spcPct val="95000"/>
              </a:lnSpc>
              <a:spcBef>
                <a:spcPts val="600"/>
              </a:spcBef>
              <a:buClr>
                <a:schemeClr val="lt2"/>
              </a:buClr>
              <a:buFont typeface="Arial"/>
              <a:buNone/>
              <a:defRPr b="1" i="0" sz="1600" u="none" cap="none" strike="noStrike">
                <a:solidFill>
                  <a:schemeClr val="dk1"/>
                </a:solidFill>
                <a:latin typeface="Verdana"/>
                <a:ea typeface="Verdana"/>
                <a:cs typeface="Verdana"/>
                <a:sym typeface="Verdana"/>
              </a:defRPr>
            </a:lvl5pPr>
            <a:lvl6pPr indent="0" lvl="5" marL="2286000" marR="0" rtl="0" algn="l">
              <a:spcBef>
                <a:spcPts val="320"/>
              </a:spcBef>
              <a:buClr>
                <a:schemeClr val="accent1"/>
              </a:buClr>
              <a:buFont typeface="Arial"/>
              <a:buNone/>
              <a:defRPr b="1" i="0" sz="1600" u="none" cap="none" strike="noStrike">
                <a:solidFill>
                  <a:schemeClr val="dk2"/>
                </a:solidFill>
                <a:latin typeface="Verdana"/>
                <a:ea typeface="Verdana"/>
                <a:cs typeface="Verdana"/>
                <a:sym typeface="Verdana"/>
              </a:defRPr>
            </a:lvl6pPr>
            <a:lvl7pPr indent="0" lvl="6" marL="2743200" marR="0" rtl="0" algn="l">
              <a:spcBef>
                <a:spcPts val="320"/>
              </a:spcBef>
              <a:buClr>
                <a:schemeClr val="accent1"/>
              </a:buClr>
              <a:buFont typeface="Arial"/>
              <a:buNone/>
              <a:defRPr b="1" i="0" sz="1600" u="none" cap="none" strike="noStrike">
                <a:solidFill>
                  <a:schemeClr val="dk2"/>
                </a:solidFill>
                <a:latin typeface="Verdana"/>
                <a:ea typeface="Verdana"/>
                <a:cs typeface="Verdana"/>
                <a:sym typeface="Verdana"/>
              </a:defRPr>
            </a:lvl7pPr>
            <a:lvl8pPr indent="0" lvl="7" marL="3200400" marR="0" rtl="0" algn="l">
              <a:spcBef>
                <a:spcPts val="320"/>
              </a:spcBef>
              <a:buClr>
                <a:schemeClr val="accent1"/>
              </a:buClr>
              <a:buFont typeface="Arial"/>
              <a:buNone/>
              <a:defRPr b="1" i="0" sz="1600" u="none" cap="none" strike="noStrike">
                <a:solidFill>
                  <a:schemeClr val="dk2"/>
                </a:solidFill>
                <a:latin typeface="Verdana"/>
                <a:ea typeface="Verdana"/>
                <a:cs typeface="Verdana"/>
                <a:sym typeface="Verdana"/>
              </a:defRPr>
            </a:lvl8pPr>
            <a:lvl9pPr indent="0" lvl="8" marL="3657600" marR="0" rtl="0" algn="l">
              <a:spcBef>
                <a:spcPts val="320"/>
              </a:spcBef>
              <a:buClr>
                <a:schemeClr val="accent1"/>
              </a:buClr>
              <a:buFont typeface="Arial"/>
              <a:buNone/>
              <a:defRPr b="1" i="0" sz="1600" u="none" cap="none" strike="noStrike">
                <a:solidFill>
                  <a:schemeClr val="dk2"/>
                </a:solidFill>
                <a:latin typeface="Verdana"/>
                <a:ea typeface="Verdana"/>
                <a:cs typeface="Verdana"/>
                <a:sym typeface="Verdana"/>
              </a:defRPr>
            </a:lvl9pPr>
          </a:lstStyle>
          <a:p/>
        </p:txBody>
      </p:sp>
      <p:sp>
        <p:nvSpPr>
          <p:cNvPr id="58" name="Shape 58"/>
          <p:cNvSpPr txBox="1"/>
          <p:nvPr>
            <p:ph idx="2" type="body"/>
          </p:nvPr>
        </p:nvSpPr>
        <p:spPr>
          <a:xfrm>
            <a:off x="762000" y="2216400"/>
            <a:ext cx="3657600" cy="3955800"/>
          </a:xfrm>
          <a:prstGeom prst="rect">
            <a:avLst/>
          </a:prstGeom>
          <a:noFill/>
          <a:ln>
            <a:noFill/>
          </a:ln>
        </p:spPr>
        <p:txBody>
          <a:bodyPr anchorCtr="0" anchor="t" bIns="91425" lIns="91425" rIns="91425" wrap="square" tIns="91425"/>
          <a:lstStyle>
            <a:lvl1pPr indent="-147320" lvl="0" marL="274320" marR="0" rtl="0" algn="l">
              <a:lnSpc>
                <a:spcPct val="95000"/>
              </a:lnSpc>
              <a:spcBef>
                <a:spcPts val="1200"/>
              </a:spcBef>
              <a:buClr>
                <a:schemeClr val="lt2"/>
              </a:buClr>
              <a:buSzPct val="100000"/>
              <a:buFont typeface="Arial"/>
              <a:buChar char="•"/>
              <a:defRPr b="0" i="0" sz="2000" u="none" cap="none" strike="noStrike">
                <a:solidFill>
                  <a:schemeClr val="dk1"/>
                </a:solidFill>
                <a:latin typeface="Verdana"/>
                <a:ea typeface="Verdana"/>
                <a:cs typeface="Verdana"/>
                <a:sym typeface="Verdana"/>
              </a:defRPr>
            </a:lvl1pPr>
            <a:lvl2pPr indent="-162559" lvl="1" marL="594360" marR="0" rtl="0" algn="l">
              <a:lnSpc>
                <a:spcPct val="95000"/>
              </a:lnSpc>
              <a:spcBef>
                <a:spcPts val="600"/>
              </a:spcBef>
              <a:buClr>
                <a:schemeClr val="lt2"/>
              </a:buClr>
              <a:buSzPct val="100000"/>
              <a:buFont typeface="Verdana"/>
              <a:buChar char="─"/>
              <a:defRPr b="0" i="0" sz="1800" u="none" cap="none" strike="noStrike">
                <a:solidFill>
                  <a:schemeClr val="dk1"/>
                </a:solidFill>
                <a:latin typeface="Verdana"/>
                <a:ea typeface="Verdana"/>
                <a:cs typeface="Verdana"/>
                <a:sym typeface="Verdana"/>
              </a:defRPr>
            </a:lvl2pPr>
            <a:lvl3pPr indent="-132080" lvl="2" marL="868680" marR="0" rtl="0" algn="l">
              <a:lnSpc>
                <a:spcPct val="95000"/>
              </a:lnSpc>
              <a:spcBef>
                <a:spcPts val="600"/>
              </a:spcBef>
              <a:buClr>
                <a:schemeClr val="lt2"/>
              </a:buClr>
              <a:buSzPct val="100000"/>
              <a:buFont typeface="Noto Sans Symbols"/>
              <a:buChar char="▪"/>
              <a:defRPr b="0" i="0" sz="1600" u="none" cap="none" strike="noStrike">
                <a:solidFill>
                  <a:schemeClr val="dk1"/>
                </a:solidFill>
                <a:latin typeface="Verdana"/>
                <a:ea typeface="Verdana"/>
                <a:cs typeface="Verdana"/>
                <a:sym typeface="Verdana"/>
              </a:defRPr>
            </a:lvl3pPr>
            <a:lvl4pPr indent="-139700" lvl="3" marL="1143000" marR="0" rtl="0" algn="l">
              <a:lnSpc>
                <a:spcPct val="95000"/>
              </a:lnSpc>
              <a:spcBef>
                <a:spcPts val="600"/>
              </a:spcBef>
              <a:buClr>
                <a:schemeClr val="lt2"/>
              </a:buClr>
              <a:buSzPct val="100000"/>
              <a:buFont typeface="Courier New"/>
              <a:buChar char="o"/>
              <a:defRPr b="0" i="0" sz="1400" u="none" cap="none" strike="noStrike">
                <a:solidFill>
                  <a:schemeClr val="dk1"/>
                </a:solidFill>
                <a:latin typeface="Verdana"/>
                <a:ea typeface="Verdana"/>
                <a:cs typeface="Verdana"/>
                <a:sym typeface="Verdana"/>
              </a:defRPr>
            </a:lvl4pPr>
            <a:lvl5pPr indent="-139700" lvl="4" marL="1371600" marR="0" rtl="0" algn="l">
              <a:lnSpc>
                <a:spcPct val="95000"/>
              </a:lnSpc>
              <a:spcBef>
                <a:spcPts val="600"/>
              </a:spcBef>
              <a:buClr>
                <a:schemeClr val="lt2"/>
              </a:buClr>
              <a:buSzPct val="100000"/>
              <a:buFont typeface="Arial"/>
              <a:buChar char="•"/>
              <a:defRPr b="0" i="0" sz="1400" u="none" cap="none" strike="noStrike">
                <a:solidFill>
                  <a:schemeClr val="dk1"/>
                </a:solidFill>
                <a:latin typeface="Verdana"/>
                <a:ea typeface="Verdana"/>
                <a:cs typeface="Verdana"/>
                <a:sym typeface="Verdana"/>
              </a:defRPr>
            </a:lvl5pPr>
            <a:lvl6pPr indent="-134620" lvl="5" marL="1645920" marR="0" rtl="0" algn="l">
              <a:spcBef>
                <a:spcPts val="320"/>
              </a:spcBef>
              <a:buClr>
                <a:schemeClr val="accent1"/>
              </a:buClr>
              <a:buSzPct val="100000"/>
              <a:buFont typeface="Arial"/>
              <a:buChar char="•"/>
              <a:defRPr b="0" i="0" sz="1600" u="none" cap="none" strike="noStrike">
                <a:solidFill>
                  <a:schemeClr val="dk2"/>
                </a:solidFill>
                <a:latin typeface="Verdana"/>
                <a:ea typeface="Verdana"/>
                <a:cs typeface="Verdana"/>
                <a:sym typeface="Verdana"/>
              </a:defRPr>
            </a:lvl6pPr>
            <a:lvl7pPr indent="-136651" lvl="6" marL="1901951" marR="0" rtl="0" algn="l">
              <a:spcBef>
                <a:spcPts val="320"/>
              </a:spcBef>
              <a:buClr>
                <a:schemeClr val="accent1"/>
              </a:buClr>
              <a:buSzPct val="100000"/>
              <a:buFont typeface="Arial"/>
              <a:buChar char="•"/>
              <a:defRPr b="0" i="0" sz="1600" u="none" cap="none" strike="noStrike">
                <a:solidFill>
                  <a:schemeClr val="dk2"/>
                </a:solidFill>
                <a:latin typeface="Verdana"/>
                <a:ea typeface="Verdana"/>
                <a:cs typeface="Verdana"/>
                <a:sym typeface="Verdana"/>
              </a:defRPr>
            </a:lvl7pPr>
            <a:lvl8pPr indent="-137160" lvl="7" marL="2194560" marR="0" rtl="0" algn="l">
              <a:spcBef>
                <a:spcPts val="320"/>
              </a:spcBef>
              <a:buClr>
                <a:schemeClr val="accent1"/>
              </a:buClr>
              <a:buSzPct val="100000"/>
              <a:buFont typeface="Arial"/>
              <a:buChar char="•"/>
              <a:defRPr b="0" i="0" sz="1600" u="none" cap="none" strike="noStrike">
                <a:solidFill>
                  <a:schemeClr val="dk2"/>
                </a:solidFill>
                <a:latin typeface="Verdana"/>
                <a:ea typeface="Verdana"/>
                <a:cs typeface="Verdana"/>
                <a:sym typeface="Verdana"/>
              </a:defRPr>
            </a:lvl8pPr>
            <a:lvl9pPr indent="-132079" lvl="8" marL="2468880" marR="0" rtl="0" algn="l">
              <a:spcBef>
                <a:spcPts val="320"/>
              </a:spcBef>
              <a:buClr>
                <a:schemeClr val="accent1"/>
              </a:buClr>
              <a:buSzPct val="100000"/>
              <a:buFont typeface="Arial"/>
              <a:buChar char="•"/>
              <a:defRPr b="0" i="0" sz="1600" u="none" cap="none" strike="noStrike">
                <a:solidFill>
                  <a:schemeClr val="dk2"/>
                </a:solidFill>
                <a:latin typeface="Verdana"/>
                <a:ea typeface="Verdana"/>
                <a:cs typeface="Verdana"/>
                <a:sym typeface="Verdana"/>
              </a:defRPr>
            </a:lvl9pPr>
          </a:lstStyle>
          <a:p/>
        </p:txBody>
      </p:sp>
      <p:sp>
        <p:nvSpPr>
          <p:cNvPr id="59" name="Shape 59"/>
          <p:cNvSpPr txBox="1"/>
          <p:nvPr>
            <p:ph idx="3" type="body"/>
          </p:nvPr>
        </p:nvSpPr>
        <p:spPr>
          <a:xfrm>
            <a:off x="4648200" y="1496736"/>
            <a:ext cx="3657600" cy="639762"/>
          </a:xfrm>
          <a:prstGeom prst="rect">
            <a:avLst/>
          </a:prstGeom>
          <a:noFill/>
          <a:ln>
            <a:noFill/>
          </a:ln>
        </p:spPr>
        <p:txBody>
          <a:bodyPr anchorCtr="0" anchor="b" bIns="91425" lIns="91425" rIns="91425" wrap="square" tIns="91425"/>
          <a:lstStyle>
            <a:lvl1pPr indent="0" lvl="0" marL="0" marR="0" rtl="0" algn="l">
              <a:lnSpc>
                <a:spcPct val="95000"/>
              </a:lnSpc>
              <a:spcBef>
                <a:spcPts val="1200"/>
              </a:spcBef>
              <a:buClr>
                <a:schemeClr val="lt2"/>
              </a:buClr>
              <a:buFont typeface="Arial"/>
              <a:buNone/>
              <a:defRPr b="1" i="0" sz="2000" u="none" cap="none" strike="noStrike">
                <a:solidFill>
                  <a:schemeClr val="lt2"/>
                </a:solidFill>
                <a:latin typeface="Verdana"/>
                <a:ea typeface="Verdana"/>
                <a:cs typeface="Verdana"/>
                <a:sym typeface="Verdana"/>
              </a:defRPr>
            </a:lvl1pPr>
            <a:lvl2pPr indent="0" lvl="1" marL="457200" marR="0" rtl="0" algn="l">
              <a:lnSpc>
                <a:spcPct val="95000"/>
              </a:lnSpc>
              <a:spcBef>
                <a:spcPts val="600"/>
              </a:spcBef>
              <a:buClr>
                <a:schemeClr val="lt2"/>
              </a:buClr>
              <a:buFont typeface="Verdana"/>
              <a:buNone/>
              <a:defRPr b="1" i="0" sz="2000" u="none" cap="none" strike="noStrike">
                <a:solidFill>
                  <a:schemeClr val="dk1"/>
                </a:solidFill>
                <a:latin typeface="Verdana"/>
                <a:ea typeface="Verdana"/>
                <a:cs typeface="Verdana"/>
                <a:sym typeface="Verdana"/>
              </a:defRPr>
            </a:lvl2pPr>
            <a:lvl3pPr indent="0" lvl="2" marL="914400" marR="0" rtl="0" algn="l">
              <a:lnSpc>
                <a:spcPct val="95000"/>
              </a:lnSpc>
              <a:spcBef>
                <a:spcPts val="600"/>
              </a:spcBef>
              <a:buClr>
                <a:schemeClr val="lt2"/>
              </a:buClr>
              <a:buFont typeface="Noto Sans Symbols"/>
              <a:buNone/>
              <a:defRPr b="1" i="0" sz="1800" u="none" cap="none" strike="noStrike">
                <a:solidFill>
                  <a:schemeClr val="dk1"/>
                </a:solidFill>
                <a:latin typeface="Verdana"/>
                <a:ea typeface="Verdana"/>
                <a:cs typeface="Verdana"/>
                <a:sym typeface="Verdana"/>
              </a:defRPr>
            </a:lvl3pPr>
            <a:lvl4pPr indent="0" lvl="3" marL="1371600" marR="0" rtl="0" algn="l">
              <a:lnSpc>
                <a:spcPct val="95000"/>
              </a:lnSpc>
              <a:spcBef>
                <a:spcPts val="600"/>
              </a:spcBef>
              <a:buClr>
                <a:schemeClr val="lt2"/>
              </a:buClr>
              <a:buFont typeface="Courier New"/>
              <a:buNone/>
              <a:defRPr b="1" i="0" sz="1600" u="none" cap="none" strike="noStrike">
                <a:solidFill>
                  <a:schemeClr val="dk1"/>
                </a:solidFill>
                <a:latin typeface="Verdana"/>
                <a:ea typeface="Verdana"/>
                <a:cs typeface="Verdana"/>
                <a:sym typeface="Verdana"/>
              </a:defRPr>
            </a:lvl4pPr>
            <a:lvl5pPr indent="0" lvl="4" marL="1828800" marR="0" rtl="0" algn="l">
              <a:lnSpc>
                <a:spcPct val="95000"/>
              </a:lnSpc>
              <a:spcBef>
                <a:spcPts val="600"/>
              </a:spcBef>
              <a:buClr>
                <a:schemeClr val="lt2"/>
              </a:buClr>
              <a:buFont typeface="Arial"/>
              <a:buNone/>
              <a:defRPr b="1" i="0" sz="1600" u="none" cap="none" strike="noStrike">
                <a:solidFill>
                  <a:schemeClr val="dk1"/>
                </a:solidFill>
                <a:latin typeface="Verdana"/>
                <a:ea typeface="Verdana"/>
                <a:cs typeface="Verdana"/>
                <a:sym typeface="Verdana"/>
              </a:defRPr>
            </a:lvl5pPr>
            <a:lvl6pPr indent="0" lvl="5" marL="2286000" marR="0" rtl="0" algn="l">
              <a:spcBef>
                <a:spcPts val="320"/>
              </a:spcBef>
              <a:buClr>
                <a:schemeClr val="accent1"/>
              </a:buClr>
              <a:buFont typeface="Arial"/>
              <a:buNone/>
              <a:defRPr b="1" i="0" sz="1600" u="none" cap="none" strike="noStrike">
                <a:solidFill>
                  <a:schemeClr val="dk2"/>
                </a:solidFill>
                <a:latin typeface="Verdana"/>
                <a:ea typeface="Verdana"/>
                <a:cs typeface="Verdana"/>
                <a:sym typeface="Verdana"/>
              </a:defRPr>
            </a:lvl6pPr>
            <a:lvl7pPr indent="0" lvl="6" marL="2743200" marR="0" rtl="0" algn="l">
              <a:spcBef>
                <a:spcPts val="320"/>
              </a:spcBef>
              <a:buClr>
                <a:schemeClr val="accent1"/>
              </a:buClr>
              <a:buFont typeface="Arial"/>
              <a:buNone/>
              <a:defRPr b="1" i="0" sz="1600" u="none" cap="none" strike="noStrike">
                <a:solidFill>
                  <a:schemeClr val="dk2"/>
                </a:solidFill>
                <a:latin typeface="Verdana"/>
                <a:ea typeface="Verdana"/>
                <a:cs typeface="Verdana"/>
                <a:sym typeface="Verdana"/>
              </a:defRPr>
            </a:lvl7pPr>
            <a:lvl8pPr indent="0" lvl="7" marL="3200400" marR="0" rtl="0" algn="l">
              <a:spcBef>
                <a:spcPts val="320"/>
              </a:spcBef>
              <a:buClr>
                <a:schemeClr val="accent1"/>
              </a:buClr>
              <a:buFont typeface="Arial"/>
              <a:buNone/>
              <a:defRPr b="1" i="0" sz="1600" u="none" cap="none" strike="noStrike">
                <a:solidFill>
                  <a:schemeClr val="dk2"/>
                </a:solidFill>
                <a:latin typeface="Verdana"/>
                <a:ea typeface="Verdana"/>
                <a:cs typeface="Verdana"/>
                <a:sym typeface="Verdana"/>
              </a:defRPr>
            </a:lvl8pPr>
            <a:lvl9pPr indent="0" lvl="8" marL="3657600" marR="0" rtl="0" algn="l">
              <a:spcBef>
                <a:spcPts val="320"/>
              </a:spcBef>
              <a:buClr>
                <a:schemeClr val="accent1"/>
              </a:buClr>
              <a:buFont typeface="Arial"/>
              <a:buNone/>
              <a:defRPr b="1" i="0" sz="1600" u="none" cap="none" strike="noStrike">
                <a:solidFill>
                  <a:schemeClr val="dk2"/>
                </a:solidFill>
                <a:latin typeface="Verdana"/>
                <a:ea typeface="Verdana"/>
                <a:cs typeface="Verdana"/>
                <a:sym typeface="Verdana"/>
              </a:defRPr>
            </a:lvl9pPr>
          </a:lstStyle>
          <a:p/>
        </p:txBody>
      </p:sp>
      <p:sp>
        <p:nvSpPr>
          <p:cNvPr id="60" name="Shape 60"/>
          <p:cNvSpPr txBox="1"/>
          <p:nvPr>
            <p:ph idx="4" type="body"/>
          </p:nvPr>
        </p:nvSpPr>
        <p:spPr>
          <a:xfrm>
            <a:off x="4648200" y="2216400"/>
            <a:ext cx="3657600" cy="3955800"/>
          </a:xfrm>
          <a:prstGeom prst="rect">
            <a:avLst/>
          </a:prstGeom>
          <a:noFill/>
          <a:ln>
            <a:noFill/>
          </a:ln>
        </p:spPr>
        <p:txBody>
          <a:bodyPr anchorCtr="0" anchor="t" bIns="91425" lIns="91425" rIns="91425" wrap="square" tIns="91425"/>
          <a:lstStyle>
            <a:lvl1pPr indent="-147320" lvl="0" marL="274320" marR="0" rtl="0" algn="l">
              <a:lnSpc>
                <a:spcPct val="95000"/>
              </a:lnSpc>
              <a:spcBef>
                <a:spcPts val="1200"/>
              </a:spcBef>
              <a:buClr>
                <a:schemeClr val="lt2"/>
              </a:buClr>
              <a:buSzPct val="100000"/>
              <a:buFont typeface="Arial"/>
              <a:buChar char="•"/>
              <a:defRPr b="0" i="0" sz="2000" u="none" cap="none" strike="noStrike">
                <a:solidFill>
                  <a:schemeClr val="dk1"/>
                </a:solidFill>
                <a:latin typeface="Verdana"/>
                <a:ea typeface="Verdana"/>
                <a:cs typeface="Verdana"/>
                <a:sym typeface="Verdana"/>
              </a:defRPr>
            </a:lvl1pPr>
            <a:lvl2pPr indent="-162559" lvl="1" marL="594360" marR="0" rtl="0" algn="l">
              <a:lnSpc>
                <a:spcPct val="95000"/>
              </a:lnSpc>
              <a:spcBef>
                <a:spcPts val="600"/>
              </a:spcBef>
              <a:buClr>
                <a:schemeClr val="lt2"/>
              </a:buClr>
              <a:buSzPct val="100000"/>
              <a:buFont typeface="Verdana"/>
              <a:buChar char="─"/>
              <a:defRPr b="0" i="0" sz="1800" u="none" cap="none" strike="noStrike">
                <a:solidFill>
                  <a:schemeClr val="dk1"/>
                </a:solidFill>
                <a:latin typeface="Verdana"/>
                <a:ea typeface="Verdana"/>
                <a:cs typeface="Verdana"/>
                <a:sym typeface="Verdana"/>
              </a:defRPr>
            </a:lvl2pPr>
            <a:lvl3pPr indent="-132080" lvl="2" marL="868680" marR="0" rtl="0" algn="l">
              <a:lnSpc>
                <a:spcPct val="95000"/>
              </a:lnSpc>
              <a:spcBef>
                <a:spcPts val="600"/>
              </a:spcBef>
              <a:buClr>
                <a:schemeClr val="lt2"/>
              </a:buClr>
              <a:buSzPct val="100000"/>
              <a:buFont typeface="Noto Sans Symbols"/>
              <a:buChar char="▪"/>
              <a:defRPr b="0" i="0" sz="1600" u="none" cap="none" strike="noStrike">
                <a:solidFill>
                  <a:schemeClr val="dk1"/>
                </a:solidFill>
                <a:latin typeface="Verdana"/>
                <a:ea typeface="Verdana"/>
                <a:cs typeface="Verdana"/>
                <a:sym typeface="Verdana"/>
              </a:defRPr>
            </a:lvl3pPr>
            <a:lvl4pPr indent="-139700" lvl="3" marL="1143000" marR="0" rtl="0" algn="l">
              <a:lnSpc>
                <a:spcPct val="95000"/>
              </a:lnSpc>
              <a:spcBef>
                <a:spcPts val="600"/>
              </a:spcBef>
              <a:buClr>
                <a:schemeClr val="lt2"/>
              </a:buClr>
              <a:buSzPct val="100000"/>
              <a:buFont typeface="Courier New"/>
              <a:buChar char="o"/>
              <a:defRPr b="0" i="0" sz="1400" u="none" cap="none" strike="noStrike">
                <a:solidFill>
                  <a:schemeClr val="dk1"/>
                </a:solidFill>
                <a:latin typeface="Verdana"/>
                <a:ea typeface="Verdana"/>
                <a:cs typeface="Verdana"/>
                <a:sym typeface="Verdana"/>
              </a:defRPr>
            </a:lvl4pPr>
            <a:lvl5pPr indent="-139700" lvl="4" marL="1371600" marR="0" rtl="0" algn="l">
              <a:lnSpc>
                <a:spcPct val="95000"/>
              </a:lnSpc>
              <a:spcBef>
                <a:spcPts val="600"/>
              </a:spcBef>
              <a:buClr>
                <a:schemeClr val="lt2"/>
              </a:buClr>
              <a:buSzPct val="100000"/>
              <a:buFont typeface="Arial"/>
              <a:buChar char="•"/>
              <a:defRPr b="0" i="0" sz="1400" u="none" cap="none" strike="noStrike">
                <a:solidFill>
                  <a:schemeClr val="dk1"/>
                </a:solidFill>
                <a:latin typeface="Verdana"/>
                <a:ea typeface="Verdana"/>
                <a:cs typeface="Verdana"/>
                <a:sym typeface="Verdana"/>
              </a:defRPr>
            </a:lvl5pPr>
            <a:lvl6pPr indent="-134620" lvl="5" marL="1645920" marR="0" rtl="0" algn="l">
              <a:spcBef>
                <a:spcPts val="320"/>
              </a:spcBef>
              <a:buClr>
                <a:schemeClr val="accent1"/>
              </a:buClr>
              <a:buSzPct val="100000"/>
              <a:buFont typeface="Arial"/>
              <a:buChar char="•"/>
              <a:defRPr b="0" i="0" sz="1600" u="none" cap="none" strike="noStrike">
                <a:solidFill>
                  <a:schemeClr val="dk2"/>
                </a:solidFill>
                <a:latin typeface="Verdana"/>
                <a:ea typeface="Verdana"/>
                <a:cs typeface="Verdana"/>
                <a:sym typeface="Verdana"/>
              </a:defRPr>
            </a:lvl6pPr>
            <a:lvl7pPr indent="-136651" lvl="6" marL="1901951" marR="0" rtl="0" algn="l">
              <a:spcBef>
                <a:spcPts val="320"/>
              </a:spcBef>
              <a:buClr>
                <a:schemeClr val="accent1"/>
              </a:buClr>
              <a:buSzPct val="100000"/>
              <a:buFont typeface="Arial"/>
              <a:buChar char="•"/>
              <a:defRPr b="0" i="0" sz="1600" u="none" cap="none" strike="noStrike">
                <a:solidFill>
                  <a:schemeClr val="dk2"/>
                </a:solidFill>
                <a:latin typeface="Verdana"/>
                <a:ea typeface="Verdana"/>
                <a:cs typeface="Verdana"/>
                <a:sym typeface="Verdana"/>
              </a:defRPr>
            </a:lvl7pPr>
            <a:lvl8pPr indent="-137160" lvl="7" marL="2194560" marR="0" rtl="0" algn="l">
              <a:spcBef>
                <a:spcPts val="320"/>
              </a:spcBef>
              <a:buClr>
                <a:schemeClr val="accent1"/>
              </a:buClr>
              <a:buSzPct val="100000"/>
              <a:buFont typeface="Arial"/>
              <a:buChar char="•"/>
              <a:defRPr b="0" i="0" sz="1600" u="none" cap="none" strike="noStrike">
                <a:solidFill>
                  <a:schemeClr val="dk2"/>
                </a:solidFill>
                <a:latin typeface="Verdana"/>
                <a:ea typeface="Verdana"/>
                <a:cs typeface="Verdana"/>
                <a:sym typeface="Verdana"/>
              </a:defRPr>
            </a:lvl8pPr>
            <a:lvl9pPr indent="-132079" lvl="8" marL="2468880" marR="0" rtl="0" algn="l">
              <a:spcBef>
                <a:spcPts val="320"/>
              </a:spcBef>
              <a:buClr>
                <a:schemeClr val="accent1"/>
              </a:buClr>
              <a:buSzPct val="100000"/>
              <a:buFont typeface="Arial"/>
              <a:buChar char="•"/>
              <a:defRPr b="0" i="0" sz="1600" u="none" cap="none" strike="noStrike">
                <a:solidFill>
                  <a:schemeClr val="dk2"/>
                </a:solidFill>
                <a:latin typeface="Verdana"/>
                <a:ea typeface="Verdana"/>
                <a:cs typeface="Verdana"/>
                <a:sym typeface="Verdana"/>
              </a:defRPr>
            </a:lvl9pPr>
          </a:lstStyle>
          <a:p/>
        </p:txBody>
      </p:sp>
      <p:sp>
        <p:nvSpPr>
          <p:cNvPr id="61" name="Shape 61"/>
          <p:cNvSpPr txBox="1"/>
          <p:nvPr>
            <p:ph idx="12" type="sldNum"/>
          </p:nvPr>
        </p:nvSpPr>
        <p:spPr>
          <a:xfrm>
            <a:off x="0" y="6391657"/>
            <a:ext cx="457200" cy="313944"/>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fld id="{00000000-1234-1234-1234-123412341234}" type="slidenum">
              <a:rPr lang="en-US" sz="1200">
                <a:solidFill>
                  <a:schemeClr val="dk1"/>
                </a:solidFill>
                <a:latin typeface="Verdana"/>
                <a:ea typeface="Verdana"/>
                <a:cs typeface="Verdana"/>
                <a:sym typeface="Verdana"/>
              </a:rPr>
              <a:t>‹#›</a:t>
            </a:fld>
          </a:p>
        </p:txBody>
      </p:sp>
      <p:sp>
        <p:nvSpPr>
          <p:cNvPr id="62" name="Shape 62"/>
          <p:cNvSpPr txBox="1"/>
          <p:nvPr>
            <p:ph idx="11" type="ftr"/>
          </p:nvPr>
        </p:nvSpPr>
        <p:spPr>
          <a:xfrm>
            <a:off x="457200" y="6400800"/>
            <a:ext cx="5105399" cy="304799"/>
          </a:xfrm>
          <a:prstGeom prst="rect">
            <a:avLst/>
          </a:prstGeom>
          <a:noFill/>
          <a:ln>
            <a:noFill/>
          </a:ln>
        </p:spPr>
        <p:txBody>
          <a:bodyPr anchorCtr="0" anchor="t" bIns="91425" lIns="91425" rIns="91425" wrap="square" tIns="91425"/>
          <a:lstStyle>
            <a:lvl1pPr indent="0" lvl="0" marL="0" marR="0" rtl="0" algn="l">
              <a:spcBef>
                <a:spcPts val="0"/>
              </a:spcBef>
              <a:buNone/>
              <a:defRPr b="0" sz="1600">
                <a:solidFill>
                  <a:schemeClr val="dk1"/>
                </a:solidFill>
                <a:latin typeface="Verdana"/>
                <a:ea typeface="Verdana"/>
                <a:cs typeface="Verdana"/>
                <a:sym typeface="Verdana"/>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342900"/>
            <a:ext cx="8229600" cy="800099"/>
          </a:xfrm>
          <a:prstGeom prst="rect">
            <a:avLst/>
          </a:prstGeom>
          <a:noFill/>
          <a:ln>
            <a:noFill/>
          </a:ln>
        </p:spPr>
        <p:txBody>
          <a:bodyPr anchorCtr="0" anchor="b" bIns="91425" lIns="91425" rIns="91425" wrap="square" tIns="91425"/>
          <a:lstStyle>
            <a:lvl1pPr indent="0" lvl="0" marL="0" marR="0" rtl="0" algn="l">
              <a:spcBef>
                <a:spcPts val="0"/>
              </a:spcBef>
              <a:buClr>
                <a:schemeClr val="dk1"/>
              </a:buClr>
              <a:buFont typeface="Verdana"/>
              <a:buNone/>
              <a:defRPr b="1" i="0" sz="3200" u="none" cap="none" strike="noStrike">
                <a:solidFill>
                  <a:schemeClr val="dk1"/>
                </a:solidFill>
                <a:latin typeface="Verdana"/>
                <a:ea typeface="Verdana"/>
                <a:cs typeface="Verdana"/>
                <a:sym typeface="Verdana"/>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1" name="Shape 11"/>
          <p:cNvSpPr txBox="1"/>
          <p:nvPr>
            <p:ph idx="1" type="body"/>
          </p:nvPr>
        </p:nvSpPr>
        <p:spPr>
          <a:xfrm>
            <a:off x="457200" y="1524000"/>
            <a:ext cx="8229600" cy="4648199"/>
          </a:xfrm>
          <a:prstGeom prst="rect">
            <a:avLst/>
          </a:prstGeom>
          <a:noFill/>
          <a:ln>
            <a:noFill/>
          </a:ln>
        </p:spPr>
        <p:txBody>
          <a:bodyPr anchorCtr="0" anchor="t" bIns="91425" lIns="91425" rIns="91425" wrap="square" tIns="91425"/>
          <a:lstStyle>
            <a:lvl1pPr indent="-121920" lvl="0" marL="274320" marR="0" rtl="0" algn="l">
              <a:lnSpc>
                <a:spcPct val="95000"/>
              </a:lnSpc>
              <a:spcBef>
                <a:spcPts val="1200"/>
              </a:spcBef>
              <a:buClr>
                <a:schemeClr val="lt2"/>
              </a:buClr>
              <a:buSzPct val="100000"/>
              <a:buFont typeface="Arial"/>
              <a:buChar char="•"/>
              <a:defRPr b="0" i="0" sz="2400" u="none" cap="none" strike="noStrike">
                <a:solidFill>
                  <a:schemeClr val="dk1"/>
                </a:solidFill>
                <a:latin typeface="Verdana"/>
                <a:ea typeface="Verdana"/>
                <a:cs typeface="Verdana"/>
                <a:sym typeface="Verdana"/>
              </a:defRPr>
            </a:lvl1pPr>
            <a:lvl2pPr indent="-149859" lvl="1" marL="594360" marR="0" rtl="0" algn="l">
              <a:lnSpc>
                <a:spcPct val="95000"/>
              </a:lnSpc>
              <a:spcBef>
                <a:spcPts val="600"/>
              </a:spcBef>
              <a:buClr>
                <a:schemeClr val="lt2"/>
              </a:buClr>
              <a:buSzPct val="100000"/>
              <a:buFont typeface="Verdana"/>
              <a:buChar char="─"/>
              <a:defRPr b="0" i="0" sz="2000" u="none" cap="none" strike="noStrike">
                <a:solidFill>
                  <a:schemeClr val="dk1"/>
                </a:solidFill>
                <a:latin typeface="Verdana"/>
                <a:ea typeface="Verdana"/>
                <a:cs typeface="Verdana"/>
                <a:sym typeface="Verdana"/>
              </a:defRPr>
            </a:lvl2pPr>
            <a:lvl3pPr indent="-119380" lvl="2" marL="868680" marR="0" rtl="0" algn="l">
              <a:lnSpc>
                <a:spcPct val="95000"/>
              </a:lnSpc>
              <a:spcBef>
                <a:spcPts val="600"/>
              </a:spcBef>
              <a:buClr>
                <a:schemeClr val="lt2"/>
              </a:buClr>
              <a:buSzPct val="100000"/>
              <a:buFont typeface="Noto Sans Symbols"/>
              <a:buChar char="▪"/>
              <a:defRPr b="0" i="0" sz="1800" u="none" cap="none" strike="noStrike">
                <a:solidFill>
                  <a:schemeClr val="dk1"/>
                </a:solidFill>
                <a:latin typeface="Verdana"/>
                <a:ea typeface="Verdana"/>
                <a:cs typeface="Verdana"/>
                <a:sym typeface="Verdana"/>
              </a:defRPr>
            </a:lvl3pPr>
            <a:lvl4pPr indent="-127000" lvl="3" marL="1143000" marR="0" rtl="0" algn="l">
              <a:lnSpc>
                <a:spcPct val="95000"/>
              </a:lnSpc>
              <a:spcBef>
                <a:spcPts val="600"/>
              </a:spcBef>
              <a:buClr>
                <a:schemeClr val="lt2"/>
              </a:buClr>
              <a:buSzPct val="100000"/>
              <a:buFont typeface="Courier New"/>
              <a:buChar char="o"/>
              <a:defRPr b="0" i="0" sz="1600" u="none" cap="none" strike="noStrike">
                <a:solidFill>
                  <a:schemeClr val="dk1"/>
                </a:solidFill>
                <a:latin typeface="Verdana"/>
                <a:ea typeface="Verdana"/>
                <a:cs typeface="Verdana"/>
                <a:sym typeface="Verdana"/>
              </a:defRPr>
            </a:lvl4pPr>
            <a:lvl5pPr indent="-127000" lvl="4" marL="1371600" marR="0" rtl="0" algn="l">
              <a:lnSpc>
                <a:spcPct val="95000"/>
              </a:lnSpc>
              <a:spcBef>
                <a:spcPts val="600"/>
              </a:spcBef>
              <a:buClr>
                <a:schemeClr val="lt2"/>
              </a:buClr>
              <a:buSzPct val="100000"/>
              <a:buFont typeface="Arial"/>
              <a:buChar char="•"/>
              <a:defRPr b="0" i="0" sz="1600" u="none" cap="none" strike="noStrike">
                <a:solidFill>
                  <a:schemeClr val="dk1"/>
                </a:solidFill>
                <a:latin typeface="Verdana"/>
                <a:ea typeface="Verdana"/>
                <a:cs typeface="Verdana"/>
                <a:sym typeface="Verdana"/>
              </a:defRPr>
            </a:lvl5pPr>
            <a:lvl6pPr indent="-134620" lvl="5" marL="1645920" marR="0" rtl="0" algn="l">
              <a:spcBef>
                <a:spcPts val="320"/>
              </a:spcBef>
              <a:buClr>
                <a:schemeClr val="accent1"/>
              </a:buClr>
              <a:buSzPct val="100000"/>
              <a:buFont typeface="Arial"/>
              <a:buChar char="•"/>
              <a:defRPr b="0" i="0" sz="1600" u="none" cap="none" strike="noStrike">
                <a:solidFill>
                  <a:schemeClr val="dk2"/>
                </a:solidFill>
                <a:latin typeface="Verdana"/>
                <a:ea typeface="Verdana"/>
                <a:cs typeface="Verdana"/>
                <a:sym typeface="Verdana"/>
              </a:defRPr>
            </a:lvl6pPr>
            <a:lvl7pPr indent="-136651" lvl="6" marL="1901951" marR="0" rtl="0" algn="l">
              <a:spcBef>
                <a:spcPts val="320"/>
              </a:spcBef>
              <a:buClr>
                <a:schemeClr val="accent1"/>
              </a:buClr>
              <a:buSzPct val="100000"/>
              <a:buFont typeface="Arial"/>
              <a:buChar char="•"/>
              <a:defRPr b="0" i="0" sz="1600" u="none" cap="none" strike="noStrike">
                <a:solidFill>
                  <a:schemeClr val="dk2"/>
                </a:solidFill>
                <a:latin typeface="Verdana"/>
                <a:ea typeface="Verdana"/>
                <a:cs typeface="Verdana"/>
                <a:sym typeface="Verdana"/>
              </a:defRPr>
            </a:lvl7pPr>
            <a:lvl8pPr indent="-137160" lvl="7" marL="2194560" marR="0" rtl="0" algn="l">
              <a:spcBef>
                <a:spcPts val="320"/>
              </a:spcBef>
              <a:buClr>
                <a:schemeClr val="accent1"/>
              </a:buClr>
              <a:buSzPct val="100000"/>
              <a:buFont typeface="Arial"/>
              <a:buChar char="•"/>
              <a:defRPr b="0" i="0" sz="1600" u="none" cap="none" strike="noStrike">
                <a:solidFill>
                  <a:schemeClr val="dk2"/>
                </a:solidFill>
                <a:latin typeface="Verdana"/>
                <a:ea typeface="Verdana"/>
                <a:cs typeface="Verdana"/>
                <a:sym typeface="Verdana"/>
              </a:defRPr>
            </a:lvl8pPr>
            <a:lvl9pPr indent="-132079" lvl="8" marL="2468880" marR="0" rtl="0" algn="l">
              <a:spcBef>
                <a:spcPts val="320"/>
              </a:spcBef>
              <a:buClr>
                <a:schemeClr val="accent1"/>
              </a:buClr>
              <a:buSzPct val="100000"/>
              <a:buFont typeface="Arial"/>
              <a:buChar char="•"/>
              <a:defRPr b="0" i="0" sz="1600" u="none" cap="none" strike="noStrike">
                <a:solidFill>
                  <a:schemeClr val="dk2"/>
                </a:solidFill>
                <a:latin typeface="Verdana"/>
                <a:ea typeface="Verdana"/>
                <a:cs typeface="Verdana"/>
                <a:sym typeface="Verdana"/>
              </a:defRPr>
            </a:lvl9pPr>
          </a:lstStyle>
          <a:p/>
        </p:txBody>
      </p:sp>
      <p:sp>
        <p:nvSpPr>
          <p:cNvPr id="12" name="Shape 12"/>
          <p:cNvSpPr txBox="1"/>
          <p:nvPr>
            <p:ph idx="12" type="sldNum"/>
          </p:nvPr>
        </p:nvSpPr>
        <p:spPr>
          <a:xfrm>
            <a:off x="0" y="6391657"/>
            <a:ext cx="457200" cy="313944"/>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fld id="{00000000-1234-1234-1234-123412341234}" type="slidenum">
              <a:rPr b="0" i="0" lang="en-US" sz="1200" u="none" cap="none" strike="noStrike">
                <a:solidFill>
                  <a:schemeClr val="dk1"/>
                </a:solidFill>
                <a:latin typeface="Verdana"/>
                <a:ea typeface="Verdana"/>
                <a:cs typeface="Verdana"/>
                <a:sym typeface="Verdana"/>
              </a:rPr>
              <a:t>‹#›</a:t>
            </a:fld>
          </a:p>
        </p:txBody>
      </p:sp>
      <p:sp>
        <p:nvSpPr>
          <p:cNvPr id="13" name="Shape 13"/>
          <p:cNvSpPr/>
          <p:nvPr/>
        </p:nvSpPr>
        <p:spPr>
          <a:xfrm>
            <a:off x="457200" y="1234966"/>
            <a:ext cx="8686800" cy="45718"/>
          </a:xfrm>
          <a:prstGeom prst="rect">
            <a:avLst/>
          </a:prstGeom>
          <a:solidFill>
            <a:schemeClr val="lt2"/>
          </a:solidFill>
          <a:ln>
            <a:noFill/>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Verdana"/>
              <a:ea typeface="Verdana"/>
              <a:cs typeface="Verdana"/>
              <a:sym typeface="Verdana"/>
            </a:endParaRPr>
          </a:p>
        </p:txBody>
      </p:sp>
      <p:sp>
        <p:nvSpPr>
          <p:cNvPr id="14" name="Shape 14"/>
          <p:cNvSpPr txBox="1"/>
          <p:nvPr/>
        </p:nvSpPr>
        <p:spPr>
          <a:xfrm>
            <a:off x="5486400" y="6400800"/>
            <a:ext cx="3352799" cy="369332"/>
          </a:xfrm>
          <a:prstGeom prst="rect">
            <a:avLst/>
          </a:prstGeom>
          <a:noFill/>
          <a:ln>
            <a:noFill/>
          </a:ln>
        </p:spPr>
        <p:txBody>
          <a:bodyPr anchorCtr="0" anchor="t" bIns="45700" lIns="91425" rIns="91425" wrap="square" tIns="45700">
            <a:noAutofit/>
          </a:bodyPr>
          <a:lstStyle/>
          <a:p>
            <a:pPr indent="0" lvl="0" marL="0" marR="0" rtl="0" algn="r">
              <a:spcBef>
                <a:spcPts val="0"/>
              </a:spcBef>
              <a:buSzPct val="25000"/>
              <a:buNone/>
            </a:pPr>
            <a:r>
              <a:rPr b="0" i="0" lang="en-US" sz="1800" u="none" cap="none" strike="noStrike">
                <a:solidFill>
                  <a:schemeClr val="dk1"/>
                </a:solidFill>
                <a:latin typeface="Times New Roman"/>
                <a:ea typeface="Times New Roman"/>
                <a:cs typeface="Times New Roman"/>
                <a:sym typeface="Times New Roman"/>
              </a:rPr>
              <a:t>Worcester Polytechnic Institute</a:t>
            </a:r>
          </a:p>
        </p:txBody>
      </p:sp>
      <p:sp>
        <p:nvSpPr>
          <p:cNvPr id="15" name="Shape 15"/>
          <p:cNvSpPr txBox="1"/>
          <p:nvPr>
            <p:ph idx="11" type="ftr"/>
          </p:nvPr>
        </p:nvSpPr>
        <p:spPr>
          <a:xfrm>
            <a:off x="457200" y="6400800"/>
            <a:ext cx="5105399" cy="304799"/>
          </a:xfrm>
          <a:prstGeom prst="rect">
            <a:avLst/>
          </a:prstGeom>
          <a:noFill/>
          <a:ln>
            <a:noFill/>
          </a:ln>
        </p:spPr>
        <p:txBody>
          <a:bodyPr anchorCtr="0" anchor="t" bIns="91425" lIns="91425" rIns="91425" wrap="square" tIns="91425"/>
          <a:lstStyle>
            <a:lvl1pPr indent="0" lvl="0" marL="0" marR="0" rtl="0" algn="l">
              <a:spcBef>
                <a:spcPts val="0"/>
              </a:spcBef>
              <a:buNone/>
              <a:defRPr b="0" i="0" sz="1600" u="none" cap="none" strike="noStrike">
                <a:solidFill>
                  <a:schemeClr val="dk1"/>
                </a:solidFill>
                <a:latin typeface="Verdana"/>
                <a:ea typeface="Verdana"/>
                <a:cs typeface="Verdana"/>
                <a:sym typeface="Verdana"/>
              </a:defRPr>
            </a:lvl1pPr>
            <a:lvl2pPr indent="0" lvl="1" marL="457200" marR="0" rtl="0" algn="l">
              <a:spcBef>
                <a:spcPts val="0"/>
              </a:spcBef>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3" name="Shape 73"/>
        <p:cNvGrpSpPr/>
        <p:nvPr/>
      </p:nvGrpSpPr>
      <p:grpSpPr>
        <a:xfrm>
          <a:off x="0" y="0"/>
          <a:ext cx="0" cy="0"/>
          <a:chOff x="0" y="0"/>
          <a:chExt cx="0" cy="0"/>
        </a:xfrm>
      </p:grpSpPr>
      <p:sp>
        <p:nvSpPr>
          <p:cNvPr id="74" name="Shape 74"/>
          <p:cNvSpPr txBox="1"/>
          <p:nvPr>
            <p:ph type="title"/>
          </p:nvPr>
        </p:nvSpPr>
        <p:spPr>
          <a:xfrm>
            <a:off x="457200" y="342900"/>
            <a:ext cx="8229600" cy="8001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Font typeface="Verdana"/>
              <a:buNone/>
              <a:defRPr b="1" i="0" sz="3200" u="none" cap="none" strike="noStrike">
                <a:solidFill>
                  <a:schemeClr val="dk1"/>
                </a:solidFill>
                <a:latin typeface="Verdana"/>
                <a:ea typeface="Verdana"/>
                <a:cs typeface="Verdana"/>
                <a:sym typeface="Verdana"/>
              </a:defRPr>
            </a:lvl1pPr>
            <a:lvl2pPr indent="0" lvl="1" marL="0" marR="0" rtl="0" algn="l">
              <a:spcBef>
                <a:spcPts val="0"/>
              </a:spcBef>
              <a:buClr>
                <a:schemeClr val="dk2"/>
              </a:buClr>
              <a:buFont typeface="Arial"/>
              <a:buNone/>
              <a:defRPr b="0" i="0" sz="1800" u="none" cap="none" strike="noStrike">
                <a:solidFill>
                  <a:schemeClr val="dk2"/>
                </a:solidFill>
              </a:defRPr>
            </a:lvl2pPr>
            <a:lvl3pPr indent="0" lvl="2" marL="0" marR="0" rtl="0" algn="l">
              <a:spcBef>
                <a:spcPts val="0"/>
              </a:spcBef>
              <a:buClr>
                <a:schemeClr val="dk2"/>
              </a:buClr>
              <a:buFont typeface="Arial"/>
              <a:buNone/>
              <a:defRPr b="0" i="0" sz="1800" u="none" cap="none" strike="noStrike">
                <a:solidFill>
                  <a:schemeClr val="dk2"/>
                </a:solidFill>
              </a:defRPr>
            </a:lvl3pPr>
            <a:lvl4pPr indent="0" lvl="3" marL="0" marR="0" rtl="0" algn="l">
              <a:spcBef>
                <a:spcPts val="0"/>
              </a:spcBef>
              <a:buClr>
                <a:schemeClr val="dk2"/>
              </a:buClr>
              <a:buFont typeface="Arial"/>
              <a:buNone/>
              <a:defRPr b="0" i="0" sz="1800" u="none" cap="none" strike="noStrike">
                <a:solidFill>
                  <a:schemeClr val="dk2"/>
                </a:solidFill>
              </a:defRPr>
            </a:lvl4pPr>
            <a:lvl5pPr indent="0" lvl="4" marL="0" marR="0" rtl="0" algn="l">
              <a:spcBef>
                <a:spcPts val="0"/>
              </a:spcBef>
              <a:buClr>
                <a:schemeClr val="dk2"/>
              </a:buClr>
              <a:buFont typeface="Arial"/>
              <a:buNone/>
              <a:defRPr b="0" i="0" sz="1800" u="none" cap="none" strike="noStrike">
                <a:solidFill>
                  <a:schemeClr val="dk2"/>
                </a:solidFill>
              </a:defRPr>
            </a:lvl5pPr>
            <a:lvl6pPr indent="0" lvl="5" marL="0" marR="0" rtl="0" algn="l">
              <a:spcBef>
                <a:spcPts val="0"/>
              </a:spcBef>
              <a:buClr>
                <a:schemeClr val="dk2"/>
              </a:buClr>
              <a:buFont typeface="Arial"/>
              <a:buNone/>
              <a:defRPr b="0" i="0" sz="1800" u="none" cap="none" strike="noStrike">
                <a:solidFill>
                  <a:schemeClr val="dk2"/>
                </a:solidFill>
              </a:defRPr>
            </a:lvl6pPr>
            <a:lvl7pPr indent="0" lvl="6" marL="0" marR="0" rtl="0" algn="l">
              <a:spcBef>
                <a:spcPts val="0"/>
              </a:spcBef>
              <a:buClr>
                <a:schemeClr val="dk2"/>
              </a:buClr>
              <a:buFont typeface="Arial"/>
              <a:buNone/>
              <a:defRPr b="0" i="0" sz="1800" u="none" cap="none" strike="noStrike">
                <a:solidFill>
                  <a:schemeClr val="dk2"/>
                </a:solidFill>
              </a:defRPr>
            </a:lvl7pPr>
            <a:lvl8pPr indent="0" lvl="7" marL="0" marR="0" rtl="0" algn="l">
              <a:spcBef>
                <a:spcPts val="0"/>
              </a:spcBef>
              <a:buClr>
                <a:schemeClr val="dk2"/>
              </a:buClr>
              <a:buFont typeface="Arial"/>
              <a:buNone/>
              <a:defRPr b="0" i="0" sz="1800" u="none" cap="none" strike="noStrike">
                <a:solidFill>
                  <a:schemeClr val="dk2"/>
                </a:solidFill>
              </a:defRPr>
            </a:lvl8pPr>
            <a:lvl9pPr indent="0" lvl="8" marL="0" marR="0" rtl="0" algn="l">
              <a:spcBef>
                <a:spcPts val="0"/>
              </a:spcBef>
              <a:buClr>
                <a:schemeClr val="dk2"/>
              </a:buClr>
              <a:buFont typeface="Arial"/>
              <a:buNone/>
              <a:defRPr b="0" i="0" sz="1800" u="none" cap="none" strike="noStrike">
                <a:solidFill>
                  <a:schemeClr val="dk2"/>
                </a:solidFill>
              </a:defRPr>
            </a:lvl9pPr>
          </a:lstStyle>
          <a:p/>
        </p:txBody>
      </p:sp>
      <p:sp>
        <p:nvSpPr>
          <p:cNvPr id="75" name="Shape 75"/>
          <p:cNvSpPr txBox="1"/>
          <p:nvPr>
            <p:ph idx="1" type="body"/>
          </p:nvPr>
        </p:nvSpPr>
        <p:spPr>
          <a:xfrm>
            <a:off x="457200" y="1524000"/>
            <a:ext cx="8229600" cy="4648200"/>
          </a:xfrm>
          <a:prstGeom prst="rect">
            <a:avLst/>
          </a:prstGeom>
          <a:noFill/>
          <a:ln>
            <a:noFill/>
          </a:ln>
        </p:spPr>
        <p:txBody>
          <a:bodyPr anchorCtr="0" anchor="t" bIns="91425" lIns="91425" rIns="91425" wrap="square" tIns="91425"/>
          <a:lstStyle>
            <a:lvl1pPr indent="30479" lvl="0" marL="274320" marR="0" rtl="0" algn="l">
              <a:lnSpc>
                <a:spcPct val="95000"/>
              </a:lnSpc>
              <a:spcBef>
                <a:spcPts val="1200"/>
              </a:spcBef>
              <a:spcAft>
                <a:spcPts val="0"/>
              </a:spcAft>
              <a:buClr>
                <a:schemeClr val="lt2"/>
              </a:buClr>
              <a:buSzPct val="100000"/>
              <a:buFont typeface="Arial"/>
              <a:buChar char="•"/>
              <a:defRPr b="0" i="0" sz="2400" u="none" cap="none" strike="noStrike">
                <a:solidFill>
                  <a:schemeClr val="dk1"/>
                </a:solidFill>
                <a:latin typeface="Verdana"/>
                <a:ea typeface="Verdana"/>
                <a:cs typeface="Verdana"/>
                <a:sym typeface="Verdana"/>
              </a:defRPr>
            </a:lvl1pPr>
            <a:lvl2pPr indent="-22859" lvl="1" marL="594360" marR="0" rtl="0" algn="l">
              <a:lnSpc>
                <a:spcPct val="95000"/>
              </a:lnSpc>
              <a:spcBef>
                <a:spcPts val="600"/>
              </a:spcBef>
              <a:spcAft>
                <a:spcPts val="0"/>
              </a:spcAft>
              <a:buClr>
                <a:schemeClr val="lt2"/>
              </a:buClr>
              <a:buSzPct val="100000"/>
              <a:buFont typeface="Verdana"/>
              <a:buChar char="─"/>
              <a:defRPr b="0" i="0" sz="2000" u="none" cap="none" strike="noStrike">
                <a:solidFill>
                  <a:schemeClr val="dk1"/>
                </a:solidFill>
                <a:latin typeface="Verdana"/>
                <a:ea typeface="Verdana"/>
                <a:cs typeface="Verdana"/>
                <a:sym typeface="Verdana"/>
              </a:defRPr>
            </a:lvl2pPr>
            <a:lvl3pPr indent="-5080" lvl="2" marL="868680" marR="0" rtl="0" algn="l">
              <a:lnSpc>
                <a:spcPct val="95000"/>
              </a:lnSpc>
              <a:spcBef>
                <a:spcPts val="600"/>
              </a:spcBef>
              <a:spcAft>
                <a:spcPts val="0"/>
              </a:spcAft>
              <a:buClr>
                <a:schemeClr val="lt2"/>
              </a:buClr>
              <a:buSzPct val="100000"/>
              <a:buFont typeface="Noto Sans Symbols"/>
              <a:buChar char="▪"/>
              <a:defRPr b="0" i="0" sz="1800" u="none" cap="none" strike="noStrike">
                <a:solidFill>
                  <a:schemeClr val="dk1"/>
                </a:solidFill>
                <a:latin typeface="Verdana"/>
                <a:ea typeface="Verdana"/>
                <a:cs typeface="Verdana"/>
                <a:sym typeface="Verdana"/>
              </a:defRPr>
            </a:lvl3pPr>
            <a:lvl4pPr indent="-25400" lvl="3" marL="1143000" marR="0" rtl="0" algn="l">
              <a:lnSpc>
                <a:spcPct val="95000"/>
              </a:lnSpc>
              <a:spcBef>
                <a:spcPts val="600"/>
              </a:spcBef>
              <a:spcAft>
                <a:spcPts val="0"/>
              </a:spcAft>
              <a:buClr>
                <a:schemeClr val="lt2"/>
              </a:buClr>
              <a:buSzPct val="100000"/>
              <a:buFont typeface="Courier New"/>
              <a:buChar char="o"/>
              <a:defRPr b="0" i="0" sz="1600" u="none" cap="none" strike="noStrike">
                <a:solidFill>
                  <a:schemeClr val="dk1"/>
                </a:solidFill>
                <a:latin typeface="Verdana"/>
                <a:ea typeface="Verdana"/>
                <a:cs typeface="Verdana"/>
                <a:sym typeface="Verdana"/>
              </a:defRPr>
            </a:lvl4pPr>
            <a:lvl5pPr indent="-25400" lvl="4" marL="1371600" marR="0" rtl="0" algn="l">
              <a:lnSpc>
                <a:spcPct val="95000"/>
              </a:lnSpc>
              <a:spcBef>
                <a:spcPts val="600"/>
              </a:spcBef>
              <a:spcAft>
                <a:spcPts val="0"/>
              </a:spcAft>
              <a:buClr>
                <a:schemeClr val="lt2"/>
              </a:buClr>
              <a:buSzPct val="100000"/>
              <a:buFont typeface="Arial"/>
              <a:buChar char="•"/>
              <a:defRPr b="0" i="0" sz="1600" u="none" cap="none" strike="noStrike">
                <a:solidFill>
                  <a:schemeClr val="dk1"/>
                </a:solidFill>
                <a:latin typeface="Verdana"/>
                <a:ea typeface="Verdana"/>
                <a:cs typeface="Verdana"/>
                <a:sym typeface="Verdana"/>
              </a:defRPr>
            </a:lvl5pPr>
            <a:lvl6pPr indent="-33020" lvl="5" marL="1645920" marR="0" rtl="0" algn="l">
              <a:lnSpc>
                <a:spcPct val="100000"/>
              </a:lnSpc>
              <a:spcBef>
                <a:spcPts val="320"/>
              </a:spcBef>
              <a:spcAft>
                <a:spcPts val="0"/>
              </a:spcAft>
              <a:buClr>
                <a:schemeClr val="accent1"/>
              </a:buClr>
              <a:buSzPct val="100000"/>
              <a:buFont typeface="Arial"/>
              <a:buChar char="•"/>
              <a:defRPr b="0" i="0" sz="1600" u="none" cap="none" strike="noStrike">
                <a:solidFill>
                  <a:schemeClr val="dk2"/>
                </a:solidFill>
                <a:latin typeface="Verdana"/>
                <a:ea typeface="Verdana"/>
                <a:cs typeface="Verdana"/>
                <a:sym typeface="Verdana"/>
              </a:defRPr>
            </a:lvl6pPr>
            <a:lvl7pPr indent="-35050" lvl="6" marL="1901950" marR="0" rtl="0" algn="l">
              <a:lnSpc>
                <a:spcPct val="100000"/>
              </a:lnSpc>
              <a:spcBef>
                <a:spcPts val="320"/>
              </a:spcBef>
              <a:spcAft>
                <a:spcPts val="0"/>
              </a:spcAft>
              <a:buClr>
                <a:schemeClr val="accent1"/>
              </a:buClr>
              <a:buSzPct val="100000"/>
              <a:buFont typeface="Arial"/>
              <a:buChar char="•"/>
              <a:defRPr b="0" i="0" sz="1600" u="none" cap="none" strike="noStrike">
                <a:solidFill>
                  <a:schemeClr val="dk2"/>
                </a:solidFill>
                <a:latin typeface="Verdana"/>
                <a:ea typeface="Verdana"/>
                <a:cs typeface="Verdana"/>
                <a:sym typeface="Verdana"/>
              </a:defRPr>
            </a:lvl7pPr>
            <a:lvl8pPr indent="-35560" lvl="7" marL="2194560" marR="0" rtl="0" algn="l">
              <a:lnSpc>
                <a:spcPct val="100000"/>
              </a:lnSpc>
              <a:spcBef>
                <a:spcPts val="320"/>
              </a:spcBef>
              <a:spcAft>
                <a:spcPts val="0"/>
              </a:spcAft>
              <a:buClr>
                <a:schemeClr val="accent1"/>
              </a:buClr>
              <a:buSzPct val="100000"/>
              <a:buFont typeface="Arial"/>
              <a:buChar char="•"/>
              <a:defRPr b="0" i="0" sz="1600" u="none" cap="none" strike="noStrike">
                <a:solidFill>
                  <a:schemeClr val="dk2"/>
                </a:solidFill>
                <a:latin typeface="Verdana"/>
                <a:ea typeface="Verdana"/>
                <a:cs typeface="Verdana"/>
                <a:sym typeface="Verdana"/>
              </a:defRPr>
            </a:lvl8pPr>
            <a:lvl9pPr indent="-30479" lvl="8" marL="2468880" marR="0" rtl="0" algn="l">
              <a:lnSpc>
                <a:spcPct val="100000"/>
              </a:lnSpc>
              <a:spcBef>
                <a:spcPts val="320"/>
              </a:spcBef>
              <a:spcAft>
                <a:spcPts val="0"/>
              </a:spcAft>
              <a:buClr>
                <a:schemeClr val="accent1"/>
              </a:buClr>
              <a:buSzPct val="100000"/>
              <a:buFont typeface="Arial"/>
              <a:buChar char="•"/>
              <a:defRPr b="0" i="0" sz="1600" u="none" cap="none" strike="noStrike">
                <a:solidFill>
                  <a:schemeClr val="dk2"/>
                </a:solidFill>
                <a:latin typeface="Verdana"/>
                <a:ea typeface="Verdana"/>
                <a:cs typeface="Verdana"/>
                <a:sym typeface="Verdana"/>
              </a:defRPr>
            </a:lvl9pPr>
          </a:lstStyle>
          <a:p/>
        </p:txBody>
      </p:sp>
      <p:sp>
        <p:nvSpPr>
          <p:cNvPr id="76" name="Shape 76"/>
          <p:cNvSpPr txBox="1"/>
          <p:nvPr>
            <p:ph idx="12" type="sldNum"/>
          </p:nvPr>
        </p:nvSpPr>
        <p:spPr>
          <a:xfrm>
            <a:off x="0" y="6391657"/>
            <a:ext cx="457200" cy="3138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Verdana"/>
              <a:buNone/>
            </a:pPr>
            <a:fld id="{00000000-1234-1234-1234-123412341234}" type="slidenum">
              <a:rPr b="0" i="0" lang="en-US" sz="1200" u="none" cap="none" strike="noStrike">
                <a:solidFill>
                  <a:schemeClr val="dk1"/>
                </a:solidFill>
                <a:latin typeface="Verdana"/>
                <a:ea typeface="Verdana"/>
                <a:cs typeface="Verdana"/>
                <a:sym typeface="Verdana"/>
              </a:rPr>
              <a:t>‹#›</a:t>
            </a:fld>
          </a:p>
        </p:txBody>
      </p:sp>
      <p:sp>
        <p:nvSpPr>
          <p:cNvPr id="77" name="Shape 77"/>
          <p:cNvSpPr/>
          <p:nvPr/>
        </p:nvSpPr>
        <p:spPr>
          <a:xfrm>
            <a:off x="457200" y="1234966"/>
            <a:ext cx="8686800" cy="45600"/>
          </a:xfrm>
          <a:prstGeom prst="rect">
            <a:avLst/>
          </a:prstGeom>
          <a:solidFill>
            <a:schemeClr val="lt2"/>
          </a:solid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Verdana"/>
              <a:ea typeface="Verdana"/>
              <a:cs typeface="Verdana"/>
              <a:sym typeface="Verdana"/>
            </a:endParaRPr>
          </a:p>
        </p:txBody>
      </p:sp>
      <p:sp>
        <p:nvSpPr>
          <p:cNvPr id="78" name="Shape 78"/>
          <p:cNvSpPr txBox="1"/>
          <p:nvPr/>
        </p:nvSpPr>
        <p:spPr>
          <a:xfrm>
            <a:off x="5486400" y="6400800"/>
            <a:ext cx="3352800" cy="3693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800" u="none" cap="none" strike="noStrike">
                <a:solidFill>
                  <a:schemeClr val="dk1"/>
                </a:solidFill>
                <a:latin typeface="Times New Roman"/>
                <a:ea typeface="Times New Roman"/>
                <a:cs typeface="Times New Roman"/>
                <a:sym typeface="Times New Roman"/>
              </a:rPr>
              <a:t>Worcester Polytechnic Institute</a:t>
            </a:r>
          </a:p>
        </p:txBody>
      </p:sp>
      <p:sp>
        <p:nvSpPr>
          <p:cNvPr id="79" name="Shape 79"/>
          <p:cNvSpPr txBox="1"/>
          <p:nvPr>
            <p:ph idx="11" type="ftr"/>
          </p:nvPr>
        </p:nvSpPr>
        <p:spPr>
          <a:xfrm>
            <a:off x="457200" y="6400800"/>
            <a:ext cx="5105400" cy="3048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dk1"/>
              </a:buClr>
              <a:buFont typeface="Verdana"/>
              <a:buNone/>
              <a:defRPr b="0" i="0" sz="1600" u="none" cap="none" strike="noStrik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6pPr>
            <a:lvl7pPr indent="0" lvl="6" marL="27432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7pPr>
            <a:lvl8pPr indent="0" lvl="7" marL="32004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8pPr>
            <a:lvl9pPr indent="0" lvl="8" marL="3657600" marR="0" rtl="0" algn="l">
              <a:lnSpc>
                <a:spcPct val="100000"/>
              </a:lnSpc>
              <a:spcBef>
                <a:spcPts val="0"/>
              </a:spcBef>
              <a:spcAft>
                <a:spcPts val="0"/>
              </a:spcAft>
              <a:buClr>
                <a:schemeClr val="dk1"/>
              </a:buClr>
              <a:buFont typeface="Verdana"/>
              <a:buNone/>
              <a:defRPr b="0" i="0" sz="1800" u="none" cap="none" strike="noStrike">
                <a:solidFill>
                  <a:schemeClr val="dk1"/>
                </a:solidFill>
                <a:latin typeface="Verdana"/>
                <a:ea typeface="Verdana"/>
                <a:cs typeface="Verdana"/>
                <a:sym typeface="Verdana"/>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5.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hyperlink" Target="http://www-users.cs.umn.edu/~kumar/dmbook/index.php" TargetMode="External"/><Relationship Id="rId4" Type="http://schemas.openxmlformats.org/officeDocument/2006/relationships/hyperlink" Target="http://www-users.cs.umn.edu/~kumar/dmbook/index.ph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2.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type="ctrTitle"/>
          </p:nvPr>
        </p:nvSpPr>
        <p:spPr>
          <a:xfrm>
            <a:off x="457200" y="2362200"/>
            <a:ext cx="8138700" cy="15240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Verdana"/>
              <a:buNone/>
            </a:pPr>
            <a:r>
              <a:rPr b="1" i="0" lang="en-US" sz="3000" u="none" cap="none" strike="noStrike">
                <a:solidFill>
                  <a:schemeClr val="dk1"/>
                </a:solidFill>
                <a:latin typeface="Verdana"/>
                <a:ea typeface="Verdana"/>
                <a:cs typeface="Verdana"/>
                <a:sym typeface="Verdana"/>
              </a:rPr>
              <a:t>CS548  Fall  2017  Decision Trees / Random  Forest  Showcase   by  Yimin Lin, Youqiao   Ma,  Ran  Lin, Shaoju  Wu, Bhon  Bunnag</a:t>
            </a:r>
          </a:p>
        </p:txBody>
      </p:sp>
      <p:sp>
        <p:nvSpPr>
          <p:cNvPr id="142" name="Shape 142"/>
          <p:cNvSpPr txBox="1"/>
          <p:nvPr>
            <p:ph idx="4294967295" type="sldNum"/>
          </p:nvPr>
        </p:nvSpPr>
        <p:spPr>
          <a:xfrm>
            <a:off x="0" y="6388100"/>
            <a:ext cx="534900" cy="3651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Verdana"/>
              <a:buNone/>
            </a:pPr>
            <a:fld id="{00000000-1234-1234-1234-123412341234}" type="slidenum">
              <a:rPr b="0" i="0" lang="en-US" sz="1200" u="none" cap="none" strike="noStrike">
                <a:solidFill>
                  <a:schemeClr val="dk1"/>
                </a:solidFill>
                <a:latin typeface="Verdana"/>
                <a:ea typeface="Verdana"/>
                <a:cs typeface="Verdana"/>
                <a:sym typeface="Verdana"/>
              </a:rPr>
              <a:t>‹#›</a:t>
            </a:fld>
          </a:p>
        </p:txBody>
      </p:sp>
      <p:sp>
        <p:nvSpPr>
          <p:cNvPr id="143" name="Shape 143"/>
          <p:cNvSpPr txBox="1"/>
          <p:nvPr/>
        </p:nvSpPr>
        <p:spPr>
          <a:xfrm>
            <a:off x="457200" y="3886200"/>
            <a:ext cx="8472900" cy="2058900"/>
          </a:xfrm>
          <a:prstGeom prst="rect">
            <a:avLst/>
          </a:prstGeom>
          <a:noFill/>
          <a:ln>
            <a:noFill/>
          </a:ln>
        </p:spPr>
        <p:txBody>
          <a:bodyPr anchorCtr="0" anchor="t" bIns="91425" lIns="91425" rIns="91425" wrap="square" tIns="91425">
            <a:noAutofit/>
          </a:bodyPr>
          <a:lstStyle/>
          <a:p>
            <a:pPr lvl="0" rtl="0">
              <a:lnSpc>
                <a:spcPct val="115000"/>
              </a:lnSpc>
              <a:spcBef>
                <a:spcPts val="0"/>
              </a:spcBef>
              <a:buClr>
                <a:schemeClr val="dk2"/>
              </a:buClr>
              <a:buSzPct val="39285"/>
              <a:buFont typeface="Arial"/>
              <a:buNone/>
            </a:pPr>
            <a:r>
              <a:rPr lang="en-US" sz="2800">
                <a:solidFill>
                  <a:srgbClr val="FFFFFF"/>
                </a:solidFill>
                <a:latin typeface="Times New Roman"/>
                <a:ea typeface="Times New Roman"/>
                <a:cs typeface="Times New Roman"/>
                <a:sym typeface="Times New Roman"/>
              </a:rPr>
              <a:t>Showcasing work by Cano, G., Garcia-Rodriguez, J., Garcia-Garcia, A., Perez-Sanchez, H., Benediktsson, J. A., Thapa, A., &amp; Barr, A. on </a:t>
            </a:r>
            <a:r>
              <a:rPr i="1" lang="en-US" sz="2800">
                <a:solidFill>
                  <a:srgbClr val="FFFFFF"/>
                </a:solidFill>
                <a:latin typeface="Times New Roman"/>
                <a:ea typeface="Times New Roman"/>
                <a:cs typeface="Times New Roman"/>
                <a:sym typeface="Times New Roman"/>
              </a:rPr>
              <a:t>Automatic selection of molecular descriptors using random forest: Application to drug discovery</a:t>
            </a:r>
          </a:p>
          <a:p>
            <a:pPr indent="0" lvl="0" marL="0" marR="0" rtl="0" algn="l">
              <a:lnSpc>
                <a:spcPct val="100000"/>
              </a:lnSpc>
              <a:spcBef>
                <a:spcPts val="0"/>
              </a:spcBef>
              <a:spcAft>
                <a:spcPts val="0"/>
              </a:spcAft>
              <a:buClr>
                <a:schemeClr val="dk1"/>
              </a:buClr>
              <a:buFont typeface="Times New Roman"/>
              <a:buNone/>
            </a:pPr>
            <a:r>
              <a:t/>
            </a:r>
            <a:endParaRPr sz="2800">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Shape 231"/>
          <p:cNvSpPr txBox="1"/>
          <p:nvPr>
            <p:ph type="title"/>
          </p:nvPr>
        </p:nvSpPr>
        <p:spPr>
          <a:xfrm>
            <a:off x="457200" y="342900"/>
            <a:ext cx="8229600" cy="8001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dk1"/>
              </a:buClr>
              <a:buSzPct val="25000"/>
              <a:buFont typeface="Verdana"/>
              <a:buNone/>
            </a:pPr>
            <a:r>
              <a:rPr lang="en-US"/>
              <a:t>Research Structure</a:t>
            </a:r>
          </a:p>
        </p:txBody>
      </p:sp>
      <p:sp>
        <p:nvSpPr>
          <p:cNvPr id="232" name="Shape 232"/>
          <p:cNvSpPr txBox="1"/>
          <p:nvPr>
            <p:ph idx="12" type="sldNum"/>
          </p:nvPr>
        </p:nvSpPr>
        <p:spPr>
          <a:xfrm>
            <a:off x="1" y="6391657"/>
            <a:ext cx="457200" cy="313800"/>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fld id="{00000000-1234-1234-1234-123412341234}" type="slidenum">
              <a:rPr b="0" i="0" lang="en-US" sz="1200" u="none" cap="none" strike="noStrike">
                <a:solidFill>
                  <a:schemeClr val="dk1"/>
                </a:solidFill>
                <a:latin typeface="Verdana"/>
                <a:ea typeface="Verdana"/>
                <a:cs typeface="Verdana"/>
                <a:sym typeface="Verdana"/>
              </a:rPr>
              <a:t>‹#›</a:t>
            </a:fld>
          </a:p>
        </p:txBody>
      </p:sp>
      <p:pic>
        <p:nvPicPr>
          <p:cNvPr descr="diagram1.png" id="233" name="Shape 233"/>
          <p:cNvPicPr preferRelativeResize="0"/>
          <p:nvPr/>
        </p:nvPicPr>
        <p:blipFill>
          <a:blip r:embed="rId3">
            <a:alphaModFix/>
          </a:blip>
          <a:stretch>
            <a:fillRect/>
          </a:stretch>
        </p:blipFill>
        <p:spPr>
          <a:xfrm>
            <a:off x="345375" y="1497200"/>
            <a:ext cx="8560724" cy="4894450"/>
          </a:xfrm>
          <a:prstGeom prst="rect">
            <a:avLst/>
          </a:prstGeom>
          <a:noFill/>
          <a:ln>
            <a:noFill/>
          </a:ln>
        </p:spPr>
      </p:pic>
      <p:sp>
        <p:nvSpPr>
          <p:cNvPr id="234" name="Shape 234"/>
          <p:cNvSpPr/>
          <p:nvPr/>
        </p:nvSpPr>
        <p:spPr>
          <a:xfrm>
            <a:off x="267900" y="6499750"/>
            <a:ext cx="186300" cy="170700"/>
          </a:xfrm>
          <a:prstGeom prst="ellipse">
            <a:avLst/>
          </a:prstGeom>
          <a:solidFill>
            <a:srgbClr val="FFFF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Shape 240"/>
          <p:cNvSpPr txBox="1"/>
          <p:nvPr>
            <p:ph type="title"/>
          </p:nvPr>
        </p:nvSpPr>
        <p:spPr>
          <a:xfrm>
            <a:off x="457200" y="342900"/>
            <a:ext cx="8229600" cy="800100"/>
          </a:xfrm>
          <a:prstGeom prst="rect">
            <a:avLst/>
          </a:prstGeom>
        </p:spPr>
        <p:txBody>
          <a:bodyPr anchorCtr="0" anchor="b" bIns="91425" lIns="91425" rIns="91425" wrap="square" tIns="91425">
            <a:noAutofit/>
          </a:bodyPr>
          <a:lstStyle/>
          <a:p>
            <a:pPr lvl="0" rtl="0">
              <a:spcBef>
                <a:spcPts val="0"/>
              </a:spcBef>
              <a:buNone/>
            </a:pPr>
            <a:r>
              <a:rPr lang="en-US"/>
              <a:t>Procedure - </a:t>
            </a:r>
            <a:r>
              <a:rPr b="0" lang="en-US" sz="2800"/>
              <a:t>Feature Selection</a:t>
            </a:r>
          </a:p>
        </p:txBody>
      </p:sp>
      <p:sp>
        <p:nvSpPr>
          <p:cNvPr id="241" name="Shape 241"/>
          <p:cNvSpPr txBox="1"/>
          <p:nvPr>
            <p:ph idx="1" type="body"/>
          </p:nvPr>
        </p:nvSpPr>
        <p:spPr>
          <a:xfrm>
            <a:off x="457200" y="1524000"/>
            <a:ext cx="8229600" cy="4648200"/>
          </a:xfrm>
          <a:prstGeom prst="rect">
            <a:avLst/>
          </a:prstGeom>
        </p:spPr>
        <p:txBody>
          <a:bodyPr anchorCtr="0" anchor="t" bIns="91425" lIns="91425" rIns="91425" wrap="square" tIns="91425">
            <a:noAutofit/>
          </a:bodyPr>
          <a:lstStyle/>
          <a:p>
            <a:pPr indent="-419100" lvl="0" marL="457200" rtl="0">
              <a:lnSpc>
                <a:spcPct val="100000"/>
              </a:lnSpc>
              <a:spcBef>
                <a:spcPts val="0"/>
              </a:spcBef>
              <a:buSzPct val="125000"/>
            </a:pPr>
            <a:r>
              <a:rPr lang="en-US"/>
              <a:t>Importance of Variables</a:t>
            </a:r>
          </a:p>
          <a:p>
            <a:pPr indent="-419100" lvl="0" marL="457200" rtl="0">
              <a:spcBef>
                <a:spcPts val="0"/>
              </a:spcBef>
              <a:buSzPct val="125000"/>
            </a:pPr>
            <a:r>
              <a:rPr lang="en-US"/>
              <a:t>MDA - Mean Decrease Accuracy</a:t>
            </a:r>
          </a:p>
        </p:txBody>
      </p:sp>
      <p:sp>
        <p:nvSpPr>
          <p:cNvPr id="242" name="Shape 242"/>
          <p:cNvSpPr txBox="1"/>
          <p:nvPr>
            <p:ph idx="12" type="sldNum"/>
          </p:nvPr>
        </p:nvSpPr>
        <p:spPr>
          <a:xfrm>
            <a:off x="1" y="6391657"/>
            <a:ext cx="457200" cy="313800"/>
          </a:xfrm>
          <a:prstGeom prst="rect">
            <a:avLst/>
          </a:prstGeom>
        </p:spPr>
        <p:txBody>
          <a:bodyPr anchorCtr="0" anchor="ctr" bIns="45700" lIns="91425" rIns="91425" wrap="square" tIns="45700">
            <a:noAutofit/>
          </a:bodyPr>
          <a:lstStyle/>
          <a:p>
            <a:pPr lvl="0" rtl="0">
              <a:spcBef>
                <a:spcPts val="0"/>
              </a:spcBef>
              <a:buNone/>
            </a:pPr>
            <a:fld id="{00000000-1234-1234-1234-123412341234}" type="slidenum">
              <a:rPr lang="en-US"/>
              <a:t>‹#›</a:t>
            </a:fld>
          </a:p>
        </p:txBody>
      </p:sp>
      <p:pic>
        <p:nvPicPr>
          <p:cNvPr id="243" name="Shape 243"/>
          <p:cNvPicPr preferRelativeResize="0"/>
          <p:nvPr/>
        </p:nvPicPr>
        <p:blipFill>
          <a:blip r:embed="rId3">
            <a:alphaModFix/>
          </a:blip>
          <a:stretch>
            <a:fillRect/>
          </a:stretch>
        </p:blipFill>
        <p:spPr>
          <a:xfrm>
            <a:off x="2028825" y="2662025"/>
            <a:ext cx="5086350" cy="990600"/>
          </a:xfrm>
          <a:prstGeom prst="rect">
            <a:avLst/>
          </a:prstGeom>
          <a:noFill/>
          <a:ln>
            <a:noFill/>
          </a:ln>
        </p:spPr>
      </p:pic>
      <p:pic>
        <p:nvPicPr>
          <p:cNvPr id="244" name="Shape 244"/>
          <p:cNvPicPr preferRelativeResize="0"/>
          <p:nvPr/>
        </p:nvPicPr>
        <p:blipFill>
          <a:blip r:embed="rId4">
            <a:alphaModFix/>
          </a:blip>
          <a:stretch>
            <a:fillRect/>
          </a:stretch>
        </p:blipFill>
        <p:spPr>
          <a:xfrm>
            <a:off x="4825024" y="4014824"/>
            <a:ext cx="4238574" cy="2157375"/>
          </a:xfrm>
          <a:prstGeom prst="rect">
            <a:avLst/>
          </a:prstGeom>
          <a:noFill/>
          <a:ln>
            <a:noFill/>
          </a:ln>
        </p:spPr>
      </p:pic>
      <p:pic>
        <p:nvPicPr>
          <p:cNvPr id="245" name="Shape 245"/>
          <p:cNvPicPr preferRelativeResize="0"/>
          <p:nvPr/>
        </p:nvPicPr>
        <p:blipFill rotWithShape="1">
          <a:blip r:embed="rId5">
            <a:alphaModFix/>
          </a:blip>
          <a:srcRect b="-32351" l="-52857" r="-6352" t="-26858"/>
          <a:stretch/>
        </p:blipFill>
        <p:spPr>
          <a:xfrm>
            <a:off x="-2130500" y="3359124"/>
            <a:ext cx="6955524" cy="3685538"/>
          </a:xfrm>
          <a:prstGeom prst="rect">
            <a:avLst/>
          </a:prstGeom>
          <a:noFill/>
          <a:ln>
            <a:noFill/>
          </a:ln>
        </p:spPr>
      </p:pic>
      <p:sp>
        <p:nvSpPr>
          <p:cNvPr id="246" name="Shape 246"/>
          <p:cNvSpPr/>
          <p:nvPr/>
        </p:nvSpPr>
        <p:spPr>
          <a:xfrm>
            <a:off x="344100" y="6499750"/>
            <a:ext cx="186300" cy="170700"/>
          </a:xfrm>
          <a:prstGeom prst="ellipse">
            <a:avLst/>
          </a:prstGeom>
          <a:solidFill>
            <a:srgbClr val="0000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Shape 252"/>
          <p:cNvSpPr txBox="1"/>
          <p:nvPr>
            <p:ph type="title"/>
          </p:nvPr>
        </p:nvSpPr>
        <p:spPr>
          <a:xfrm>
            <a:off x="457200" y="342900"/>
            <a:ext cx="8229600" cy="800100"/>
          </a:xfrm>
          <a:prstGeom prst="rect">
            <a:avLst/>
          </a:prstGeom>
        </p:spPr>
        <p:txBody>
          <a:bodyPr anchorCtr="0" anchor="b" bIns="91425" lIns="91425" rIns="91425" wrap="square" tIns="91425">
            <a:noAutofit/>
          </a:bodyPr>
          <a:lstStyle/>
          <a:p>
            <a:pPr lvl="0">
              <a:spcBef>
                <a:spcPts val="0"/>
              </a:spcBef>
              <a:buClr>
                <a:schemeClr val="dk2"/>
              </a:buClr>
              <a:buSzPct val="34375"/>
              <a:buFont typeface="Arial"/>
              <a:buNone/>
            </a:pPr>
            <a:r>
              <a:rPr lang="en-US"/>
              <a:t>Procedure - </a:t>
            </a:r>
            <a:r>
              <a:rPr b="0" lang="en-US" sz="2800"/>
              <a:t>Feature Selection (Cont.)</a:t>
            </a:r>
          </a:p>
        </p:txBody>
      </p:sp>
      <p:sp>
        <p:nvSpPr>
          <p:cNvPr id="253" name="Shape 253"/>
          <p:cNvSpPr txBox="1"/>
          <p:nvPr>
            <p:ph idx="1" type="body"/>
          </p:nvPr>
        </p:nvSpPr>
        <p:spPr>
          <a:xfrm>
            <a:off x="457200" y="1524000"/>
            <a:ext cx="8229600" cy="4648200"/>
          </a:xfrm>
          <a:prstGeom prst="rect">
            <a:avLst/>
          </a:prstGeom>
        </p:spPr>
        <p:txBody>
          <a:bodyPr anchorCtr="0" anchor="t" bIns="91425" lIns="91425" rIns="91425" wrap="square" tIns="91425">
            <a:noAutofit/>
          </a:bodyPr>
          <a:lstStyle/>
          <a:p>
            <a:pPr indent="0" lvl="0" marL="0" rtl="0">
              <a:spcBef>
                <a:spcPts val="0"/>
              </a:spcBef>
              <a:buNone/>
            </a:pPr>
            <a:r>
              <a:rPr lang="en-US" sz="1800"/>
              <a:t>MDG (Mean Decrease Gini)</a:t>
            </a:r>
          </a:p>
          <a:p>
            <a:pPr indent="0" lvl="0" marL="0" rtl="0">
              <a:spcBef>
                <a:spcPts val="0"/>
              </a:spcBef>
              <a:buNone/>
            </a:pPr>
            <a:r>
              <a:rPr lang="en-US" sz="1800"/>
              <a:t>Relative importance of </a:t>
            </a:r>
          </a:p>
          <a:p>
            <a:pPr indent="0" lvl="0" marL="0">
              <a:spcBef>
                <a:spcPts val="0"/>
              </a:spcBef>
              <a:buNone/>
            </a:pPr>
            <a:r>
              <a:rPr lang="en-US" sz="1800"/>
              <a:t>predictors of MR dataset</a:t>
            </a:r>
          </a:p>
        </p:txBody>
      </p:sp>
      <p:sp>
        <p:nvSpPr>
          <p:cNvPr id="254" name="Shape 254"/>
          <p:cNvSpPr txBox="1"/>
          <p:nvPr>
            <p:ph idx="12" type="sldNum"/>
          </p:nvPr>
        </p:nvSpPr>
        <p:spPr>
          <a:xfrm>
            <a:off x="1" y="6391657"/>
            <a:ext cx="457200" cy="313800"/>
          </a:xfrm>
          <a:prstGeom prst="rect">
            <a:avLst/>
          </a:prstGeom>
        </p:spPr>
        <p:txBody>
          <a:bodyPr anchorCtr="0" anchor="ctr"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pic>
        <p:nvPicPr>
          <p:cNvPr id="255" name="Shape 255"/>
          <p:cNvPicPr preferRelativeResize="0"/>
          <p:nvPr/>
        </p:nvPicPr>
        <p:blipFill>
          <a:blip r:embed="rId3">
            <a:alphaModFix/>
          </a:blip>
          <a:stretch>
            <a:fillRect/>
          </a:stretch>
        </p:blipFill>
        <p:spPr>
          <a:xfrm>
            <a:off x="4073425" y="1488687"/>
            <a:ext cx="4613376" cy="4718824"/>
          </a:xfrm>
          <a:prstGeom prst="rect">
            <a:avLst/>
          </a:prstGeom>
          <a:noFill/>
          <a:ln>
            <a:noFill/>
          </a:ln>
        </p:spPr>
      </p:pic>
      <p:pic>
        <p:nvPicPr>
          <p:cNvPr id="256" name="Shape 256"/>
          <p:cNvPicPr preferRelativeResize="0"/>
          <p:nvPr/>
        </p:nvPicPr>
        <p:blipFill>
          <a:blip r:embed="rId4">
            <a:alphaModFix/>
          </a:blip>
          <a:stretch>
            <a:fillRect/>
          </a:stretch>
        </p:blipFill>
        <p:spPr>
          <a:xfrm>
            <a:off x="457198" y="3159000"/>
            <a:ext cx="2917923" cy="800099"/>
          </a:xfrm>
          <a:prstGeom prst="rect">
            <a:avLst/>
          </a:prstGeom>
          <a:noFill/>
          <a:ln>
            <a:noFill/>
          </a:ln>
        </p:spPr>
      </p:pic>
      <p:sp>
        <p:nvSpPr>
          <p:cNvPr id="257" name="Shape 257"/>
          <p:cNvSpPr/>
          <p:nvPr/>
        </p:nvSpPr>
        <p:spPr>
          <a:xfrm>
            <a:off x="344100" y="6499750"/>
            <a:ext cx="186300" cy="170700"/>
          </a:xfrm>
          <a:prstGeom prst="ellipse">
            <a:avLst/>
          </a:prstGeom>
          <a:solidFill>
            <a:srgbClr val="0000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58" name="Shape 258"/>
          <p:cNvSpPr txBox="1"/>
          <p:nvPr/>
        </p:nvSpPr>
        <p:spPr>
          <a:xfrm>
            <a:off x="530400" y="4522625"/>
            <a:ext cx="4227900" cy="1184100"/>
          </a:xfrm>
          <a:prstGeom prst="rect">
            <a:avLst/>
          </a:prstGeom>
          <a:noFill/>
          <a:ln>
            <a:noFill/>
          </a:ln>
        </p:spPr>
        <p:txBody>
          <a:bodyPr anchorCtr="0" anchor="t" bIns="91425" lIns="91425" rIns="91425" wrap="square" tIns="91425">
            <a:noAutofit/>
          </a:bodyPr>
          <a:lstStyle/>
          <a:p>
            <a:pPr lvl="0">
              <a:spcBef>
                <a:spcPts val="0"/>
              </a:spcBef>
              <a:buNone/>
            </a:pPr>
            <a:r>
              <a:rPr lang="en-US" sz="1800">
                <a:solidFill>
                  <a:srgbClr val="FFFFFF"/>
                </a:solidFill>
              </a:rPr>
              <a:t>Selection Strategy</a:t>
            </a:r>
          </a:p>
          <a:p>
            <a:pPr lvl="0">
              <a:spcBef>
                <a:spcPts val="0"/>
              </a:spcBef>
              <a:buNone/>
            </a:pPr>
            <a:r>
              <a:rPr lang="en-US" sz="1800">
                <a:solidFill>
                  <a:srgbClr val="FFFFFF"/>
                </a:solidFill>
              </a:rPr>
              <a:t>1.</a:t>
            </a:r>
            <a:r>
              <a:rPr lang="en-US" sz="1800">
                <a:solidFill>
                  <a:srgbClr val="FFFFFF"/>
                </a:solidFill>
              </a:rPr>
              <a:t>Adhoc (Manual selection)</a:t>
            </a:r>
          </a:p>
          <a:p>
            <a:pPr lvl="0">
              <a:spcBef>
                <a:spcPts val="0"/>
              </a:spcBef>
              <a:buNone/>
            </a:pPr>
            <a:r>
              <a:rPr lang="en-US" sz="1800">
                <a:solidFill>
                  <a:srgbClr val="FFFFFF"/>
                </a:solidFill>
              </a:rPr>
              <a:t>2.Auto</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Shape 264"/>
          <p:cNvSpPr txBox="1"/>
          <p:nvPr>
            <p:ph type="title"/>
          </p:nvPr>
        </p:nvSpPr>
        <p:spPr>
          <a:xfrm>
            <a:off x="457200" y="342900"/>
            <a:ext cx="8229600" cy="800100"/>
          </a:xfrm>
          <a:prstGeom prst="rect">
            <a:avLst/>
          </a:prstGeom>
        </p:spPr>
        <p:txBody>
          <a:bodyPr anchorCtr="0" anchor="b" bIns="91425" lIns="91425" rIns="91425" wrap="square" tIns="91425">
            <a:noAutofit/>
          </a:bodyPr>
          <a:lstStyle/>
          <a:p>
            <a:pPr lvl="0" rtl="0">
              <a:spcBef>
                <a:spcPts val="0"/>
              </a:spcBef>
              <a:buNone/>
            </a:pPr>
            <a:r>
              <a:rPr lang="en-US"/>
              <a:t>Procedure - </a:t>
            </a:r>
            <a:r>
              <a:rPr b="0" lang="en-US" sz="2800"/>
              <a:t>Classification</a:t>
            </a:r>
          </a:p>
        </p:txBody>
      </p:sp>
      <p:sp>
        <p:nvSpPr>
          <p:cNvPr id="265" name="Shape 265"/>
          <p:cNvSpPr txBox="1"/>
          <p:nvPr>
            <p:ph idx="1" type="body"/>
          </p:nvPr>
        </p:nvSpPr>
        <p:spPr>
          <a:xfrm>
            <a:off x="457200" y="1531400"/>
            <a:ext cx="8229600" cy="4640700"/>
          </a:xfrm>
          <a:prstGeom prst="rect">
            <a:avLst/>
          </a:prstGeom>
        </p:spPr>
        <p:txBody>
          <a:bodyPr anchorCtr="0" anchor="t" bIns="91425" lIns="91425" rIns="91425" wrap="square" tIns="91425">
            <a:noAutofit/>
          </a:bodyPr>
          <a:lstStyle/>
          <a:p>
            <a:pPr indent="-419100" lvl="0" marL="457200" rtl="0">
              <a:spcBef>
                <a:spcPts val="0"/>
              </a:spcBef>
              <a:buSzPct val="125000"/>
            </a:pPr>
            <a:r>
              <a:rPr lang="en-US"/>
              <a:t>The model behavior is influenced by two parameters: the number of trees and the number of partition to be made.</a:t>
            </a:r>
          </a:p>
          <a:p>
            <a:pPr indent="0" lvl="0" marL="0" rtl="0">
              <a:spcBef>
                <a:spcPts val="0"/>
              </a:spcBef>
              <a:buNone/>
            </a:pPr>
            <a:r>
              <a:t/>
            </a:r>
            <a:endParaRPr/>
          </a:p>
          <a:p>
            <a:pPr indent="-419100" lvl="0" marL="457200" rtl="0">
              <a:spcBef>
                <a:spcPts val="0"/>
              </a:spcBef>
              <a:buSzPct val="125000"/>
            </a:pPr>
            <a:r>
              <a:rPr lang="en-US"/>
              <a:t>Number of Splits - mtry</a:t>
            </a:r>
          </a:p>
          <a:p>
            <a:pPr indent="0" lvl="0" marL="0" rtl="0">
              <a:spcBef>
                <a:spcPts val="0"/>
              </a:spcBef>
              <a:buNone/>
            </a:pPr>
            <a:r>
              <a:t/>
            </a:r>
            <a:endParaRPr/>
          </a:p>
          <a:p>
            <a:pPr indent="0" lvl="0" marL="0" rtl="0">
              <a:spcBef>
                <a:spcPts val="0"/>
              </a:spcBef>
              <a:buNone/>
            </a:pPr>
            <a:r>
              <a:t/>
            </a:r>
            <a:endParaRPr/>
          </a:p>
          <a:p>
            <a:pPr indent="0" lvl="0" marL="0" rtl="0">
              <a:spcBef>
                <a:spcPts val="0"/>
              </a:spcBef>
              <a:buNone/>
            </a:pPr>
            <a:r>
              <a:t/>
            </a:r>
            <a:endParaRPr/>
          </a:p>
          <a:p>
            <a:pPr indent="0" lvl="0" marL="0" rtl="0">
              <a:spcBef>
                <a:spcPts val="0"/>
              </a:spcBef>
              <a:buNone/>
            </a:pPr>
            <a:r>
              <a:t/>
            </a:r>
            <a:endParaRPr/>
          </a:p>
          <a:p>
            <a:pPr indent="0" lvl="0" marL="0" rtl="0">
              <a:spcBef>
                <a:spcPts val="0"/>
              </a:spcBef>
              <a:buNone/>
            </a:pPr>
            <a:r>
              <a:t/>
            </a:r>
            <a:endParaRPr/>
          </a:p>
          <a:p>
            <a:pPr indent="0" lvl="0" marL="0" rtl="0">
              <a:spcBef>
                <a:spcPts val="0"/>
              </a:spcBef>
              <a:buNone/>
            </a:pPr>
            <a:r>
              <a:t/>
            </a:r>
            <a:endParaRPr/>
          </a:p>
          <a:p>
            <a:pPr indent="0" lvl="0" marL="0" rtl="0">
              <a:spcBef>
                <a:spcPts val="0"/>
              </a:spcBef>
              <a:buNone/>
            </a:pPr>
            <a:r>
              <a:t/>
            </a:r>
            <a:endParaRPr/>
          </a:p>
        </p:txBody>
      </p:sp>
      <p:sp>
        <p:nvSpPr>
          <p:cNvPr id="266" name="Shape 266"/>
          <p:cNvSpPr txBox="1"/>
          <p:nvPr>
            <p:ph idx="12" type="sldNum"/>
          </p:nvPr>
        </p:nvSpPr>
        <p:spPr>
          <a:xfrm>
            <a:off x="1" y="6391657"/>
            <a:ext cx="457200" cy="313800"/>
          </a:xfrm>
          <a:prstGeom prst="rect">
            <a:avLst/>
          </a:prstGeom>
        </p:spPr>
        <p:txBody>
          <a:bodyPr anchorCtr="0" anchor="ctr" bIns="45700" lIns="91425" rIns="91425" wrap="square" tIns="45700">
            <a:noAutofit/>
          </a:bodyPr>
          <a:lstStyle/>
          <a:p>
            <a:pPr lvl="0" rtl="0">
              <a:spcBef>
                <a:spcPts val="0"/>
              </a:spcBef>
              <a:buNone/>
            </a:pPr>
            <a:fld id="{00000000-1234-1234-1234-123412341234}" type="slidenum">
              <a:rPr lang="en-US"/>
              <a:t>‹#›</a:t>
            </a:fld>
          </a:p>
        </p:txBody>
      </p:sp>
      <p:pic>
        <p:nvPicPr>
          <p:cNvPr id="267" name="Shape 267"/>
          <p:cNvPicPr preferRelativeResize="0"/>
          <p:nvPr/>
        </p:nvPicPr>
        <p:blipFill>
          <a:blip r:embed="rId3">
            <a:alphaModFix/>
          </a:blip>
          <a:stretch>
            <a:fillRect/>
          </a:stretch>
        </p:blipFill>
        <p:spPr>
          <a:xfrm>
            <a:off x="955250" y="3729775"/>
            <a:ext cx="4765500" cy="2442324"/>
          </a:xfrm>
          <a:prstGeom prst="rect">
            <a:avLst/>
          </a:prstGeom>
          <a:noFill/>
          <a:ln>
            <a:noFill/>
          </a:ln>
        </p:spPr>
      </p:pic>
      <p:sp>
        <p:nvSpPr>
          <p:cNvPr id="268" name="Shape 268"/>
          <p:cNvSpPr/>
          <p:nvPr/>
        </p:nvSpPr>
        <p:spPr>
          <a:xfrm>
            <a:off x="344100" y="6499750"/>
            <a:ext cx="186300" cy="170700"/>
          </a:xfrm>
          <a:prstGeom prst="ellipse">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Shape 274"/>
          <p:cNvSpPr txBox="1"/>
          <p:nvPr>
            <p:ph type="title"/>
          </p:nvPr>
        </p:nvSpPr>
        <p:spPr>
          <a:xfrm>
            <a:off x="457200" y="342900"/>
            <a:ext cx="8229600" cy="800100"/>
          </a:xfrm>
          <a:prstGeom prst="rect">
            <a:avLst/>
          </a:prstGeom>
        </p:spPr>
        <p:txBody>
          <a:bodyPr anchorCtr="0" anchor="b" bIns="91425" lIns="91425" rIns="91425" wrap="square" tIns="91425">
            <a:noAutofit/>
          </a:bodyPr>
          <a:lstStyle/>
          <a:p>
            <a:pPr lvl="0" rtl="0">
              <a:spcBef>
                <a:spcPts val="0"/>
              </a:spcBef>
              <a:buNone/>
            </a:pPr>
            <a:r>
              <a:rPr lang="en-US"/>
              <a:t>Procedure - </a:t>
            </a:r>
            <a:r>
              <a:rPr b="0" lang="en-US" sz="2800"/>
              <a:t>Classification</a:t>
            </a:r>
          </a:p>
        </p:txBody>
      </p:sp>
      <p:sp>
        <p:nvSpPr>
          <p:cNvPr id="275" name="Shape 275"/>
          <p:cNvSpPr txBox="1"/>
          <p:nvPr>
            <p:ph idx="1" type="body"/>
          </p:nvPr>
        </p:nvSpPr>
        <p:spPr>
          <a:xfrm>
            <a:off x="457200" y="1373700"/>
            <a:ext cx="8229600" cy="4798500"/>
          </a:xfrm>
          <a:prstGeom prst="rect">
            <a:avLst/>
          </a:prstGeom>
        </p:spPr>
        <p:txBody>
          <a:bodyPr anchorCtr="0" anchor="t" bIns="91425" lIns="91425" rIns="91425" wrap="square" tIns="91425">
            <a:noAutofit/>
          </a:bodyPr>
          <a:lstStyle/>
          <a:p>
            <a:pPr indent="-419100" lvl="0" marL="457200" rtl="0">
              <a:spcBef>
                <a:spcPts val="0"/>
              </a:spcBef>
              <a:buSzPct val="125000"/>
            </a:pPr>
            <a:r>
              <a:rPr lang="en-US"/>
              <a:t>Number of Trees - ntree</a:t>
            </a:r>
          </a:p>
          <a:p>
            <a:pPr indent="0" lvl="0" marL="0" rtl="0">
              <a:spcBef>
                <a:spcPts val="0"/>
              </a:spcBef>
              <a:buNone/>
            </a:pPr>
            <a:r>
              <a:t/>
            </a:r>
            <a:endParaRPr/>
          </a:p>
          <a:p>
            <a:pPr indent="0" lvl="0" marL="0" rtl="0">
              <a:spcBef>
                <a:spcPts val="0"/>
              </a:spcBef>
              <a:buNone/>
            </a:pPr>
            <a:r>
              <a:t/>
            </a:r>
            <a:endParaRPr/>
          </a:p>
          <a:p>
            <a:pPr indent="0" lvl="0" marL="0" rtl="0">
              <a:spcBef>
                <a:spcPts val="0"/>
              </a:spcBef>
              <a:buNone/>
            </a:pPr>
            <a:r>
              <a:t/>
            </a:r>
            <a:endParaRPr/>
          </a:p>
          <a:p>
            <a:pPr indent="0" lvl="0" marL="0" rtl="0">
              <a:spcBef>
                <a:spcPts val="0"/>
              </a:spcBef>
              <a:buNone/>
            </a:pPr>
            <a:r>
              <a:t/>
            </a:r>
            <a:endParaRPr/>
          </a:p>
          <a:p>
            <a:pPr indent="0" lvl="0" marL="0" rtl="0">
              <a:spcBef>
                <a:spcPts val="0"/>
              </a:spcBef>
              <a:buNone/>
            </a:pPr>
            <a:r>
              <a:t/>
            </a:r>
            <a:endParaRPr/>
          </a:p>
          <a:p>
            <a:pPr indent="0" lvl="0" marL="0" rtl="0">
              <a:spcBef>
                <a:spcPts val="0"/>
              </a:spcBef>
              <a:buNone/>
            </a:pPr>
            <a:r>
              <a:t/>
            </a:r>
            <a:endParaRPr/>
          </a:p>
          <a:p>
            <a:pPr indent="0" lvl="0" marL="0" rtl="0">
              <a:spcBef>
                <a:spcPts val="0"/>
              </a:spcBef>
              <a:buNone/>
            </a:pPr>
            <a:r>
              <a:t/>
            </a:r>
            <a:endParaRPr/>
          </a:p>
        </p:txBody>
      </p:sp>
      <p:sp>
        <p:nvSpPr>
          <p:cNvPr id="276" name="Shape 276"/>
          <p:cNvSpPr txBox="1"/>
          <p:nvPr>
            <p:ph idx="12" type="sldNum"/>
          </p:nvPr>
        </p:nvSpPr>
        <p:spPr>
          <a:xfrm>
            <a:off x="1" y="6391657"/>
            <a:ext cx="457200" cy="313800"/>
          </a:xfrm>
          <a:prstGeom prst="rect">
            <a:avLst/>
          </a:prstGeom>
        </p:spPr>
        <p:txBody>
          <a:bodyPr anchorCtr="0" anchor="ctr" bIns="45700" lIns="91425" rIns="91425" wrap="square" tIns="45700">
            <a:noAutofit/>
          </a:bodyPr>
          <a:lstStyle/>
          <a:p>
            <a:pPr lvl="0" rtl="0">
              <a:spcBef>
                <a:spcPts val="0"/>
              </a:spcBef>
              <a:buNone/>
            </a:pPr>
            <a:fld id="{00000000-1234-1234-1234-123412341234}" type="slidenum">
              <a:rPr lang="en-US"/>
              <a:t>‹#›</a:t>
            </a:fld>
          </a:p>
        </p:txBody>
      </p:sp>
      <p:pic>
        <p:nvPicPr>
          <p:cNvPr id="277" name="Shape 277"/>
          <p:cNvPicPr preferRelativeResize="0"/>
          <p:nvPr/>
        </p:nvPicPr>
        <p:blipFill>
          <a:blip r:embed="rId3">
            <a:alphaModFix/>
          </a:blip>
          <a:stretch>
            <a:fillRect/>
          </a:stretch>
        </p:blipFill>
        <p:spPr>
          <a:xfrm>
            <a:off x="5360575" y="2647799"/>
            <a:ext cx="3628649" cy="2417575"/>
          </a:xfrm>
          <a:prstGeom prst="rect">
            <a:avLst/>
          </a:prstGeom>
          <a:noFill/>
          <a:ln>
            <a:noFill/>
          </a:ln>
        </p:spPr>
      </p:pic>
      <p:pic>
        <p:nvPicPr>
          <p:cNvPr id="278" name="Shape 278"/>
          <p:cNvPicPr preferRelativeResize="0"/>
          <p:nvPr/>
        </p:nvPicPr>
        <p:blipFill>
          <a:blip r:embed="rId4">
            <a:alphaModFix/>
          </a:blip>
          <a:stretch>
            <a:fillRect/>
          </a:stretch>
        </p:blipFill>
        <p:spPr>
          <a:xfrm>
            <a:off x="709225" y="2001256"/>
            <a:ext cx="4651338" cy="4704194"/>
          </a:xfrm>
          <a:prstGeom prst="rect">
            <a:avLst/>
          </a:prstGeom>
          <a:noFill/>
          <a:ln>
            <a:noFill/>
          </a:ln>
        </p:spPr>
      </p:pic>
      <p:sp>
        <p:nvSpPr>
          <p:cNvPr id="279" name="Shape 279"/>
          <p:cNvSpPr/>
          <p:nvPr/>
        </p:nvSpPr>
        <p:spPr>
          <a:xfrm>
            <a:off x="344100" y="6499750"/>
            <a:ext cx="186300" cy="170700"/>
          </a:xfrm>
          <a:prstGeom prst="ellipse">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Shape 285"/>
          <p:cNvSpPr txBox="1"/>
          <p:nvPr>
            <p:ph type="title"/>
          </p:nvPr>
        </p:nvSpPr>
        <p:spPr>
          <a:xfrm>
            <a:off x="457200" y="342900"/>
            <a:ext cx="8229600" cy="800100"/>
          </a:xfrm>
          <a:prstGeom prst="rect">
            <a:avLst/>
          </a:prstGeom>
        </p:spPr>
        <p:txBody>
          <a:bodyPr anchorCtr="0" anchor="b" bIns="91425" lIns="91425" rIns="91425" wrap="square" tIns="91425">
            <a:noAutofit/>
          </a:bodyPr>
          <a:lstStyle/>
          <a:p>
            <a:pPr lvl="0">
              <a:spcBef>
                <a:spcPts val="0"/>
              </a:spcBef>
              <a:buNone/>
            </a:pPr>
            <a:r>
              <a:rPr lang="en-US"/>
              <a:t>Results - </a:t>
            </a:r>
            <a:r>
              <a:rPr b="0" lang="en-US" sz="2800"/>
              <a:t>Feature Selection</a:t>
            </a:r>
          </a:p>
        </p:txBody>
      </p:sp>
      <p:sp>
        <p:nvSpPr>
          <p:cNvPr id="286" name="Shape 286"/>
          <p:cNvSpPr txBox="1"/>
          <p:nvPr>
            <p:ph idx="1" type="body"/>
          </p:nvPr>
        </p:nvSpPr>
        <p:spPr>
          <a:xfrm>
            <a:off x="457200" y="1524000"/>
            <a:ext cx="8229600" cy="4648200"/>
          </a:xfrm>
          <a:prstGeom prst="rect">
            <a:avLst/>
          </a:prstGeom>
        </p:spPr>
        <p:txBody>
          <a:bodyPr anchorCtr="0" anchor="t" bIns="91425" lIns="91425" rIns="91425" wrap="square" tIns="91425">
            <a:noAutofit/>
          </a:bodyPr>
          <a:lstStyle/>
          <a:p>
            <a:pPr lvl="0">
              <a:spcBef>
                <a:spcPts val="0"/>
              </a:spcBef>
              <a:buNone/>
            </a:pPr>
            <a:r>
              <a:t/>
            </a:r>
            <a:endParaRPr/>
          </a:p>
        </p:txBody>
      </p:sp>
      <p:sp>
        <p:nvSpPr>
          <p:cNvPr id="287" name="Shape 287"/>
          <p:cNvSpPr txBox="1"/>
          <p:nvPr>
            <p:ph idx="12" type="sldNum"/>
          </p:nvPr>
        </p:nvSpPr>
        <p:spPr>
          <a:xfrm>
            <a:off x="1" y="6391657"/>
            <a:ext cx="457200" cy="313800"/>
          </a:xfrm>
          <a:prstGeom prst="rect">
            <a:avLst/>
          </a:prstGeom>
        </p:spPr>
        <p:txBody>
          <a:bodyPr anchorCtr="0" anchor="ctr"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pic>
        <p:nvPicPr>
          <p:cNvPr id="288" name="Shape 288"/>
          <p:cNvPicPr preferRelativeResize="0"/>
          <p:nvPr/>
        </p:nvPicPr>
        <p:blipFill>
          <a:blip r:embed="rId3">
            <a:alphaModFix/>
          </a:blip>
          <a:stretch>
            <a:fillRect/>
          </a:stretch>
        </p:blipFill>
        <p:spPr>
          <a:xfrm>
            <a:off x="457200" y="1550601"/>
            <a:ext cx="8229601" cy="4585859"/>
          </a:xfrm>
          <a:prstGeom prst="rect">
            <a:avLst/>
          </a:prstGeom>
          <a:noFill/>
          <a:ln>
            <a:noFill/>
          </a:ln>
        </p:spPr>
      </p:pic>
      <p:sp>
        <p:nvSpPr>
          <p:cNvPr id="289" name="Shape 289"/>
          <p:cNvSpPr/>
          <p:nvPr/>
        </p:nvSpPr>
        <p:spPr>
          <a:xfrm>
            <a:off x="344100" y="6499750"/>
            <a:ext cx="186300" cy="170700"/>
          </a:xfrm>
          <a:prstGeom prst="ellipse">
            <a:avLst/>
          </a:prstGeom>
          <a:solidFill>
            <a:srgbClr val="00FF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Shape 295"/>
          <p:cNvSpPr txBox="1"/>
          <p:nvPr>
            <p:ph type="title"/>
          </p:nvPr>
        </p:nvSpPr>
        <p:spPr>
          <a:xfrm>
            <a:off x="457200" y="342900"/>
            <a:ext cx="8229600" cy="800100"/>
          </a:xfrm>
          <a:prstGeom prst="rect">
            <a:avLst/>
          </a:prstGeom>
        </p:spPr>
        <p:txBody>
          <a:bodyPr anchorCtr="0" anchor="b" bIns="91425" lIns="91425" rIns="91425" wrap="square" tIns="91425">
            <a:noAutofit/>
          </a:bodyPr>
          <a:lstStyle/>
          <a:p>
            <a:pPr lvl="0" rtl="0">
              <a:spcBef>
                <a:spcPts val="0"/>
              </a:spcBef>
              <a:buNone/>
            </a:pPr>
            <a:r>
              <a:rPr lang="en-US"/>
              <a:t>Results - </a:t>
            </a:r>
            <a:r>
              <a:rPr b="0" lang="en-US" sz="2400"/>
              <a:t>Comparison</a:t>
            </a:r>
          </a:p>
        </p:txBody>
      </p:sp>
      <p:sp>
        <p:nvSpPr>
          <p:cNvPr id="296" name="Shape 296"/>
          <p:cNvSpPr txBox="1"/>
          <p:nvPr>
            <p:ph idx="1" type="body"/>
          </p:nvPr>
        </p:nvSpPr>
        <p:spPr>
          <a:xfrm>
            <a:off x="457200" y="1524000"/>
            <a:ext cx="4131300" cy="4648200"/>
          </a:xfrm>
          <a:prstGeom prst="rect">
            <a:avLst/>
          </a:prstGeom>
        </p:spPr>
        <p:txBody>
          <a:bodyPr anchorCtr="0" anchor="t" bIns="91425" lIns="91425" rIns="91425" wrap="square" tIns="91425">
            <a:noAutofit/>
          </a:bodyPr>
          <a:lstStyle/>
          <a:p>
            <a:pPr indent="-355600" lvl="0" marL="457200" rtl="0">
              <a:spcBef>
                <a:spcPts val="0"/>
              </a:spcBef>
              <a:buSzPct val="100000"/>
            </a:pPr>
            <a:r>
              <a:rPr lang="en-US" sz="2000"/>
              <a:t>Unstable behavior in Support Vector Machine (SVM) and Neural Networks (NNET) results could come from their inability to deal with datasets with high-dimensional data with low number of observations.</a:t>
            </a:r>
          </a:p>
          <a:p>
            <a:pPr indent="-355600" lvl="0" marL="457200" rtl="0">
              <a:spcBef>
                <a:spcPts val="0"/>
              </a:spcBef>
              <a:buSzPct val="100000"/>
            </a:pPr>
            <a:r>
              <a:rPr lang="en-US" sz="2000"/>
              <a:t>RF outperforms other two using a minimum subset of relevant features. </a:t>
            </a:r>
          </a:p>
        </p:txBody>
      </p:sp>
      <p:sp>
        <p:nvSpPr>
          <p:cNvPr id="297" name="Shape 297"/>
          <p:cNvSpPr txBox="1"/>
          <p:nvPr>
            <p:ph idx="12" type="sldNum"/>
          </p:nvPr>
        </p:nvSpPr>
        <p:spPr>
          <a:xfrm>
            <a:off x="1" y="6391657"/>
            <a:ext cx="457200" cy="313800"/>
          </a:xfrm>
          <a:prstGeom prst="rect">
            <a:avLst/>
          </a:prstGeom>
        </p:spPr>
        <p:txBody>
          <a:bodyPr anchorCtr="0" anchor="ctr" bIns="45700" lIns="91425" rIns="91425" wrap="square" tIns="45700">
            <a:noAutofit/>
          </a:bodyPr>
          <a:lstStyle/>
          <a:p>
            <a:pPr lvl="0" rtl="0">
              <a:spcBef>
                <a:spcPts val="0"/>
              </a:spcBef>
              <a:buNone/>
            </a:pPr>
            <a:fld id="{00000000-1234-1234-1234-123412341234}" type="slidenum">
              <a:rPr lang="en-US"/>
              <a:t>‹#›</a:t>
            </a:fld>
          </a:p>
        </p:txBody>
      </p:sp>
      <p:pic>
        <p:nvPicPr>
          <p:cNvPr descr="diagram7.png" id="298" name="Shape 298"/>
          <p:cNvPicPr preferRelativeResize="0"/>
          <p:nvPr/>
        </p:nvPicPr>
        <p:blipFill>
          <a:blip r:embed="rId3">
            <a:alphaModFix/>
          </a:blip>
          <a:stretch>
            <a:fillRect/>
          </a:stretch>
        </p:blipFill>
        <p:spPr>
          <a:xfrm>
            <a:off x="4664700" y="76200"/>
            <a:ext cx="4403100" cy="6705598"/>
          </a:xfrm>
          <a:prstGeom prst="rect">
            <a:avLst/>
          </a:prstGeom>
          <a:noFill/>
          <a:ln>
            <a:noFill/>
          </a:ln>
        </p:spPr>
      </p:pic>
      <p:sp>
        <p:nvSpPr>
          <p:cNvPr id="299" name="Shape 299"/>
          <p:cNvSpPr/>
          <p:nvPr/>
        </p:nvSpPr>
        <p:spPr>
          <a:xfrm>
            <a:off x="344100" y="6499750"/>
            <a:ext cx="186300" cy="170700"/>
          </a:xfrm>
          <a:prstGeom prst="ellipse">
            <a:avLst/>
          </a:prstGeom>
          <a:solidFill>
            <a:srgbClr val="00FF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Shape 305"/>
          <p:cNvSpPr txBox="1"/>
          <p:nvPr>
            <p:ph type="title"/>
          </p:nvPr>
        </p:nvSpPr>
        <p:spPr>
          <a:xfrm>
            <a:off x="457200" y="342900"/>
            <a:ext cx="8229600" cy="800100"/>
          </a:xfrm>
          <a:prstGeom prst="rect">
            <a:avLst/>
          </a:prstGeom>
        </p:spPr>
        <p:txBody>
          <a:bodyPr anchorCtr="0" anchor="b" bIns="91425" lIns="91425" rIns="91425" wrap="square" tIns="91425">
            <a:noAutofit/>
          </a:bodyPr>
          <a:lstStyle/>
          <a:p>
            <a:pPr lvl="0" rtl="0">
              <a:spcBef>
                <a:spcPts val="0"/>
              </a:spcBef>
              <a:buNone/>
            </a:pPr>
            <a:r>
              <a:rPr lang="en-US"/>
              <a:t>Results - </a:t>
            </a:r>
            <a:r>
              <a:rPr b="0" lang="en-US" sz="2400"/>
              <a:t>Comparison (cont.)</a:t>
            </a:r>
          </a:p>
        </p:txBody>
      </p:sp>
      <p:sp>
        <p:nvSpPr>
          <p:cNvPr id="306" name="Shape 306"/>
          <p:cNvSpPr txBox="1"/>
          <p:nvPr>
            <p:ph idx="12" type="sldNum"/>
          </p:nvPr>
        </p:nvSpPr>
        <p:spPr>
          <a:xfrm>
            <a:off x="1" y="6391657"/>
            <a:ext cx="457200" cy="313800"/>
          </a:xfrm>
          <a:prstGeom prst="rect">
            <a:avLst/>
          </a:prstGeom>
        </p:spPr>
        <p:txBody>
          <a:bodyPr anchorCtr="0" anchor="ctr" bIns="45700" lIns="91425" rIns="91425" wrap="square" tIns="45700">
            <a:noAutofit/>
          </a:bodyPr>
          <a:lstStyle/>
          <a:p>
            <a:pPr lvl="0" rtl="0">
              <a:spcBef>
                <a:spcPts val="0"/>
              </a:spcBef>
              <a:buNone/>
            </a:pPr>
            <a:fld id="{00000000-1234-1234-1234-123412341234}" type="slidenum">
              <a:rPr lang="en-US"/>
              <a:t>‹#›</a:t>
            </a:fld>
          </a:p>
        </p:txBody>
      </p:sp>
      <p:pic>
        <p:nvPicPr>
          <p:cNvPr id="307" name="Shape 307"/>
          <p:cNvPicPr preferRelativeResize="0"/>
          <p:nvPr/>
        </p:nvPicPr>
        <p:blipFill>
          <a:blip r:embed="rId3">
            <a:alphaModFix/>
          </a:blip>
          <a:stretch>
            <a:fillRect/>
          </a:stretch>
        </p:blipFill>
        <p:spPr>
          <a:xfrm>
            <a:off x="228600" y="1862174"/>
            <a:ext cx="8686800" cy="3625580"/>
          </a:xfrm>
          <a:prstGeom prst="rect">
            <a:avLst/>
          </a:prstGeom>
          <a:noFill/>
          <a:ln>
            <a:noFill/>
          </a:ln>
        </p:spPr>
      </p:pic>
      <p:sp>
        <p:nvSpPr>
          <p:cNvPr id="308" name="Shape 308"/>
          <p:cNvSpPr/>
          <p:nvPr/>
        </p:nvSpPr>
        <p:spPr>
          <a:xfrm>
            <a:off x="344100" y="6499750"/>
            <a:ext cx="186300" cy="170700"/>
          </a:xfrm>
          <a:prstGeom prst="ellipse">
            <a:avLst/>
          </a:prstGeom>
          <a:solidFill>
            <a:srgbClr val="00FF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Shape 314"/>
          <p:cNvSpPr txBox="1"/>
          <p:nvPr>
            <p:ph type="title"/>
          </p:nvPr>
        </p:nvSpPr>
        <p:spPr>
          <a:xfrm>
            <a:off x="457200" y="342900"/>
            <a:ext cx="8229600" cy="800100"/>
          </a:xfrm>
          <a:prstGeom prst="rect">
            <a:avLst/>
          </a:prstGeom>
        </p:spPr>
        <p:txBody>
          <a:bodyPr anchorCtr="0" anchor="b" bIns="91425" lIns="91425" rIns="91425" wrap="square" tIns="91425">
            <a:noAutofit/>
          </a:bodyPr>
          <a:lstStyle/>
          <a:p>
            <a:pPr lvl="0" rtl="0">
              <a:spcBef>
                <a:spcPts val="0"/>
              </a:spcBef>
              <a:buNone/>
            </a:pPr>
            <a:r>
              <a:rPr lang="en-US"/>
              <a:t>Conclusion</a:t>
            </a:r>
          </a:p>
        </p:txBody>
      </p:sp>
      <p:sp>
        <p:nvSpPr>
          <p:cNvPr id="315" name="Shape 315"/>
          <p:cNvSpPr txBox="1"/>
          <p:nvPr>
            <p:ph idx="12" type="sldNum"/>
          </p:nvPr>
        </p:nvSpPr>
        <p:spPr>
          <a:xfrm>
            <a:off x="1" y="6391657"/>
            <a:ext cx="457200" cy="313800"/>
          </a:xfrm>
          <a:prstGeom prst="rect">
            <a:avLst/>
          </a:prstGeom>
        </p:spPr>
        <p:txBody>
          <a:bodyPr anchorCtr="0" anchor="ctr" bIns="45700" lIns="91425" rIns="91425" wrap="square" tIns="45700">
            <a:noAutofit/>
          </a:bodyPr>
          <a:lstStyle/>
          <a:p>
            <a:pPr lvl="0" rtl="0">
              <a:spcBef>
                <a:spcPts val="0"/>
              </a:spcBef>
              <a:buNone/>
            </a:pPr>
            <a:fld id="{00000000-1234-1234-1234-123412341234}" type="slidenum">
              <a:rPr lang="en-US"/>
              <a:t>‹#›</a:t>
            </a:fld>
          </a:p>
        </p:txBody>
      </p:sp>
      <p:sp>
        <p:nvSpPr>
          <p:cNvPr id="316" name="Shape 316"/>
          <p:cNvSpPr txBox="1"/>
          <p:nvPr>
            <p:ph idx="1" type="body"/>
          </p:nvPr>
        </p:nvSpPr>
        <p:spPr>
          <a:xfrm>
            <a:off x="457200" y="1524000"/>
            <a:ext cx="8229600" cy="4648200"/>
          </a:xfrm>
          <a:prstGeom prst="rect">
            <a:avLst/>
          </a:prstGeom>
        </p:spPr>
        <p:txBody>
          <a:bodyPr anchorCtr="0" anchor="t" bIns="91425" lIns="91425" rIns="91425" wrap="square" tIns="91425">
            <a:noAutofit/>
          </a:bodyPr>
          <a:lstStyle/>
          <a:p>
            <a:pPr indent="-228600" lvl="0" marL="457200" rtl="0">
              <a:spcBef>
                <a:spcPts val="0"/>
              </a:spcBef>
            </a:pPr>
            <a:r>
              <a:rPr lang="en-US"/>
              <a:t>Random Forests: A data mining algorithm that operates by constructing  multiple decisions tree using random subsets of the data at training time and outputting class as the mode of the individual trees</a:t>
            </a:r>
          </a:p>
          <a:p>
            <a:pPr indent="0" lvl="0" marL="0" rtl="0">
              <a:spcBef>
                <a:spcPts val="0"/>
              </a:spcBef>
              <a:buNone/>
            </a:pPr>
            <a:r>
              <a:t/>
            </a:r>
            <a:endParaRPr/>
          </a:p>
          <a:p>
            <a:pPr indent="-228600" lvl="0" marL="457200" rtl="0">
              <a:spcBef>
                <a:spcPts val="0"/>
              </a:spcBef>
            </a:pPr>
            <a:r>
              <a:rPr lang="en-US"/>
              <a:t>RF-based method outperforms classification results provided by Support Vector Machine (SVM) and Neural Networks (NN) approaches.</a:t>
            </a:r>
          </a:p>
          <a:p>
            <a:pPr indent="0" lvl="0" marL="0" rtl="0">
              <a:spcBef>
                <a:spcPts val="0"/>
              </a:spcBef>
              <a:buNone/>
            </a:pPr>
            <a:r>
              <a:t/>
            </a:r>
            <a:endParaRPr/>
          </a:p>
          <a:p>
            <a:pPr indent="-228600" lvl="0" marL="457200" rtl="0">
              <a:spcBef>
                <a:spcPts val="0"/>
              </a:spcBef>
            </a:pPr>
            <a:r>
              <a:rPr lang="en-US"/>
              <a:t>Reduces Features and Runtime, allowing larger sets of data to be processed</a:t>
            </a:r>
          </a:p>
          <a:p>
            <a:pPr indent="0" lvl="0" marL="0" rtl="0">
              <a:spcBef>
                <a:spcPts val="0"/>
              </a:spcBef>
              <a:buNone/>
            </a:pPr>
            <a:r>
              <a:t/>
            </a:r>
            <a:endParaRPr/>
          </a:p>
        </p:txBody>
      </p:sp>
      <p:sp>
        <p:nvSpPr>
          <p:cNvPr id="317" name="Shape 317"/>
          <p:cNvSpPr/>
          <p:nvPr/>
        </p:nvSpPr>
        <p:spPr>
          <a:xfrm>
            <a:off x="344100" y="6499750"/>
            <a:ext cx="186300" cy="170700"/>
          </a:xfrm>
          <a:prstGeom prst="ellipse">
            <a:avLst/>
          </a:prstGeom>
          <a:solidFill>
            <a:srgbClr val="FF99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type="title"/>
          </p:nvPr>
        </p:nvSpPr>
        <p:spPr>
          <a:xfrm>
            <a:off x="457200" y="342900"/>
            <a:ext cx="8229600" cy="800099"/>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dk1"/>
              </a:buClr>
              <a:buSzPct val="25000"/>
              <a:buFont typeface="Verdana"/>
              <a:buNone/>
            </a:pPr>
            <a:r>
              <a:rPr lang="en-US"/>
              <a:t>References</a:t>
            </a:r>
          </a:p>
        </p:txBody>
      </p:sp>
      <p:sp>
        <p:nvSpPr>
          <p:cNvPr id="150" name="Shape 150"/>
          <p:cNvSpPr txBox="1"/>
          <p:nvPr>
            <p:ph idx="1" type="body"/>
          </p:nvPr>
        </p:nvSpPr>
        <p:spPr>
          <a:xfrm>
            <a:off x="457200" y="1524000"/>
            <a:ext cx="8229600" cy="4648199"/>
          </a:xfrm>
          <a:prstGeom prst="rect">
            <a:avLst/>
          </a:prstGeom>
          <a:noFill/>
          <a:ln>
            <a:noFill/>
          </a:ln>
        </p:spPr>
        <p:txBody>
          <a:bodyPr anchorCtr="0" anchor="t" bIns="45700" lIns="91425" rIns="91425" wrap="square" tIns="45700">
            <a:noAutofit/>
          </a:bodyPr>
          <a:lstStyle/>
          <a:p>
            <a:pPr indent="0" lvl="0" marL="0" rtl="0">
              <a:lnSpc>
                <a:spcPct val="115000"/>
              </a:lnSpc>
              <a:spcBef>
                <a:spcPts val="0"/>
              </a:spcBef>
              <a:buNone/>
            </a:pPr>
            <a:r>
              <a:rPr lang="en-US" sz="1800">
                <a:solidFill>
                  <a:srgbClr val="FFFFFF"/>
                </a:solidFill>
                <a:latin typeface="Times New Roman"/>
                <a:ea typeface="Times New Roman"/>
                <a:cs typeface="Times New Roman"/>
                <a:sym typeface="Times New Roman"/>
              </a:rPr>
              <a:t>[1]Cano, G., Garcia-Rodriguez, J., Garcia-Garcia, A., Perez-Sanchez, H., Benediktsson, J. A., Thapa, A., &amp; Barr, A. (2017). Automatic selection of molecular descriptors using random forest: Application to drug discovery. </a:t>
            </a:r>
            <a:r>
              <a:rPr i="1" lang="en-US" sz="1800">
                <a:solidFill>
                  <a:srgbClr val="FFFFFF"/>
                </a:solidFill>
                <a:latin typeface="Times New Roman"/>
                <a:ea typeface="Times New Roman"/>
                <a:cs typeface="Times New Roman"/>
                <a:sym typeface="Times New Roman"/>
              </a:rPr>
              <a:t>Expert Systems with Applications</a:t>
            </a:r>
            <a:r>
              <a:rPr lang="en-US" sz="1800">
                <a:solidFill>
                  <a:srgbClr val="FFFFFF"/>
                </a:solidFill>
                <a:latin typeface="Times New Roman"/>
                <a:ea typeface="Times New Roman"/>
                <a:cs typeface="Times New Roman"/>
                <a:sym typeface="Times New Roman"/>
              </a:rPr>
              <a:t>, </a:t>
            </a:r>
            <a:r>
              <a:rPr i="1" lang="en-US" sz="1800">
                <a:solidFill>
                  <a:srgbClr val="FFFFFF"/>
                </a:solidFill>
                <a:latin typeface="Times New Roman"/>
                <a:ea typeface="Times New Roman"/>
                <a:cs typeface="Times New Roman"/>
                <a:sym typeface="Times New Roman"/>
              </a:rPr>
              <a:t>72</a:t>
            </a:r>
            <a:r>
              <a:rPr lang="en-US" sz="1800">
                <a:solidFill>
                  <a:srgbClr val="FFFFFF"/>
                </a:solidFill>
                <a:latin typeface="Times New Roman"/>
                <a:ea typeface="Times New Roman"/>
                <a:cs typeface="Times New Roman"/>
                <a:sym typeface="Times New Roman"/>
              </a:rPr>
              <a:t>, 151-159.</a:t>
            </a:r>
          </a:p>
          <a:p>
            <a:pPr indent="0" lvl="0" marL="0" rtl="0">
              <a:lnSpc>
                <a:spcPct val="115000"/>
              </a:lnSpc>
              <a:spcBef>
                <a:spcPts val="0"/>
              </a:spcBef>
              <a:buNone/>
            </a:pPr>
            <a:r>
              <a:t/>
            </a:r>
            <a:endParaRPr sz="800">
              <a:solidFill>
                <a:srgbClr val="FFFFFF"/>
              </a:solidFill>
              <a:latin typeface="Times New Roman"/>
              <a:ea typeface="Times New Roman"/>
              <a:cs typeface="Times New Roman"/>
              <a:sym typeface="Times New Roman"/>
            </a:endParaRPr>
          </a:p>
          <a:p>
            <a:pPr indent="0" lvl="0" marL="0" rtl="0">
              <a:lnSpc>
                <a:spcPct val="115000"/>
              </a:lnSpc>
              <a:spcBef>
                <a:spcPts val="0"/>
              </a:spcBef>
              <a:buNone/>
            </a:pPr>
            <a:r>
              <a:rPr lang="en-US" sz="1800">
                <a:solidFill>
                  <a:srgbClr val="FEFEFE"/>
                </a:solidFill>
                <a:latin typeface="Times New Roman"/>
                <a:ea typeface="Times New Roman"/>
                <a:cs typeface="Times New Roman"/>
                <a:sym typeface="Times New Roman"/>
              </a:rPr>
              <a:t>[2] James, G., Witten, D., Hastie, T., &amp; Tibshirani, R.,</a:t>
            </a:r>
            <a:r>
              <a:rPr i="1" lang="en-US" sz="1800">
                <a:solidFill>
                  <a:srgbClr val="FEFEFE"/>
                </a:solidFill>
                <a:latin typeface="Times New Roman"/>
                <a:ea typeface="Times New Roman"/>
                <a:cs typeface="Times New Roman"/>
                <a:sym typeface="Times New Roman"/>
              </a:rPr>
              <a:t> An Introduction to Statistical Learning.</a:t>
            </a:r>
            <a:r>
              <a:rPr lang="en-US" sz="1800">
                <a:solidFill>
                  <a:srgbClr val="FEFEFE"/>
                </a:solidFill>
                <a:latin typeface="Times New Roman"/>
                <a:ea typeface="Times New Roman"/>
                <a:cs typeface="Times New Roman"/>
                <a:sym typeface="Times New Roman"/>
              </a:rPr>
              <a:t> Springer. (2015). </a:t>
            </a:r>
          </a:p>
          <a:p>
            <a:pPr indent="0" lvl="0" marL="0" rtl="0">
              <a:lnSpc>
                <a:spcPct val="115000"/>
              </a:lnSpc>
              <a:spcBef>
                <a:spcPts val="0"/>
              </a:spcBef>
              <a:buNone/>
            </a:pPr>
            <a:r>
              <a:t/>
            </a:r>
            <a:endParaRPr sz="800">
              <a:solidFill>
                <a:srgbClr val="FEFEFE"/>
              </a:solidFill>
              <a:latin typeface="Times New Roman"/>
              <a:ea typeface="Times New Roman"/>
              <a:cs typeface="Times New Roman"/>
              <a:sym typeface="Times New Roman"/>
            </a:endParaRPr>
          </a:p>
          <a:p>
            <a:pPr indent="0" lvl="0" marL="0" rtl="0">
              <a:lnSpc>
                <a:spcPct val="115000"/>
              </a:lnSpc>
              <a:spcBef>
                <a:spcPts val="0"/>
              </a:spcBef>
              <a:buNone/>
            </a:pPr>
            <a:r>
              <a:rPr lang="en-US" sz="1800">
                <a:solidFill>
                  <a:srgbClr val="FFFFFF"/>
                </a:solidFill>
                <a:latin typeface="Times New Roman"/>
                <a:ea typeface="Times New Roman"/>
                <a:cs typeface="Times New Roman"/>
                <a:sym typeface="Times New Roman"/>
              </a:rPr>
              <a:t>[3] </a:t>
            </a:r>
            <a:r>
              <a:rPr lang="en-US" sz="1800" u="sng">
                <a:solidFill>
                  <a:srgbClr val="FFFFFF"/>
                </a:solidFill>
                <a:latin typeface="Times New Roman"/>
                <a:ea typeface="Times New Roman"/>
                <a:cs typeface="Times New Roman"/>
                <a:sym typeface="Times New Roman"/>
                <a:hlinkClick r:id="rId3"/>
              </a:rPr>
              <a:t>I</a:t>
            </a:r>
            <a:r>
              <a:rPr lang="en-US" sz="1800">
                <a:solidFill>
                  <a:srgbClr val="FFFFFF"/>
                </a:solidFill>
                <a:latin typeface="Times New Roman"/>
                <a:ea typeface="Times New Roman"/>
                <a:cs typeface="Times New Roman"/>
                <a:sym typeface="Times New Roman"/>
                <a:hlinkClick r:id="rId4"/>
              </a:rPr>
              <a:t>ntroduction to Data Mining</a:t>
            </a:r>
            <a:r>
              <a:rPr lang="en-US" sz="1800">
                <a:solidFill>
                  <a:srgbClr val="FFFFFF"/>
                </a:solidFill>
                <a:latin typeface="Times New Roman"/>
                <a:ea typeface="Times New Roman"/>
                <a:cs typeface="Times New Roman"/>
                <a:sym typeface="Times New Roman"/>
              </a:rPr>
              <a:t> P.-N. Tan, M. Steinbach, V. Kumar. Addison-Wesley 2005. ISBN-10: 0321321367 ISBN-13: 9780321321367</a:t>
            </a:r>
          </a:p>
          <a:p>
            <a:pPr indent="0" lvl="0" marL="0" rtl="0">
              <a:lnSpc>
                <a:spcPct val="115000"/>
              </a:lnSpc>
              <a:spcBef>
                <a:spcPts val="0"/>
              </a:spcBef>
              <a:buNone/>
            </a:pPr>
            <a:r>
              <a:t/>
            </a:r>
            <a:endParaRPr sz="800">
              <a:solidFill>
                <a:srgbClr val="FFFFFF"/>
              </a:solidFill>
              <a:latin typeface="Times New Roman"/>
              <a:ea typeface="Times New Roman"/>
              <a:cs typeface="Times New Roman"/>
              <a:sym typeface="Times New Roman"/>
            </a:endParaRPr>
          </a:p>
          <a:p>
            <a:pPr indent="0" lvl="0" marL="0" rtl="0">
              <a:lnSpc>
                <a:spcPct val="115000"/>
              </a:lnSpc>
              <a:spcBef>
                <a:spcPts val="0"/>
              </a:spcBef>
              <a:buNone/>
            </a:pPr>
            <a:r>
              <a:rPr lang="en-US" sz="1800">
                <a:solidFill>
                  <a:srgbClr val="FFFFFF"/>
                </a:solidFill>
                <a:latin typeface="Times New Roman"/>
                <a:ea typeface="Times New Roman"/>
                <a:cs typeface="Times New Roman"/>
                <a:sym typeface="Times New Roman"/>
              </a:rPr>
              <a:t>[4] ROC Curve: </a:t>
            </a:r>
          </a:p>
          <a:p>
            <a:pPr indent="0" lvl="0" marL="0" rtl="0">
              <a:lnSpc>
                <a:spcPct val="115000"/>
              </a:lnSpc>
              <a:spcBef>
                <a:spcPts val="0"/>
              </a:spcBef>
              <a:buNone/>
            </a:pPr>
            <a:r>
              <a:rPr lang="en-US" sz="1800">
                <a:solidFill>
                  <a:srgbClr val="FFFFFF"/>
                </a:solidFill>
                <a:latin typeface="Times New Roman"/>
                <a:ea typeface="Times New Roman"/>
                <a:cs typeface="Times New Roman"/>
                <a:sym typeface="Times New Roman"/>
              </a:rPr>
              <a:t>https://en.wikipedia.org/wiki/Receiver_operating_characteristic</a:t>
            </a:r>
          </a:p>
          <a:p>
            <a:pPr indent="0" lvl="0" marL="0" marR="0" rtl="0" algn="l">
              <a:lnSpc>
                <a:spcPct val="95000"/>
              </a:lnSpc>
              <a:spcBef>
                <a:spcPts val="0"/>
              </a:spcBef>
              <a:spcAft>
                <a:spcPts val="0"/>
              </a:spcAft>
              <a:buNone/>
            </a:pPr>
            <a:r>
              <a:t/>
            </a:r>
            <a:endParaRPr/>
          </a:p>
        </p:txBody>
      </p:sp>
      <p:sp>
        <p:nvSpPr>
          <p:cNvPr id="151" name="Shape 151"/>
          <p:cNvSpPr txBox="1"/>
          <p:nvPr>
            <p:ph idx="12" type="sldNum"/>
          </p:nvPr>
        </p:nvSpPr>
        <p:spPr>
          <a:xfrm>
            <a:off x="0" y="6391657"/>
            <a:ext cx="457200" cy="313944"/>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fld id="{00000000-1234-1234-1234-123412341234}" type="slidenum">
              <a:rPr b="0" i="0" lang="en-US" sz="1200" u="none" cap="none" strike="noStrike">
                <a:solidFill>
                  <a:schemeClr val="dk1"/>
                </a:solidFill>
                <a:latin typeface="Verdana"/>
                <a:ea typeface="Verdana"/>
                <a:cs typeface="Verdana"/>
                <a:sym typeface="Verdana"/>
              </a:rPr>
              <a:t>‹#›</a:t>
            </a:fld>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Shape 157"/>
          <p:cNvSpPr txBox="1"/>
          <p:nvPr>
            <p:ph type="title"/>
          </p:nvPr>
        </p:nvSpPr>
        <p:spPr>
          <a:xfrm>
            <a:off x="457200" y="342900"/>
            <a:ext cx="8229600" cy="800100"/>
          </a:xfrm>
          <a:prstGeom prst="rect">
            <a:avLst/>
          </a:prstGeom>
        </p:spPr>
        <p:txBody>
          <a:bodyPr anchorCtr="0" anchor="b" bIns="91425" lIns="91425" rIns="91425" wrap="square" tIns="91425">
            <a:noAutofit/>
          </a:bodyPr>
          <a:lstStyle/>
          <a:p>
            <a:pPr lvl="0" rtl="0">
              <a:spcBef>
                <a:spcPts val="0"/>
              </a:spcBef>
              <a:buNone/>
            </a:pPr>
            <a:r>
              <a:rPr lang="en-US"/>
              <a:t>Introduction</a:t>
            </a:r>
          </a:p>
        </p:txBody>
      </p:sp>
      <p:sp>
        <p:nvSpPr>
          <p:cNvPr id="158" name="Shape 158"/>
          <p:cNvSpPr txBox="1"/>
          <p:nvPr>
            <p:ph idx="1" type="body"/>
          </p:nvPr>
        </p:nvSpPr>
        <p:spPr>
          <a:xfrm>
            <a:off x="457200" y="1524000"/>
            <a:ext cx="8229600" cy="4648200"/>
          </a:xfrm>
          <a:prstGeom prst="rect">
            <a:avLst/>
          </a:prstGeom>
        </p:spPr>
        <p:txBody>
          <a:bodyPr anchorCtr="0" anchor="t" bIns="91425" lIns="91425" rIns="91425" wrap="square" tIns="91425">
            <a:noAutofit/>
          </a:bodyPr>
          <a:lstStyle/>
          <a:p>
            <a:pPr indent="-228600" lvl="0" marL="457200" rtl="0">
              <a:spcBef>
                <a:spcPts val="0"/>
              </a:spcBef>
            </a:pPr>
            <a:r>
              <a:rPr lang="en-US"/>
              <a:t>The Importance of Drug Discovery Methods </a:t>
            </a:r>
          </a:p>
          <a:p>
            <a:pPr indent="-228600" lvl="1" marL="914400" rtl="0">
              <a:spcBef>
                <a:spcPts val="0"/>
              </a:spcBef>
            </a:pPr>
            <a:r>
              <a:rPr lang="en-US"/>
              <a:t>Finding good molecule descriptors </a:t>
            </a:r>
          </a:p>
          <a:p>
            <a:pPr indent="-228600" lvl="1" marL="914400" rtl="0">
              <a:spcBef>
                <a:spcPts val="0"/>
              </a:spcBef>
            </a:pPr>
            <a:r>
              <a:rPr lang="en-US"/>
              <a:t>Predict molecule bioactivity</a:t>
            </a:r>
          </a:p>
          <a:p>
            <a:pPr indent="-228600" lvl="0" marL="457200" rtl="0">
              <a:spcBef>
                <a:spcPts val="0"/>
              </a:spcBef>
            </a:pPr>
            <a:r>
              <a:rPr lang="en-US"/>
              <a:t>Virtual Screening Method</a:t>
            </a:r>
          </a:p>
          <a:p>
            <a:pPr indent="-228600" lvl="1" marL="914400" rtl="0">
              <a:spcBef>
                <a:spcPts val="0"/>
              </a:spcBef>
            </a:pPr>
            <a:r>
              <a:rPr lang="en-US"/>
              <a:t>A challenging task</a:t>
            </a:r>
          </a:p>
          <a:p>
            <a:pPr indent="-228600" lvl="0" marL="457200" rtl="0">
              <a:spcBef>
                <a:spcPts val="0"/>
              </a:spcBef>
            </a:pPr>
            <a:r>
              <a:rPr lang="en-US"/>
              <a:t>Novelty: Using Random Forest (RF) as both a feature selection and classification tool</a:t>
            </a:r>
          </a:p>
          <a:p>
            <a:pPr indent="-228600" lvl="1" marL="914400" rtl="0">
              <a:spcBef>
                <a:spcPts val="0"/>
              </a:spcBef>
            </a:pPr>
            <a:r>
              <a:rPr lang="en-US"/>
              <a:t>Reduction of data and features</a:t>
            </a:r>
          </a:p>
          <a:p>
            <a:pPr indent="-228600" lvl="1" marL="914400" rtl="0">
              <a:spcBef>
                <a:spcPts val="0"/>
              </a:spcBef>
            </a:pPr>
            <a:r>
              <a:rPr lang="en-US"/>
              <a:t>Improved Performance</a:t>
            </a:r>
          </a:p>
          <a:p>
            <a:pPr indent="-228600" lvl="1" marL="914400" rtl="0">
              <a:spcBef>
                <a:spcPts val="0"/>
              </a:spcBef>
            </a:pPr>
            <a:r>
              <a:rPr lang="en-US"/>
              <a:t>Reduce noise and irrelevant features</a:t>
            </a:r>
          </a:p>
          <a:p>
            <a:pPr lvl="0" rtl="0">
              <a:spcBef>
                <a:spcPts val="0"/>
              </a:spcBef>
              <a:buNone/>
            </a:pPr>
            <a:r>
              <a:t/>
            </a:r>
            <a:endParaRPr/>
          </a:p>
        </p:txBody>
      </p:sp>
      <p:sp>
        <p:nvSpPr>
          <p:cNvPr id="159" name="Shape 159"/>
          <p:cNvSpPr txBox="1"/>
          <p:nvPr>
            <p:ph idx="12" type="sldNum"/>
          </p:nvPr>
        </p:nvSpPr>
        <p:spPr>
          <a:xfrm>
            <a:off x="1" y="6391657"/>
            <a:ext cx="457200" cy="313800"/>
          </a:xfrm>
          <a:prstGeom prst="rect">
            <a:avLst/>
          </a:prstGeom>
        </p:spPr>
        <p:txBody>
          <a:bodyPr anchorCtr="0" anchor="ctr" bIns="45700" lIns="91425" rIns="91425" wrap="square" tIns="45700">
            <a:noAutofit/>
          </a:bodyPr>
          <a:lstStyle/>
          <a:p>
            <a:pPr lvl="0" rtl="0">
              <a:spcBef>
                <a:spcPts val="0"/>
              </a:spcBef>
              <a:buNone/>
            </a:pPr>
            <a:fld id="{00000000-1234-1234-1234-123412341234}" type="slidenum">
              <a:rPr lang="en-US"/>
              <a:t>‹#›</a:t>
            </a:fld>
          </a:p>
        </p:txBody>
      </p:sp>
      <p:sp>
        <p:nvSpPr>
          <p:cNvPr id="160" name="Shape 160"/>
          <p:cNvSpPr/>
          <p:nvPr/>
        </p:nvSpPr>
        <p:spPr>
          <a:xfrm>
            <a:off x="267900" y="6499750"/>
            <a:ext cx="186300" cy="170700"/>
          </a:xfrm>
          <a:prstGeom prst="ellipse">
            <a:avLst/>
          </a:prstGeom>
          <a:solidFill>
            <a:srgbClr val="FF99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Shape 166"/>
          <p:cNvSpPr txBox="1"/>
          <p:nvPr>
            <p:ph type="title"/>
          </p:nvPr>
        </p:nvSpPr>
        <p:spPr>
          <a:xfrm>
            <a:off x="457200" y="342900"/>
            <a:ext cx="8229600" cy="800100"/>
          </a:xfrm>
          <a:prstGeom prst="rect">
            <a:avLst/>
          </a:prstGeom>
        </p:spPr>
        <p:txBody>
          <a:bodyPr anchorCtr="0" anchor="b" bIns="91425" lIns="91425" rIns="91425" wrap="square" tIns="91425">
            <a:noAutofit/>
          </a:bodyPr>
          <a:lstStyle/>
          <a:p>
            <a:pPr lvl="0" rtl="0">
              <a:spcBef>
                <a:spcPts val="0"/>
              </a:spcBef>
              <a:buNone/>
            </a:pPr>
            <a:r>
              <a:rPr lang="en-US"/>
              <a:t>Datasets</a:t>
            </a:r>
          </a:p>
        </p:txBody>
      </p:sp>
      <p:sp>
        <p:nvSpPr>
          <p:cNvPr id="167" name="Shape 167"/>
          <p:cNvSpPr txBox="1"/>
          <p:nvPr>
            <p:ph idx="12" type="sldNum"/>
          </p:nvPr>
        </p:nvSpPr>
        <p:spPr>
          <a:xfrm>
            <a:off x="1" y="6391657"/>
            <a:ext cx="457200" cy="313800"/>
          </a:xfrm>
          <a:prstGeom prst="rect">
            <a:avLst/>
          </a:prstGeom>
        </p:spPr>
        <p:txBody>
          <a:bodyPr anchorCtr="0" anchor="ctr" bIns="45700" lIns="91425" rIns="91425" wrap="square" tIns="45700">
            <a:noAutofit/>
          </a:bodyPr>
          <a:lstStyle/>
          <a:p>
            <a:pPr lvl="0" rtl="0">
              <a:spcBef>
                <a:spcPts val="0"/>
              </a:spcBef>
              <a:buClr>
                <a:srgbClr val="000000"/>
              </a:buClr>
              <a:buSzPct val="25000"/>
              <a:buFont typeface="Arial"/>
              <a:buNone/>
            </a:pPr>
            <a:fld id="{00000000-1234-1234-1234-123412341234}" type="slidenum">
              <a:rPr lang="en-US"/>
              <a:t>‹#›</a:t>
            </a:fld>
          </a:p>
        </p:txBody>
      </p:sp>
      <p:pic>
        <p:nvPicPr>
          <p:cNvPr descr="table1.PNG" id="168" name="Shape 168"/>
          <p:cNvPicPr preferRelativeResize="0"/>
          <p:nvPr/>
        </p:nvPicPr>
        <p:blipFill>
          <a:blip r:embed="rId3">
            <a:alphaModFix/>
          </a:blip>
          <a:stretch>
            <a:fillRect/>
          </a:stretch>
        </p:blipFill>
        <p:spPr>
          <a:xfrm>
            <a:off x="152400" y="1480150"/>
            <a:ext cx="8839200" cy="3458725"/>
          </a:xfrm>
          <a:prstGeom prst="rect">
            <a:avLst/>
          </a:prstGeom>
          <a:noFill/>
          <a:ln>
            <a:noFill/>
          </a:ln>
        </p:spPr>
      </p:pic>
      <p:sp>
        <p:nvSpPr>
          <p:cNvPr id="169" name="Shape 169"/>
          <p:cNvSpPr/>
          <p:nvPr/>
        </p:nvSpPr>
        <p:spPr>
          <a:xfrm>
            <a:off x="559175" y="4670675"/>
            <a:ext cx="542700" cy="970200"/>
          </a:xfrm>
          <a:prstGeom prst="up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70" name="Shape 170"/>
          <p:cNvSpPr txBox="1"/>
          <p:nvPr/>
        </p:nvSpPr>
        <p:spPr>
          <a:xfrm>
            <a:off x="411150" y="5723225"/>
            <a:ext cx="1348500" cy="531600"/>
          </a:xfrm>
          <a:prstGeom prst="rect">
            <a:avLst/>
          </a:prstGeom>
          <a:noFill/>
          <a:ln>
            <a:noFill/>
          </a:ln>
        </p:spPr>
        <p:txBody>
          <a:bodyPr anchorCtr="0" anchor="t" bIns="91425" lIns="91425" rIns="91425" wrap="square" tIns="91425">
            <a:noAutofit/>
          </a:bodyPr>
          <a:lstStyle/>
          <a:p>
            <a:pPr lvl="0">
              <a:spcBef>
                <a:spcPts val="0"/>
              </a:spcBef>
              <a:buNone/>
            </a:pPr>
            <a:r>
              <a:rPr lang="en-US" sz="2400">
                <a:solidFill>
                  <a:srgbClr val="FEFEFE"/>
                </a:solidFill>
              </a:rPr>
              <a:t>Three datasets</a:t>
            </a:r>
          </a:p>
        </p:txBody>
      </p:sp>
      <p:sp>
        <p:nvSpPr>
          <p:cNvPr id="171" name="Shape 171"/>
          <p:cNvSpPr/>
          <p:nvPr/>
        </p:nvSpPr>
        <p:spPr>
          <a:xfrm>
            <a:off x="7109100" y="5037425"/>
            <a:ext cx="542700" cy="970200"/>
          </a:xfrm>
          <a:prstGeom prst="up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72" name="Shape 172"/>
          <p:cNvSpPr txBox="1"/>
          <p:nvPr/>
        </p:nvSpPr>
        <p:spPr>
          <a:xfrm>
            <a:off x="6408300" y="5860050"/>
            <a:ext cx="1944300" cy="531600"/>
          </a:xfrm>
          <a:prstGeom prst="rect">
            <a:avLst/>
          </a:prstGeom>
          <a:noFill/>
          <a:ln>
            <a:noFill/>
          </a:ln>
        </p:spPr>
        <p:txBody>
          <a:bodyPr anchorCtr="0" anchor="t" bIns="91425" lIns="91425" rIns="91425" wrap="square" tIns="91425">
            <a:noAutofit/>
          </a:bodyPr>
          <a:lstStyle/>
          <a:p>
            <a:pPr lvl="0" rtl="0">
              <a:spcBef>
                <a:spcPts val="0"/>
              </a:spcBef>
              <a:buNone/>
            </a:pPr>
            <a:r>
              <a:rPr lang="en-US" sz="2400">
                <a:solidFill>
                  <a:srgbClr val="FEFEFE"/>
                </a:solidFill>
              </a:rPr>
              <a:t>Target Class</a:t>
            </a:r>
          </a:p>
        </p:txBody>
      </p:sp>
      <p:sp>
        <p:nvSpPr>
          <p:cNvPr id="173" name="Shape 173"/>
          <p:cNvSpPr/>
          <p:nvPr/>
        </p:nvSpPr>
        <p:spPr>
          <a:xfrm>
            <a:off x="5920575" y="2878050"/>
            <a:ext cx="2766300" cy="2060700"/>
          </a:xfrm>
          <a:prstGeom prst="rect">
            <a:avLst/>
          </a:prstGeom>
          <a:noFill/>
          <a:ln cap="flat" cmpd="sng" w="114300">
            <a:solidFill>
              <a:srgbClr val="4A86E8"/>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74" name="Shape 174"/>
          <p:cNvSpPr/>
          <p:nvPr/>
        </p:nvSpPr>
        <p:spPr>
          <a:xfrm>
            <a:off x="267900" y="6499750"/>
            <a:ext cx="186300" cy="170700"/>
          </a:xfrm>
          <a:prstGeom prst="ellipse">
            <a:avLst/>
          </a:prstGeom>
          <a:solidFill>
            <a:srgbClr val="FF99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type="title"/>
          </p:nvPr>
        </p:nvSpPr>
        <p:spPr>
          <a:xfrm>
            <a:off x="457200" y="342900"/>
            <a:ext cx="8229600" cy="800100"/>
          </a:xfrm>
          <a:prstGeom prst="rect">
            <a:avLst/>
          </a:prstGeom>
        </p:spPr>
        <p:txBody>
          <a:bodyPr anchorCtr="0" anchor="b" bIns="91425" lIns="91425" rIns="91425" wrap="square" tIns="91425">
            <a:noAutofit/>
          </a:bodyPr>
          <a:lstStyle/>
          <a:p>
            <a:pPr lvl="0" rtl="0">
              <a:spcBef>
                <a:spcPts val="0"/>
              </a:spcBef>
              <a:buNone/>
            </a:pPr>
            <a:r>
              <a:rPr lang="en-US"/>
              <a:t>Methodology-OOB (Out of Bag)</a:t>
            </a:r>
          </a:p>
        </p:txBody>
      </p:sp>
      <p:sp>
        <p:nvSpPr>
          <p:cNvPr id="181" name="Shape 181"/>
          <p:cNvSpPr txBox="1"/>
          <p:nvPr>
            <p:ph idx="1" type="body"/>
          </p:nvPr>
        </p:nvSpPr>
        <p:spPr>
          <a:xfrm>
            <a:off x="457200" y="1143000"/>
            <a:ext cx="8229600" cy="4648200"/>
          </a:xfrm>
          <a:prstGeom prst="rect">
            <a:avLst/>
          </a:prstGeom>
        </p:spPr>
        <p:txBody>
          <a:bodyPr anchorCtr="0" anchor="t" bIns="91425" lIns="91425" rIns="91425" wrap="square" tIns="91425">
            <a:noAutofit/>
          </a:bodyPr>
          <a:lstStyle/>
          <a:p>
            <a:pPr indent="0" lvl="0" marL="0" rtl="0">
              <a:spcBef>
                <a:spcPts val="0"/>
              </a:spcBef>
              <a:buNone/>
            </a:pPr>
            <a:r>
              <a:rPr lang="en-US"/>
              <a:t>Suppose we sample observation with replacement from {1,2,3,4,5} to get 10 bootstrapped samples.</a:t>
            </a:r>
          </a:p>
          <a:p>
            <a:pPr indent="0" lvl="0" marL="0" rtl="0">
              <a:spcBef>
                <a:spcPts val="0"/>
              </a:spcBef>
              <a:buNone/>
            </a:pPr>
            <a:r>
              <a:t/>
            </a:r>
            <a:endParaRPr/>
          </a:p>
          <a:p>
            <a:pPr indent="0" lvl="0" marL="0" rtl="0">
              <a:spcBef>
                <a:spcPts val="0"/>
              </a:spcBef>
              <a:buNone/>
            </a:pPr>
            <a:r>
              <a:t/>
            </a:r>
            <a:endParaRPr/>
          </a:p>
          <a:p>
            <a:pPr indent="0" lvl="0" marL="0" rtl="0">
              <a:spcBef>
                <a:spcPts val="0"/>
              </a:spcBef>
              <a:buNone/>
            </a:pPr>
            <a:r>
              <a:t/>
            </a:r>
            <a:endParaRPr/>
          </a:p>
          <a:p>
            <a:pPr indent="0" lvl="0" marL="0" rtl="0">
              <a:spcBef>
                <a:spcPts val="0"/>
              </a:spcBef>
              <a:buNone/>
            </a:pPr>
            <a:r>
              <a:t/>
            </a:r>
            <a:endParaRPr/>
          </a:p>
          <a:p>
            <a:pPr indent="0" lvl="0" marL="0" rtl="0">
              <a:spcBef>
                <a:spcPts val="0"/>
              </a:spcBef>
              <a:buNone/>
            </a:pPr>
            <a:r>
              <a:t/>
            </a:r>
            <a:endParaRPr/>
          </a:p>
          <a:p>
            <a:pPr indent="-69850" lvl="0" marL="0" rtl="0">
              <a:spcBef>
                <a:spcPts val="0"/>
              </a:spcBef>
              <a:buClr>
                <a:schemeClr val="dk2"/>
              </a:buClr>
              <a:buSzPct val="45833"/>
              <a:buFont typeface="Arial"/>
              <a:buNone/>
            </a:pPr>
            <a:r>
              <a:rPr lang="en-US"/>
              <a:t>On average, </a:t>
            </a:r>
            <a:r>
              <a:rPr lang="en-US"/>
              <a:t>⅓(1/e) is not used in the bootstrap for each time.</a:t>
            </a:r>
          </a:p>
          <a:p>
            <a:pPr indent="0" lvl="0" marL="0" rtl="0">
              <a:spcBef>
                <a:spcPts val="0"/>
              </a:spcBef>
              <a:buNone/>
            </a:pPr>
            <a:r>
              <a:t/>
            </a:r>
            <a:endParaRPr/>
          </a:p>
          <a:p>
            <a:pPr indent="0" lvl="0" marL="0" rtl="0">
              <a:spcBef>
                <a:spcPts val="0"/>
              </a:spcBef>
              <a:buNone/>
            </a:pPr>
            <a:r>
              <a:t/>
            </a:r>
            <a:endParaRPr/>
          </a:p>
          <a:p>
            <a:pPr indent="0" lvl="0" marL="0" rtl="0">
              <a:spcBef>
                <a:spcPts val="0"/>
              </a:spcBef>
              <a:buNone/>
            </a:pPr>
            <a:r>
              <a:t/>
            </a:r>
            <a:endParaRPr/>
          </a:p>
          <a:p>
            <a:pPr indent="0" lvl="0" marL="0" rtl="0">
              <a:spcBef>
                <a:spcPts val="0"/>
              </a:spcBef>
              <a:buNone/>
            </a:pPr>
            <a:r>
              <a:t/>
            </a:r>
            <a:endParaRPr/>
          </a:p>
          <a:p>
            <a:pPr indent="0" lvl="0" marL="0" rtl="0">
              <a:spcBef>
                <a:spcPts val="0"/>
              </a:spcBef>
              <a:buNone/>
            </a:pPr>
            <a:r>
              <a:rPr lang="en-US"/>
              <a:t>	</a:t>
            </a:r>
          </a:p>
        </p:txBody>
      </p:sp>
      <p:sp>
        <p:nvSpPr>
          <p:cNvPr id="182" name="Shape 182"/>
          <p:cNvSpPr txBox="1"/>
          <p:nvPr>
            <p:ph idx="12" type="sldNum"/>
          </p:nvPr>
        </p:nvSpPr>
        <p:spPr>
          <a:xfrm>
            <a:off x="1" y="6391657"/>
            <a:ext cx="457200" cy="313800"/>
          </a:xfrm>
          <a:prstGeom prst="rect">
            <a:avLst/>
          </a:prstGeom>
        </p:spPr>
        <p:txBody>
          <a:bodyPr anchorCtr="0" anchor="ctr" bIns="45700" lIns="91425" rIns="91425" wrap="square" tIns="45700">
            <a:noAutofit/>
          </a:bodyPr>
          <a:lstStyle/>
          <a:p>
            <a:pPr lvl="0" rtl="0">
              <a:spcBef>
                <a:spcPts val="0"/>
              </a:spcBef>
              <a:buNone/>
            </a:pPr>
            <a:fld id="{00000000-1234-1234-1234-123412341234}" type="slidenum">
              <a:rPr lang="en-US"/>
              <a:t>‹#›</a:t>
            </a:fld>
          </a:p>
        </p:txBody>
      </p:sp>
      <p:sp>
        <p:nvSpPr>
          <p:cNvPr id="183" name="Shape 183"/>
          <p:cNvSpPr/>
          <p:nvPr/>
        </p:nvSpPr>
        <p:spPr>
          <a:xfrm>
            <a:off x="267900" y="6499750"/>
            <a:ext cx="186300" cy="170700"/>
          </a:xfrm>
          <a:prstGeom prst="ellipse">
            <a:avLst/>
          </a:prstGeom>
          <a:solidFill>
            <a:srgbClr val="FFFF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pic>
        <p:nvPicPr>
          <p:cNvPr id="184" name="Shape 184"/>
          <p:cNvPicPr preferRelativeResize="0"/>
          <p:nvPr/>
        </p:nvPicPr>
        <p:blipFill>
          <a:blip r:embed="rId3">
            <a:alphaModFix/>
          </a:blip>
          <a:stretch>
            <a:fillRect/>
          </a:stretch>
        </p:blipFill>
        <p:spPr>
          <a:xfrm>
            <a:off x="1817079" y="2245587"/>
            <a:ext cx="5509850" cy="23668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Shape 190"/>
          <p:cNvSpPr txBox="1"/>
          <p:nvPr>
            <p:ph type="title"/>
          </p:nvPr>
        </p:nvSpPr>
        <p:spPr>
          <a:xfrm>
            <a:off x="457200" y="342900"/>
            <a:ext cx="8229600" cy="800100"/>
          </a:xfrm>
          <a:prstGeom prst="rect">
            <a:avLst/>
          </a:prstGeom>
        </p:spPr>
        <p:txBody>
          <a:bodyPr anchorCtr="0" anchor="b" bIns="91425" lIns="91425" rIns="91425" wrap="square" tIns="91425">
            <a:noAutofit/>
          </a:bodyPr>
          <a:lstStyle/>
          <a:p>
            <a:pPr lvl="0" rtl="0">
              <a:spcBef>
                <a:spcPts val="0"/>
              </a:spcBef>
              <a:buNone/>
            </a:pPr>
            <a:r>
              <a:rPr lang="en-US"/>
              <a:t>Methodology-OOB</a:t>
            </a:r>
          </a:p>
        </p:txBody>
      </p:sp>
      <p:sp>
        <p:nvSpPr>
          <p:cNvPr id="191" name="Shape 191"/>
          <p:cNvSpPr txBox="1"/>
          <p:nvPr>
            <p:ph idx="1" type="body"/>
          </p:nvPr>
        </p:nvSpPr>
        <p:spPr>
          <a:xfrm>
            <a:off x="457200" y="1302175"/>
            <a:ext cx="8229600" cy="4648200"/>
          </a:xfrm>
          <a:prstGeom prst="rect">
            <a:avLst/>
          </a:prstGeom>
        </p:spPr>
        <p:txBody>
          <a:bodyPr anchorCtr="0" anchor="t" bIns="91425" lIns="91425" rIns="91425" wrap="square" tIns="91425">
            <a:noAutofit/>
          </a:bodyPr>
          <a:lstStyle/>
          <a:p>
            <a:pPr indent="-228600" lvl="0" marL="457200" rtl="0">
              <a:spcBef>
                <a:spcPts val="0"/>
              </a:spcBef>
            </a:pPr>
            <a:r>
              <a:rPr lang="en-US"/>
              <a:t>Decision Tree =&gt; Tree Bagging</a:t>
            </a:r>
          </a:p>
          <a:p>
            <a:pPr indent="-228600" lvl="0" marL="457200" rtl="0">
              <a:spcBef>
                <a:spcPts val="0"/>
              </a:spcBef>
            </a:pPr>
            <a:r>
              <a:rPr lang="en-US"/>
              <a:t>OOB - Out of Bag</a:t>
            </a:r>
          </a:p>
          <a:p>
            <a:pPr indent="0" lvl="0" marL="0" rtl="0">
              <a:spcBef>
                <a:spcPts val="0"/>
              </a:spcBef>
              <a:buNone/>
            </a:pPr>
            <a:r>
              <a:t/>
            </a:r>
            <a:endParaRPr/>
          </a:p>
          <a:p>
            <a:pPr indent="0" lvl="0" marL="0" rtl="0">
              <a:spcBef>
                <a:spcPts val="0"/>
              </a:spcBef>
              <a:buNone/>
            </a:pPr>
            <a:r>
              <a:t/>
            </a:r>
            <a:endParaRPr/>
          </a:p>
          <a:p>
            <a:pPr indent="0" lvl="0" marL="0" rtl="0">
              <a:spcBef>
                <a:spcPts val="0"/>
              </a:spcBef>
              <a:buNone/>
            </a:pPr>
            <a:r>
              <a:rPr lang="en-US"/>
              <a:t>	</a:t>
            </a:r>
          </a:p>
        </p:txBody>
      </p:sp>
      <p:sp>
        <p:nvSpPr>
          <p:cNvPr id="192" name="Shape 192"/>
          <p:cNvSpPr txBox="1"/>
          <p:nvPr>
            <p:ph idx="12" type="sldNum"/>
          </p:nvPr>
        </p:nvSpPr>
        <p:spPr>
          <a:xfrm>
            <a:off x="1" y="6391657"/>
            <a:ext cx="457200" cy="313800"/>
          </a:xfrm>
          <a:prstGeom prst="rect">
            <a:avLst/>
          </a:prstGeom>
        </p:spPr>
        <p:txBody>
          <a:bodyPr anchorCtr="0" anchor="ctr" bIns="45700" lIns="91425" rIns="91425" wrap="square" tIns="45700">
            <a:noAutofit/>
          </a:bodyPr>
          <a:lstStyle/>
          <a:p>
            <a:pPr lvl="0" rtl="0">
              <a:spcBef>
                <a:spcPts val="0"/>
              </a:spcBef>
              <a:buNone/>
            </a:pPr>
            <a:fld id="{00000000-1234-1234-1234-123412341234}" type="slidenum">
              <a:rPr lang="en-US"/>
              <a:t>‹#›</a:t>
            </a:fld>
          </a:p>
        </p:txBody>
      </p:sp>
      <p:sp>
        <p:nvSpPr>
          <p:cNvPr id="193" name="Shape 193"/>
          <p:cNvSpPr/>
          <p:nvPr/>
        </p:nvSpPr>
        <p:spPr>
          <a:xfrm>
            <a:off x="267900" y="6499750"/>
            <a:ext cx="186300" cy="170700"/>
          </a:xfrm>
          <a:prstGeom prst="ellipse">
            <a:avLst/>
          </a:prstGeom>
          <a:solidFill>
            <a:srgbClr val="FFFF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pic>
        <p:nvPicPr>
          <p:cNvPr id="194" name="Shape 194"/>
          <p:cNvPicPr preferRelativeResize="0"/>
          <p:nvPr/>
        </p:nvPicPr>
        <p:blipFill>
          <a:blip r:embed="rId3">
            <a:alphaModFix/>
          </a:blip>
          <a:stretch>
            <a:fillRect/>
          </a:stretch>
        </p:blipFill>
        <p:spPr>
          <a:xfrm>
            <a:off x="1260224" y="2700474"/>
            <a:ext cx="6623550" cy="3852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Shape 200"/>
          <p:cNvSpPr txBox="1"/>
          <p:nvPr>
            <p:ph type="title"/>
          </p:nvPr>
        </p:nvSpPr>
        <p:spPr>
          <a:xfrm>
            <a:off x="457200" y="342900"/>
            <a:ext cx="8229600" cy="800100"/>
          </a:xfrm>
          <a:prstGeom prst="rect">
            <a:avLst/>
          </a:prstGeom>
        </p:spPr>
        <p:txBody>
          <a:bodyPr anchorCtr="0" anchor="b" bIns="91425" lIns="91425" rIns="91425" wrap="square" tIns="91425">
            <a:noAutofit/>
          </a:bodyPr>
          <a:lstStyle/>
          <a:p>
            <a:pPr lvl="0" rtl="0">
              <a:spcBef>
                <a:spcPts val="0"/>
              </a:spcBef>
              <a:buNone/>
            </a:pPr>
            <a:r>
              <a:rPr lang="en-US"/>
              <a:t>Methodology-Random Forest</a:t>
            </a:r>
          </a:p>
        </p:txBody>
      </p:sp>
      <p:sp>
        <p:nvSpPr>
          <p:cNvPr id="201" name="Shape 201"/>
          <p:cNvSpPr txBox="1"/>
          <p:nvPr>
            <p:ph idx="12" type="sldNum"/>
          </p:nvPr>
        </p:nvSpPr>
        <p:spPr>
          <a:xfrm>
            <a:off x="1" y="6391657"/>
            <a:ext cx="457200" cy="313800"/>
          </a:xfrm>
          <a:prstGeom prst="rect">
            <a:avLst/>
          </a:prstGeom>
        </p:spPr>
        <p:txBody>
          <a:bodyPr anchorCtr="0" anchor="ctr" bIns="45700" lIns="91425" rIns="91425" wrap="square" tIns="45700">
            <a:noAutofit/>
          </a:bodyPr>
          <a:lstStyle/>
          <a:p>
            <a:pPr lvl="0" rtl="0">
              <a:spcBef>
                <a:spcPts val="0"/>
              </a:spcBef>
              <a:buNone/>
            </a:pPr>
            <a:fld id="{00000000-1234-1234-1234-123412341234}" type="slidenum">
              <a:rPr lang="en-US"/>
              <a:t>‹#›</a:t>
            </a:fld>
          </a:p>
        </p:txBody>
      </p:sp>
      <p:pic>
        <p:nvPicPr>
          <p:cNvPr id="202" name="Shape 202"/>
          <p:cNvPicPr preferRelativeResize="0"/>
          <p:nvPr/>
        </p:nvPicPr>
        <p:blipFill>
          <a:blip r:embed="rId3">
            <a:alphaModFix/>
          </a:blip>
          <a:stretch>
            <a:fillRect/>
          </a:stretch>
        </p:blipFill>
        <p:spPr>
          <a:xfrm>
            <a:off x="1268837" y="2365049"/>
            <a:ext cx="6494675" cy="3783924"/>
          </a:xfrm>
          <a:prstGeom prst="rect">
            <a:avLst/>
          </a:prstGeom>
          <a:noFill/>
          <a:ln>
            <a:noFill/>
          </a:ln>
        </p:spPr>
      </p:pic>
      <p:sp>
        <p:nvSpPr>
          <p:cNvPr id="203" name="Shape 203"/>
          <p:cNvSpPr/>
          <p:nvPr/>
        </p:nvSpPr>
        <p:spPr>
          <a:xfrm>
            <a:off x="267900" y="6499750"/>
            <a:ext cx="186300" cy="170700"/>
          </a:xfrm>
          <a:prstGeom prst="ellipse">
            <a:avLst/>
          </a:prstGeom>
          <a:solidFill>
            <a:srgbClr val="FFFF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04" name="Shape 204"/>
          <p:cNvSpPr txBox="1"/>
          <p:nvPr>
            <p:ph idx="1" type="body"/>
          </p:nvPr>
        </p:nvSpPr>
        <p:spPr>
          <a:xfrm>
            <a:off x="401375" y="1284225"/>
            <a:ext cx="8229600" cy="4648200"/>
          </a:xfrm>
          <a:prstGeom prst="rect">
            <a:avLst/>
          </a:prstGeom>
        </p:spPr>
        <p:txBody>
          <a:bodyPr anchorCtr="0" anchor="t" bIns="91425" lIns="91425" rIns="91425" wrap="square" tIns="91425">
            <a:noAutofit/>
          </a:bodyPr>
          <a:lstStyle/>
          <a:p>
            <a:pPr indent="-228600" lvl="0" marL="457200" rtl="0">
              <a:spcBef>
                <a:spcPts val="0"/>
              </a:spcBef>
            </a:pPr>
            <a:r>
              <a:rPr lang="en-US"/>
              <a:t>Sample Observations (Bootstrap)</a:t>
            </a:r>
          </a:p>
          <a:p>
            <a:pPr indent="-228600" lvl="0" marL="457200" rtl="0">
              <a:spcBef>
                <a:spcPts val="0"/>
              </a:spcBef>
            </a:pPr>
            <a:r>
              <a:rPr lang="en-US"/>
              <a:t>Sample Features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Shape 210"/>
          <p:cNvSpPr txBox="1"/>
          <p:nvPr>
            <p:ph type="title"/>
          </p:nvPr>
        </p:nvSpPr>
        <p:spPr>
          <a:xfrm>
            <a:off x="457200" y="342900"/>
            <a:ext cx="8229600" cy="800100"/>
          </a:xfrm>
          <a:prstGeom prst="rect">
            <a:avLst/>
          </a:prstGeom>
        </p:spPr>
        <p:txBody>
          <a:bodyPr anchorCtr="0" anchor="b" bIns="91425" lIns="91425" rIns="91425" wrap="square" tIns="91425">
            <a:noAutofit/>
          </a:bodyPr>
          <a:lstStyle/>
          <a:p>
            <a:pPr lvl="0" rtl="0">
              <a:spcBef>
                <a:spcPts val="0"/>
              </a:spcBef>
              <a:buNone/>
            </a:pPr>
            <a:r>
              <a:rPr lang="en-US"/>
              <a:t>Methodology-Error Estimation</a:t>
            </a:r>
          </a:p>
        </p:txBody>
      </p:sp>
      <p:sp>
        <p:nvSpPr>
          <p:cNvPr id="211" name="Shape 211"/>
          <p:cNvSpPr txBox="1"/>
          <p:nvPr>
            <p:ph idx="1" type="body"/>
          </p:nvPr>
        </p:nvSpPr>
        <p:spPr>
          <a:xfrm>
            <a:off x="457200" y="1350900"/>
            <a:ext cx="8229600" cy="4648200"/>
          </a:xfrm>
          <a:prstGeom prst="rect">
            <a:avLst/>
          </a:prstGeom>
        </p:spPr>
        <p:txBody>
          <a:bodyPr anchorCtr="0" anchor="t" bIns="91425" lIns="91425" rIns="91425" wrap="square" tIns="91425">
            <a:noAutofit/>
          </a:bodyPr>
          <a:lstStyle/>
          <a:p>
            <a:pPr indent="0" lvl="0" marL="0" rtl="0">
              <a:spcBef>
                <a:spcPts val="0"/>
              </a:spcBef>
              <a:buNone/>
            </a:pPr>
            <a:r>
              <a:rPr lang="en-US"/>
              <a:t>Algorithm:</a:t>
            </a:r>
          </a:p>
          <a:p>
            <a:pPr indent="0" lvl="0" marL="0" rtl="0">
              <a:spcBef>
                <a:spcPts val="0"/>
              </a:spcBef>
              <a:buNone/>
            </a:pPr>
            <a:r>
              <a:rPr lang="en-US"/>
              <a:t>For observation i in dataset(1,2…,n):</a:t>
            </a:r>
          </a:p>
          <a:p>
            <a:pPr indent="0" lvl="0" marL="0" rtl="0">
              <a:spcBef>
                <a:spcPts val="0"/>
              </a:spcBef>
              <a:buNone/>
            </a:pPr>
            <a:r>
              <a:rPr lang="en-US"/>
              <a:t>	For tree j in random forest(1,2,...,m):</a:t>
            </a:r>
          </a:p>
          <a:p>
            <a:pPr indent="0" lvl="0" marL="0" rtl="0">
              <a:spcBef>
                <a:spcPts val="0"/>
              </a:spcBef>
              <a:buNone/>
            </a:pPr>
            <a:r>
              <a:rPr lang="en-US"/>
              <a:t>		If observation i in OOB of tree j:</a:t>
            </a:r>
          </a:p>
          <a:p>
            <a:pPr indent="0" lvl="0" marL="0" rtl="0">
              <a:spcBef>
                <a:spcPts val="0"/>
              </a:spcBef>
              <a:buNone/>
            </a:pPr>
            <a:r>
              <a:rPr lang="en-US"/>
              <a:t>			tree j.predict(observation i);</a:t>
            </a:r>
          </a:p>
          <a:p>
            <a:pPr indent="0" lvl="0" marL="0" rtl="0">
              <a:spcBef>
                <a:spcPts val="0"/>
              </a:spcBef>
              <a:buNone/>
            </a:pPr>
            <a:r>
              <a:rPr lang="en-US"/>
              <a:t>	majority vote for observation i among trees;</a:t>
            </a:r>
          </a:p>
          <a:p>
            <a:pPr indent="0" lvl="0" marL="0" rtl="0">
              <a:spcBef>
                <a:spcPts val="0"/>
              </a:spcBef>
              <a:buNone/>
            </a:pPr>
            <a:r>
              <a:rPr lang="en-US"/>
              <a:t>	If majority vote != yi:</a:t>
            </a:r>
          </a:p>
          <a:p>
            <a:pPr indent="0" lvl="0" marL="0" rtl="0">
              <a:spcBef>
                <a:spcPts val="0"/>
              </a:spcBef>
              <a:buNone/>
            </a:pPr>
            <a:r>
              <a:rPr lang="en-US"/>
              <a:t>		error = error + 1;</a:t>
            </a:r>
          </a:p>
          <a:p>
            <a:pPr indent="0" lvl="0" marL="0" rtl="0">
              <a:spcBef>
                <a:spcPts val="0"/>
              </a:spcBef>
              <a:buNone/>
            </a:pPr>
            <a:r>
              <a:rPr lang="en-US"/>
              <a:t>error estimation = Sum(error) / n;</a:t>
            </a:r>
          </a:p>
          <a:p>
            <a:pPr indent="0" lvl="0" marL="0" rtl="0">
              <a:spcBef>
                <a:spcPts val="0"/>
              </a:spcBef>
              <a:buNone/>
            </a:pPr>
            <a:r>
              <a:t/>
            </a:r>
            <a:endParaRPr/>
          </a:p>
          <a:p>
            <a:pPr indent="0" lvl="0" marL="0" rtl="0">
              <a:spcBef>
                <a:spcPts val="0"/>
              </a:spcBef>
              <a:buNone/>
            </a:pPr>
            <a:r>
              <a:rPr lang="en-US"/>
              <a:t>	</a:t>
            </a:r>
          </a:p>
        </p:txBody>
      </p:sp>
      <p:sp>
        <p:nvSpPr>
          <p:cNvPr id="212" name="Shape 212"/>
          <p:cNvSpPr txBox="1"/>
          <p:nvPr>
            <p:ph idx="12" type="sldNum"/>
          </p:nvPr>
        </p:nvSpPr>
        <p:spPr>
          <a:xfrm>
            <a:off x="1" y="6391657"/>
            <a:ext cx="457200" cy="313800"/>
          </a:xfrm>
          <a:prstGeom prst="rect">
            <a:avLst/>
          </a:prstGeom>
        </p:spPr>
        <p:txBody>
          <a:bodyPr anchorCtr="0" anchor="ctr" bIns="45700" lIns="91425" rIns="91425" wrap="square" tIns="45700">
            <a:noAutofit/>
          </a:bodyPr>
          <a:lstStyle/>
          <a:p>
            <a:pPr lvl="0" rtl="0">
              <a:spcBef>
                <a:spcPts val="0"/>
              </a:spcBef>
              <a:buNone/>
            </a:pPr>
            <a:fld id="{00000000-1234-1234-1234-123412341234}" type="slidenum">
              <a:rPr lang="en-US"/>
              <a:t>‹#›</a:t>
            </a:fld>
          </a:p>
        </p:txBody>
      </p:sp>
      <p:sp>
        <p:nvSpPr>
          <p:cNvPr id="213" name="Shape 213"/>
          <p:cNvSpPr/>
          <p:nvPr/>
        </p:nvSpPr>
        <p:spPr>
          <a:xfrm>
            <a:off x="267900" y="6499750"/>
            <a:ext cx="186300" cy="170700"/>
          </a:xfrm>
          <a:prstGeom prst="ellipse">
            <a:avLst/>
          </a:prstGeom>
          <a:solidFill>
            <a:srgbClr val="FFFF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Shape 219"/>
          <p:cNvSpPr txBox="1"/>
          <p:nvPr>
            <p:ph type="title"/>
          </p:nvPr>
        </p:nvSpPr>
        <p:spPr>
          <a:xfrm>
            <a:off x="457200" y="342900"/>
            <a:ext cx="8229600" cy="800100"/>
          </a:xfrm>
          <a:prstGeom prst="rect">
            <a:avLst/>
          </a:prstGeom>
        </p:spPr>
        <p:txBody>
          <a:bodyPr anchorCtr="0" anchor="b" bIns="91425" lIns="91425" rIns="91425" wrap="square" tIns="91425">
            <a:noAutofit/>
          </a:bodyPr>
          <a:lstStyle/>
          <a:p>
            <a:pPr lvl="0" rtl="0">
              <a:spcBef>
                <a:spcPts val="0"/>
              </a:spcBef>
              <a:buNone/>
            </a:pPr>
            <a:r>
              <a:rPr lang="en-US"/>
              <a:t>Methodology - AUC</a:t>
            </a:r>
          </a:p>
        </p:txBody>
      </p:sp>
      <p:sp>
        <p:nvSpPr>
          <p:cNvPr id="220" name="Shape 220"/>
          <p:cNvSpPr txBox="1"/>
          <p:nvPr>
            <p:ph idx="1" type="body"/>
          </p:nvPr>
        </p:nvSpPr>
        <p:spPr>
          <a:xfrm>
            <a:off x="457200" y="1524000"/>
            <a:ext cx="8229600" cy="4648200"/>
          </a:xfrm>
          <a:prstGeom prst="rect">
            <a:avLst/>
          </a:prstGeom>
        </p:spPr>
        <p:txBody>
          <a:bodyPr anchorCtr="0" anchor="t" bIns="91425" lIns="91425" rIns="91425" wrap="square" tIns="91425">
            <a:noAutofit/>
          </a:bodyPr>
          <a:lstStyle/>
          <a:p>
            <a:pPr indent="-228600" lvl="0" marL="457200" rtl="0">
              <a:spcBef>
                <a:spcPts val="0"/>
              </a:spcBef>
            </a:pPr>
            <a:r>
              <a:rPr lang="en-US"/>
              <a:t>AUC</a:t>
            </a:r>
          </a:p>
          <a:p>
            <a:pPr indent="0" lvl="0" marL="0" rtl="0">
              <a:spcBef>
                <a:spcPts val="0"/>
              </a:spcBef>
              <a:buNone/>
            </a:pPr>
            <a:r>
              <a:rPr lang="en-US"/>
              <a:t>Area under the Curve</a:t>
            </a:r>
          </a:p>
        </p:txBody>
      </p:sp>
      <p:sp>
        <p:nvSpPr>
          <p:cNvPr id="221" name="Shape 221"/>
          <p:cNvSpPr txBox="1"/>
          <p:nvPr>
            <p:ph idx="12" type="sldNum"/>
          </p:nvPr>
        </p:nvSpPr>
        <p:spPr>
          <a:xfrm>
            <a:off x="1" y="6391657"/>
            <a:ext cx="457200" cy="313800"/>
          </a:xfrm>
          <a:prstGeom prst="rect">
            <a:avLst/>
          </a:prstGeom>
        </p:spPr>
        <p:txBody>
          <a:bodyPr anchorCtr="0" anchor="ctr" bIns="45700" lIns="91425" rIns="91425" wrap="square" tIns="45700">
            <a:noAutofit/>
          </a:bodyPr>
          <a:lstStyle/>
          <a:p>
            <a:pPr lvl="0" rtl="0">
              <a:spcBef>
                <a:spcPts val="0"/>
              </a:spcBef>
              <a:buNone/>
            </a:pPr>
            <a:fld id="{00000000-1234-1234-1234-123412341234}" type="slidenum">
              <a:rPr lang="en-US"/>
              <a:t>‹#›</a:t>
            </a:fld>
          </a:p>
        </p:txBody>
      </p:sp>
      <p:pic>
        <p:nvPicPr>
          <p:cNvPr id="222" name="Shape 222"/>
          <p:cNvPicPr preferRelativeResize="0"/>
          <p:nvPr/>
        </p:nvPicPr>
        <p:blipFill>
          <a:blip r:embed="rId3">
            <a:alphaModFix/>
          </a:blip>
          <a:stretch>
            <a:fillRect/>
          </a:stretch>
        </p:blipFill>
        <p:spPr>
          <a:xfrm>
            <a:off x="332075" y="3010099"/>
            <a:ext cx="3875924" cy="657900"/>
          </a:xfrm>
          <a:prstGeom prst="rect">
            <a:avLst/>
          </a:prstGeom>
          <a:noFill/>
          <a:ln>
            <a:noFill/>
          </a:ln>
        </p:spPr>
      </p:pic>
      <p:pic>
        <p:nvPicPr>
          <p:cNvPr id="223" name="Shape 223"/>
          <p:cNvPicPr preferRelativeResize="0"/>
          <p:nvPr/>
        </p:nvPicPr>
        <p:blipFill>
          <a:blip r:embed="rId4">
            <a:alphaModFix/>
          </a:blip>
          <a:stretch>
            <a:fillRect/>
          </a:stretch>
        </p:blipFill>
        <p:spPr>
          <a:xfrm>
            <a:off x="412662" y="4362925"/>
            <a:ext cx="3714750" cy="819150"/>
          </a:xfrm>
          <a:prstGeom prst="rect">
            <a:avLst/>
          </a:prstGeom>
          <a:noFill/>
          <a:ln>
            <a:noFill/>
          </a:ln>
        </p:spPr>
      </p:pic>
      <p:pic>
        <p:nvPicPr>
          <p:cNvPr id="224" name="Shape 224"/>
          <p:cNvPicPr preferRelativeResize="0"/>
          <p:nvPr/>
        </p:nvPicPr>
        <p:blipFill>
          <a:blip r:embed="rId5">
            <a:alphaModFix/>
          </a:blip>
          <a:stretch>
            <a:fillRect/>
          </a:stretch>
        </p:blipFill>
        <p:spPr>
          <a:xfrm>
            <a:off x="4434399" y="1704500"/>
            <a:ext cx="4556749" cy="4560899"/>
          </a:xfrm>
          <a:prstGeom prst="rect">
            <a:avLst/>
          </a:prstGeom>
          <a:noFill/>
          <a:ln>
            <a:noFill/>
          </a:ln>
        </p:spPr>
      </p:pic>
      <p:sp>
        <p:nvSpPr>
          <p:cNvPr id="225" name="Shape 225"/>
          <p:cNvSpPr/>
          <p:nvPr/>
        </p:nvSpPr>
        <p:spPr>
          <a:xfrm>
            <a:off x="267900" y="6499750"/>
            <a:ext cx="186300" cy="170700"/>
          </a:xfrm>
          <a:prstGeom prst="ellipse">
            <a:avLst/>
          </a:prstGeom>
          <a:solidFill>
            <a:srgbClr val="FFFF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WPI_Gray">
  <a:themeElements>
    <a:clrScheme name="Custom 57">
      <a:dk1>
        <a:srgbClr val="FFFFFF"/>
      </a:dk1>
      <a:lt1>
        <a:srgbClr val="6D6D6D"/>
      </a:lt1>
      <a:dk2>
        <a:srgbClr val="000000"/>
      </a:dk2>
      <a:lt2>
        <a:srgbClr val="FFFFFF"/>
      </a:lt2>
      <a:accent1>
        <a:srgbClr val="AB192D"/>
      </a:accent1>
      <a:accent2>
        <a:srgbClr val="B2B7BB"/>
      </a:accent2>
      <a:accent3>
        <a:srgbClr val="2C6A8C"/>
      </a:accent3>
      <a:accent4>
        <a:srgbClr val="B7A079"/>
      </a:accent4>
      <a:accent5>
        <a:srgbClr val="46A0DC"/>
      </a:accent5>
      <a:accent6>
        <a:srgbClr val="D9CD95"/>
      </a:accent6>
      <a:hlink>
        <a:srgbClr val="46A0DC"/>
      </a:hlink>
      <a:folHlink>
        <a:srgbClr val="808D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PI_Gray">
  <a:themeElements>
    <a:clrScheme name="Custom 57">
      <a:dk1>
        <a:srgbClr val="FFFFFF"/>
      </a:dk1>
      <a:lt1>
        <a:srgbClr val="6D6D6D"/>
      </a:lt1>
      <a:dk2>
        <a:srgbClr val="000000"/>
      </a:dk2>
      <a:lt2>
        <a:srgbClr val="FFFFFF"/>
      </a:lt2>
      <a:accent1>
        <a:srgbClr val="AB192D"/>
      </a:accent1>
      <a:accent2>
        <a:srgbClr val="B2B7BB"/>
      </a:accent2>
      <a:accent3>
        <a:srgbClr val="2C6A8C"/>
      </a:accent3>
      <a:accent4>
        <a:srgbClr val="B7A079"/>
      </a:accent4>
      <a:accent5>
        <a:srgbClr val="46A0DC"/>
      </a:accent5>
      <a:accent6>
        <a:srgbClr val="D9CD95"/>
      </a:accent6>
      <a:hlink>
        <a:srgbClr val="46A0DC"/>
      </a:hlink>
      <a:folHlink>
        <a:srgbClr val="808D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