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20">
          <p15:clr>
            <a:srgbClr val="A4A3A4"/>
          </p15:clr>
        </p15:guide>
        <p15:guide id="2" orient="horz" pos="960">
          <p15:clr>
            <a:srgbClr val="A4A3A4"/>
          </p15:clr>
        </p15:guide>
        <p15:guide id="3" orient="horz" pos="3888">
          <p15:clr>
            <a:srgbClr val="A4A3A4"/>
          </p15:clr>
        </p15:guide>
        <p15:guide id="4" pos="384">
          <p15:clr>
            <a:srgbClr val="A4A3A4"/>
          </p15:clr>
        </p15:guide>
        <p15:guide id="5" pos="7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0D3626-FDF7-4A05-B1BC-8C934D067D60}">
  <a:tblStyle styleId="{590D3626-FDF7-4A05-B1BC-8C934D067D6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3362E57-3A49-428F-B034-4DE7F1F5508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4533705-6B4F-4DA2-A47D-73A2383E43FC}"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E7E7"/>
          </a:solidFill>
        </a:fill>
      </a:tcStyle>
    </a:wholeTbl>
    <a:band1H>
      <a:tcTxStyle b="off" i="off"/>
      <a:tcStyle>
        <a:tcBdr/>
        <a:fill>
          <a:solidFill>
            <a:srgbClr val="E2CBCC"/>
          </a:solidFill>
        </a:fill>
      </a:tcStyle>
    </a:band1H>
    <a:band2H>
      <a:tcTxStyle b="off" i="off"/>
      <a:tcStyle>
        <a:tcBdr/>
      </a:tcStyle>
    </a:band2H>
    <a:band1V>
      <a:tcTxStyle b="off" i="off"/>
      <a:tcStyle>
        <a:tcBdr/>
        <a:fill>
          <a:solidFill>
            <a:srgbClr val="E2CBCC"/>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438" y="-234"/>
      </p:cViewPr>
      <p:guideLst>
        <p:guide orient="horz" pos="720"/>
        <p:guide orient="horz" pos="960"/>
        <p:guide orient="horz" pos="3888"/>
        <p:guide pos="384"/>
        <p:guide pos="729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latin typeface="Calibri"/>
                <a:ea typeface="Calibri"/>
                <a:cs typeface="Calibri"/>
                <a:sym typeface="Calibri"/>
              </a:rPr>
              <a:t>This PowerPoint Template includes a series of slide masters with predefined layouts and color schemes for formatting slides</a:t>
            </a:r>
            <a:endParaRPr/>
          </a:p>
          <a:p>
            <a:pPr marL="0" lvl="0" indent="0" algn="l" rtl="0">
              <a:lnSpc>
                <a:spcPct val="100000"/>
              </a:lnSpc>
              <a:spcBef>
                <a:spcPts val="0"/>
              </a:spcBef>
              <a:spcAft>
                <a:spcPts val="0"/>
              </a:spcAft>
              <a:buClr>
                <a:schemeClr val="dk1"/>
              </a:buClr>
              <a:buSzPts val="1200"/>
              <a:buFont typeface="Arial"/>
              <a:buChar char="•"/>
            </a:pPr>
            <a:r>
              <a:rPr lang="en-US" b="0">
                <a:latin typeface="Calibri"/>
                <a:ea typeface="Calibri"/>
                <a:cs typeface="Calibri"/>
                <a:sym typeface="Calibri"/>
              </a:rPr>
              <a:t> Slide Masters are displayed when you right click on a slide and select </a:t>
            </a:r>
            <a:r>
              <a:rPr lang="en-US" b="1">
                <a:latin typeface="Calibri"/>
                <a:ea typeface="Calibri"/>
                <a:cs typeface="Calibri"/>
                <a:sym typeface="Calibri"/>
              </a:rPr>
              <a:t>Layout</a:t>
            </a:r>
            <a:r>
              <a:rPr lang="en-US" b="0">
                <a:latin typeface="Calibri"/>
                <a:ea typeface="Calibri"/>
                <a:cs typeface="Calibri"/>
                <a:sym typeface="Calibri"/>
              </a:rPr>
              <a:t> from menu</a:t>
            </a:r>
            <a:endParaRPr/>
          </a:p>
          <a:p>
            <a:pPr marL="0" lvl="0" indent="0" algn="l" rtl="0">
              <a:lnSpc>
                <a:spcPct val="100000"/>
              </a:lnSpc>
              <a:spcBef>
                <a:spcPts val="0"/>
              </a:spcBef>
              <a:spcAft>
                <a:spcPts val="0"/>
              </a:spcAft>
              <a:buSzPts val="1400"/>
              <a:buNone/>
            </a:pPr>
            <a:endParaRPr/>
          </a:p>
        </p:txBody>
      </p:sp>
      <p:sp>
        <p:nvSpPr>
          <p:cNvPr id="142" name="Google Shape;14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Calibri"/>
              <a:buChar char="-"/>
            </a:pPr>
            <a:r>
              <a:rPr lang="en-US"/>
              <a:t>Experiment conducted on 90 stores in a shopping mall in Japan. </a:t>
            </a:r>
            <a:endParaRPr/>
          </a:p>
          <a:p>
            <a:pPr marL="171450" lvl="0" indent="-171450" algn="l" rtl="0">
              <a:lnSpc>
                <a:spcPct val="100000"/>
              </a:lnSpc>
              <a:spcBef>
                <a:spcPts val="0"/>
              </a:spcBef>
              <a:spcAft>
                <a:spcPts val="0"/>
              </a:spcAft>
              <a:buSzPts val="1400"/>
              <a:buFont typeface="Calibri"/>
              <a:buChar char="-"/>
            </a:pPr>
            <a:r>
              <a:rPr lang="en-US"/>
              <a:t>Size of 200 x 200px ensures resolution after cropping out signage patches</a:t>
            </a:r>
            <a:endParaRPr/>
          </a:p>
          <a:p>
            <a:pPr marL="171450" lvl="0" indent="-171450" algn="l" rtl="0">
              <a:lnSpc>
                <a:spcPct val="100000"/>
              </a:lnSpc>
              <a:spcBef>
                <a:spcPts val="0"/>
              </a:spcBef>
              <a:spcAft>
                <a:spcPts val="0"/>
              </a:spcAft>
              <a:buSzPts val="1400"/>
              <a:buFont typeface="Calibri"/>
              <a:buChar char="-"/>
            </a:pPr>
            <a:r>
              <a:rPr lang="en-US"/>
              <a:t>“store name” fetches 604/1800 (33.56%) storefront images</a:t>
            </a:r>
            <a:endParaRPr/>
          </a:p>
          <a:p>
            <a:pPr marL="171450" lvl="0" indent="-171450" algn="l" rtl="0">
              <a:lnSpc>
                <a:spcPct val="100000"/>
              </a:lnSpc>
              <a:spcBef>
                <a:spcPts val="0"/>
              </a:spcBef>
              <a:spcAft>
                <a:spcPts val="0"/>
              </a:spcAft>
              <a:buSzPts val="1400"/>
              <a:buFont typeface="Calibri"/>
              <a:buChar char="-"/>
            </a:pPr>
            <a:r>
              <a:rPr lang="en-US"/>
              <a:t>“store name + shop” fetches 772/1800 (42.89%) storefront images</a:t>
            </a:r>
            <a:endParaRPr/>
          </a:p>
          <a:p>
            <a:pPr marL="171450" lvl="0" indent="-82550" algn="l" rtl="0">
              <a:lnSpc>
                <a:spcPct val="100000"/>
              </a:lnSpc>
              <a:spcBef>
                <a:spcPts val="0"/>
              </a:spcBef>
              <a:spcAft>
                <a:spcPts val="0"/>
              </a:spcAft>
              <a:buSzPts val="1400"/>
              <a:buFont typeface="Calibri"/>
              <a:buNone/>
            </a:pPr>
            <a:endParaRPr/>
          </a:p>
          <a:p>
            <a:pPr marL="171450" lvl="0" indent="-171450" algn="l" rtl="0">
              <a:lnSpc>
                <a:spcPct val="100000"/>
              </a:lnSpc>
              <a:spcBef>
                <a:spcPts val="0"/>
              </a:spcBef>
              <a:spcAft>
                <a:spcPts val="0"/>
              </a:spcAft>
              <a:buSzPts val="1400"/>
              <a:buFont typeface="Calibri"/>
              <a:buChar char="-"/>
            </a:pPr>
            <a:r>
              <a:rPr lang="en-US"/>
              <a:t>Shopping mall B(to ensure generality) unrelated to shopping mall A</a:t>
            </a:r>
            <a:endParaRPr/>
          </a:p>
          <a:p>
            <a:pPr marL="171450" lvl="0" indent="-171450" algn="l" rtl="0">
              <a:lnSpc>
                <a:spcPct val="100000"/>
              </a:lnSpc>
              <a:spcBef>
                <a:spcPts val="0"/>
              </a:spcBef>
              <a:spcAft>
                <a:spcPts val="0"/>
              </a:spcAft>
              <a:buSzPts val="1400"/>
              <a:buFont typeface="Calibri"/>
              <a:buChar char="-"/>
            </a:pPr>
            <a:r>
              <a:rPr lang="en-US"/>
              <a:t>Stores in B do not overlap with stores in A</a:t>
            </a:r>
            <a:endParaRPr/>
          </a:p>
          <a:p>
            <a:pPr marL="171450" lvl="0" indent="-171450" algn="l" rtl="0">
              <a:lnSpc>
                <a:spcPct val="100000"/>
              </a:lnSpc>
              <a:spcBef>
                <a:spcPts val="0"/>
              </a:spcBef>
              <a:spcAft>
                <a:spcPts val="0"/>
              </a:spcAft>
              <a:buSzPts val="1400"/>
              <a:buFont typeface="Calibri"/>
              <a:buChar char="-"/>
            </a:pPr>
            <a:r>
              <a:rPr lang="en-US"/>
              <a:t>Images obtained using web-crawl search as for mall A</a:t>
            </a:r>
            <a:endParaRPr/>
          </a:p>
          <a:p>
            <a:pPr marL="171450" lvl="0" indent="-82550" algn="l" rtl="0">
              <a:lnSpc>
                <a:spcPct val="100000"/>
              </a:lnSpc>
              <a:spcBef>
                <a:spcPts val="0"/>
              </a:spcBef>
              <a:spcAft>
                <a:spcPts val="0"/>
              </a:spcAft>
              <a:buSzPts val="1400"/>
              <a:buFont typeface="Calibri"/>
              <a:buNone/>
            </a:pPr>
            <a:endParaRPr/>
          </a:p>
          <a:p>
            <a:pPr marL="457200" marR="0" lvl="0" indent="-228600" algn="l" rtl="0">
              <a:lnSpc>
                <a:spcPct val="100000"/>
              </a:lnSpc>
              <a:spcBef>
                <a:spcPts val="0"/>
              </a:spcBef>
              <a:spcAft>
                <a:spcPts val="0"/>
              </a:spcAft>
              <a:buSzPts val="1400"/>
              <a:buNone/>
            </a:pPr>
            <a:endParaRPr/>
          </a:p>
        </p:txBody>
      </p:sp>
      <p:sp>
        <p:nvSpPr>
          <p:cNvPr id="290" name="Google Shape;29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Calibri"/>
              <a:buChar char="-"/>
            </a:pPr>
            <a:r>
              <a:rPr lang="en-US"/>
              <a:t>Alterations : 256 neuron dense layer ; 50% dropout layer , 2 neuron softmax layer</a:t>
            </a:r>
            <a:endParaRPr/>
          </a:p>
          <a:p>
            <a:pPr marL="171450" lvl="0" indent="-171450" algn="l" rtl="0">
              <a:lnSpc>
                <a:spcPct val="100000"/>
              </a:lnSpc>
              <a:spcBef>
                <a:spcPts val="0"/>
              </a:spcBef>
              <a:spcAft>
                <a:spcPts val="0"/>
              </a:spcAft>
              <a:buSzPts val="1400"/>
              <a:buFont typeface="Calibri"/>
              <a:buChar char="-"/>
            </a:pPr>
            <a:r>
              <a:rPr lang="en-US"/>
              <a:t>network converges on the 18th epoch . precision of 98.48%,recall of 97.00%, and F1-score of 97.73%.</a:t>
            </a:r>
            <a:endParaRPr/>
          </a:p>
          <a:p>
            <a:pPr marL="457200" marR="0" lvl="0" indent="-228600" algn="l" rtl="0">
              <a:lnSpc>
                <a:spcPct val="100000"/>
              </a:lnSpc>
              <a:spcBef>
                <a:spcPts val="0"/>
              </a:spcBef>
              <a:spcAft>
                <a:spcPts val="0"/>
              </a:spcAft>
              <a:buSzPts val="1400"/>
              <a:buNone/>
            </a:pPr>
            <a:endParaRPr/>
          </a:p>
        </p:txBody>
      </p:sp>
      <p:sp>
        <p:nvSpPr>
          <p:cNvPr id="306" name="Google Shape;30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Calibri"/>
              <a:buChar char="-"/>
            </a:pPr>
            <a:r>
              <a:rPr lang="en-US"/>
              <a:t>Manually annotated 1063 bounding boxes </a:t>
            </a:r>
            <a:endParaRPr/>
          </a:p>
          <a:p>
            <a:pPr marL="171450" lvl="0" indent="-171450" algn="l" rtl="0">
              <a:lnSpc>
                <a:spcPct val="100000"/>
              </a:lnSpc>
              <a:spcBef>
                <a:spcPts val="0"/>
              </a:spcBef>
              <a:spcAft>
                <a:spcPts val="0"/>
              </a:spcAft>
              <a:buSzPts val="1400"/>
              <a:buFont typeface="Calibri"/>
              <a:buChar char="-"/>
            </a:pPr>
            <a:r>
              <a:rPr lang="en-US"/>
              <a:t>Initial YOLO pretrained with PascalVOC dataset </a:t>
            </a:r>
            <a:endParaRPr/>
          </a:p>
        </p:txBody>
      </p:sp>
      <p:sp>
        <p:nvSpPr>
          <p:cNvPr id="317" name="Google Shape;31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 Iterate experiment multiple times for each threshold value b/w 0 to 1 in increments of 0.01</a:t>
            </a:r>
            <a:endParaRPr/>
          </a:p>
        </p:txBody>
      </p:sp>
      <p:sp>
        <p:nvSpPr>
          <p:cNvPr id="339" name="Google Shape;33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Calibri"/>
              <a:buChar char="-"/>
            </a:pPr>
            <a:r>
              <a:rPr lang="en-US"/>
              <a:t>StoreID sorted in descending order of number of signage patches.</a:t>
            </a:r>
            <a:endParaRPr/>
          </a:p>
          <a:p>
            <a:pPr marL="171450" lvl="0" indent="-171450" algn="l" rtl="0">
              <a:lnSpc>
                <a:spcPct val="100000"/>
              </a:lnSpc>
              <a:spcBef>
                <a:spcPts val="0"/>
              </a:spcBef>
              <a:spcAft>
                <a:spcPts val="0"/>
              </a:spcAft>
              <a:buSzPts val="1400"/>
              <a:buFont typeface="Calibri"/>
              <a:buChar char="-"/>
            </a:pPr>
            <a:r>
              <a:rPr lang="en-US"/>
              <a:t>Number ranges from 3 to 657</a:t>
            </a:r>
            <a:endParaRPr/>
          </a:p>
          <a:p>
            <a:pPr marL="171450" lvl="0" indent="-171450" algn="l" rtl="0">
              <a:lnSpc>
                <a:spcPct val="100000"/>
              </a:lnSpc>
              <a:spcBef>
                <a:spcPts val="0"/>
              </a:spcBef>
              <a:spcAft>
                <a:spcPts val="0"/>
              </a:spcAft>
              <a:buSzPts val="1400"/>
              <a:buFont typeface="Calibri"/>
              <a:buChar char="-"/>
            </a:pPr>
            <a:r>
              <a:rPr lang="en-US"/>
              <a:t>Significant imbalance: famous stores much more well represented on Internet than local stores</a:t>
            </a:r>
            <a:endParaRPr/>
          </a:p>
          <a:p>
            <a:pPr marL="171450" lvl="0" indent="-171450" algn="l" rtl="0">
              <a:lnSpc>
                <a:spcPct val="100000"/>
              </a:lnSpc>
              <a:spcBef>
                <a:spcPts val="0"/>
              </a:spcBef>
              <a:spcAft>
                <a:spcPts val="0"/>
              </a:spcAft>
              <a:buSzPts val="1400"/>
              <a:buFont typeface="Calibri"/>
              <a:buChar char="-"/>
            </a:pPr>
            <a:r>
              <a:rPr lang="en-US"/>
              <a:t>Difference in search results of stores with food/services-returns storefront images compared to stores which are also a brand name for clothes/shoes- returns products</a:t>
            </a:r>
            <a:endParaRPr/>
          </a:p>
          <a:p>
            <a:pPr marL="171450" lvl="0" indent="-171450" algn="l" rtl="0">
              <a:lnSpc>
                <a:spcPct val="100000"/>
              </a:lnSpc>
              <a:spcBef>
                <a:spcPts val="0"/>
              </a:spcBef>
              <a:spcAft>
                <a:spcPts val="0"/>
              </a:spcAft>
              <a:buSzPts val="1400"/>
              <a:buFont typeface="Calibri"/>
              <a:buChar char="-"/>
            </a:pPr>
            <a:r>
              <a:rPr lang="en-US"/>
              <a:t>Leads to search for webpage logo extraction</a:t>
            </a:r>
            <a:endParaRPr/>
          </a:p>
          <a:p>
            <a:pPr marL="457200" marR="0" lvl="0" indent="-228600" algn="l" rtl="0">
              <a:lnSpc>
                <a:spcPct val="100000"/>
              </a:lnSpc>
              <a:spcBef>
                <a:spcPts val="0"/>
              </a:spcBef>
              <a:spcAft>
                <a:spcPts val="0"/>
              </a:spcAft>
              <a:buSzPts val="1400"/>
              <a:buNone/>
            </a:pPr>
            <a:endParaRPr/>
          </a:p>
        </p:txBody>
      </p:sp>
      <p:sp>
        <p:nvSpPr>
          <p:cNvPr id="351" name="Google Shape;35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Web-page logos are a small subset of webpage images. A website may have one or two logos but a thousand of other images.  TWO STEP PROCESS:</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a:t>The paper </a:t>
            </a:r>
            <a:r>
              <a:rPr lang="en-US" sz="1200" b="0" i="0" u="none" strike="noStrike" cap="none">
                <a:solidFill>
                  <a:schemeClr val="dk1"/>
                </a:solidFill>
                <a:latin typeface="Calibri"/>
                <a:ea typeface="Calibri"/>
                <a:cs typeface="Calibri"/>
                <a:sym typeface="Calibri"/>
              </a:rPr>
              <a:t>crawls the homepage and at max 10 sub-webpages for each website. The 10 sub-webpages are linked by hyperlinks from the homepage, excluding off-site links</a:t>
            </a:r>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a:p>
        </p:txBody>
      </p:sp>
      <p:sp>
        <p:nvSpPr>
          <p:cNvPr id="361" name="Google Shape;36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The crawler scans all nodes in the HTML document and extracts the background image if the node has one. In other cases, a webpage image might be a PNG image with a transparent background. It relies on the background color of its parent nodes to form part of the color scheme of the logo. Therefore, when the crawler    finds an image type capable of having transparency, such as a PNG, the crawler then scans all its parent nodes in the proper sequence to locate the one which has the same background color attribute in CSS, and converts the PNG  image into JPG with the matching background color.</a:t>
            </a:r>
            <a:endParaRPr/>
          </a:p>
        </p:txBody>
      </p:sp>
      <p:sp>
        <p:nvSpPr>
          <p:cNvPr id="371" name="Google Shape;37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Webpage Images with higher frequency were extracted. The frequency were chosen by carrying out this process on the other Shopping mall B and finding out the appropriate frequency ratio for the logo image.</a:t>
            </a:r>
            <a:endParaRPr/>
          </a:p>
        </p:txBody>
      </p:sp>
      <p:sp>
        <p:nvSpPr>
          <p:cNvPr id="388" name="Google Shape;38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scene panoramic images are collected by NavVis and are converted to a cube image including the six cardinal directions left, right, top, bottom, front and back. The shooting direction of NavVis is parallel to the passage, so we use only the left and right images as the query street images, because only those images face the storefronts.</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 query signage is the storefront signage extracted from panoramic images. Using the same signage extraction discussed earlier using the Yolov2, 370 signage patches are extracted from the storefront as query signage patches. The goal is to identity and label the correct store ID for each query signage patch.</a:t>
            </a:r>
            <a:endParaRPr/>
          </a:p>
          <a:p>
            <a:pPr marL="457200" marR="0" lvl="0" indent="-228600" algn="l" rtl="0">
              <a:lnSpc>
                <a:spcPct val="100000"/>
              </a:lnSpc>
              <a:spcBef>
                <a:spcPts val="0"/>
              </a:spcBef>
              <a:spcAft>
                <a:spcPts val="0"/>
              </a:spcAft>
              <a:buSzPts val="1400"/>
              <a:buNone/>
            </a:pPr>
            <a:endParaRPr/>
          </a:p>
        </p:txBody>
      </p:sp>
      <p:sp>
        <p:nvSpPr>
          <p:cNvPr id="398" name="Google Shape;39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499a8843b1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g499a8843b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499a8843b1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g499a8843b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499a8843b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499a8843b1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499a8843b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499a8843b1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99a8843b1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g499a8843b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499a8843b1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499a8843b1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g499a8843b1_0_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499a8843b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g499a8843b1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99a8843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99a8843b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499a8843b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499a8843b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499a8843b1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499a8843b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499a8843b1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499a8843b1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6" name="Google Shape;496;g499a8843b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499a8843b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499a8843b1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499a8843b1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g499a8843b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
        <p:nvSpPr>
          <p:cNvPr id="529" name="Google Shape;529;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0" name="Google Shape;530;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2" type="title">
  <p:cSld name="TITLE">
    <p:bg>
      <p:bgPr>
        <a:solidFill>
          <a:srgbClr val="AB192D"/>
        </a:solidFill>
        <a:effectLst/>
      </p:bgPr>
    </p:bg>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707136" y="986500"/>
            <a:ext cx="3657600" cy="886968"/>
          </a:xfrm>
          <a:prstGeom prst="rect">
            <a:avLst/>
          </a:prstGeom>
          <a:noFill/>
          <a:ln>
            <a:noFill/>
          </a:ln>
        </p:spPr>
      </p:pic>
      <p:sp>
        <p:nvSpPr>
          <p:cNvPr id="18" name="Google Shape;18;p2"/>
          <p:cNvSpPr txBox="1">
            <a:spLocks noGrp="1"/>
          </p:cNvSpPr>
          <p:nvPr>
            <p:ph type="ctrTitle"/>
          </p:nvPr>
        </p:nvSpPr>
        <p:spPr>
          <a:xfrm>
            <a:off x="609600" y="2286000"/>
            <a:ext cx="9144000" cy="15240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chemeClr val="lt1"/>
              </a:buClr>
              <a:buSzPts val="4000"/>
              <a:buFont typeface="Verdana"/>
              <a:buNone/>
              <a:defRPr sz="40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09600" y="4038600"/>
            <a:ext cx="9144000" cy="990600"/>
          </a:xfrm>
          <a:prstGeom prst="rect">
            <a:avLst/>
          </a:prstGeom>
          <a:noFill/>
          <a:ln>
            <a:noFill/>
          </a:ln>
        </p:spPr>
        <p:txBody>
          <a:bodyPr spcFirstLastPara="1" wrap="square" lIns="91425" tIns="45700" rIns="91425" bIns="45700" anchor="t" anchorCtr="0"/>
          <a:lstStyle>
            <a:lvl1pPr lvl="0" algn="l">
              <a:lnSpc>
                <a:spcPct val="95000"/>
              </a:lnSpc>
              <a:spcBef>
                <a:spcPts val="1200"/>
              </a:spcBef>
              <a:spcAft>
                <a:spcPts val="0"/>
              </a:spcAft>
              <a:buSzPts val="2800"/>
              <a:buNone/>
              <a:defRPr sz="2800">
                <a:solidFill>
                  <a:schemeClr val="lt1"/>
                </a:solidFill>
              </a:defRPr>
            </a:lvl1pPr>
            <a:lvl2pPr lvl="1" algn="ctr">
              <a:lnSpc>
                <a:spcPct val="95000"/>
              </a:lnSpc>
              <a:spcBef>
                <a:spcPts val="600"/>
              </a:spcBef>
              <a:spcAft>
                <a:spcPts val="0"/>
              </a:spcAft>
              <a:buSzPts val="2000"/>
              <a:buNone/>
              <a:defRPr>
                <a:solidFill>
                  <a:srgbClr val="888888"/>
                </a:solidFill>
              </a:defRPr>
            </a:lvl2pPr>
            <a:lvl3pPr lvl="2" algn="ctr">
              <a:lnSpc>
                <a:spcPct val="95000"/>
              </a:lnSpc>
              <a:spcBef>
                <a:spcPts val="600"/>
              </a:spcBef>
              <a:spcAft>
                <a:spcPts val="0"/>
              </a:spcAft>
              <a:buSzPts val="1800"/>
              <a:buNone/>
              <a:defRPr>
                <a:solidFill>
                  <a:srgbClr val="888888"/>
                </a:solidFill>
              </a:defRPr>
            </a:lvl3pPr>
            <a:lvl4pPr lvl="3" algn="ctr">
              <a:lnSpc>
                <a:spcPct val="95000"/>
              </a:lnSpc>
              <a:spcBef>
                <a:spcPts val="600"/>
              </a:spcBef>
              <a:spcAft>
                <a:spcPts val="0"/>
              </a:spcAft>
              <a:buSzPts val="1600"/>
              <a:buNone/>
              <a:defRPr>
                <a:solidFill>
                  <a:srgbClr val="888888"/>
                </a:solidFill>
              </a:defRPr>
            </a:lvl4pPr>
            <a:lvl5pPr lvl="4" algn="ctr">
              <a:lnSpc>
                <a:spcPct val="95000"/>
              </a:lnSpc>
              <a:spcBef>
                <a:spcPts val="600"/>
              </a:spcBef>
              <a:spcAft>
                <a:spcPts val="0"/>
              </a:spcAft>
              <a:buSzPts val="16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a:endParaRPr/>
          </a:p>
        </p:txBody>
      </p:sp>
      <p:pic>
        <p:nvPicPr>
          <p:cNvPr id="20" name="Google Shape;20;p2"/>
          <p:cNvPicPr preferRelativeResize="0"/>
          <p:nvPr/>
        </p:nvPicPr>
        <p:blipFill rotWithShape="1">
          <a:blip r:embed="rId3">
            <a:alphaModFix/>
          </a:blip>
          <a:srcRect/>
          <a:stretch/>
        </p:blipFill>
        <p:spPr>
          <a:xfrm>
            <a:off x="6912865" y="2980945"/>
            <a:ext cx="5279161" cy="38770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1pPr>
            <a:lvl2pPr marL="0" lvl="1"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2pPr>
            <a:lvl3pPr marL="0" lvl="2"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3pPr>
            <a:lvl4pPr marL="0" lvl="3"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4pPr>
            <a:lvl5pPr marL="0" lvl="4"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5pPr>
            <a:lvl6pPr marL="0" lvl="5"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6pPr>
            <a:lvl7pPr marL="0" lvl="6"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7pPr>
            <a:lvl8pPr marL="0" lvl="7"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8pPr>
            <a:lvl9pPr marL="0" lvl="8"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11"/>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rgbClr val="262626"/>
              </a:buClr>
              <a:buSzPts val="32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a:off x="1016000" y="1496736"/>
            <a:ext cx="4876800" cy="639762"/>
          </a:xfrm>
          <a:prstGeom prst="rect">
            <a:avLst/>
          </a:prstGeom>
          <a:noFill/>
          <a:ln>
            <a:noFill/>
          </a:ln>
        </p:spPr>
        <p:txBody>
          <a:bodyPr spcFirstLastPara="1" wrap="square" lIns="91425" tIns="45700" rIns="91425" bIns="45700" anchor="b" anchorCtr="0"/>
          <a:lstStyle>
            <a:lvl1pPr marL="457200" lvl="0" indent="-228600" algn="l">
              <a:lnSpc>
                <a:spcPct val="95000"/>
              </a:lnSpc>
              <a:spcBef>
                <a:spcPts val="1200"/>
              </a:spcBef>
              <a:spcAft>
                <a:spcPts val="0"/>
              </a:spcAft>
              <a:buSzPts val="2000"/>
              <a:buNone/>
              <a:defRPr sz="2000" b="1">
                <a:solidFill>
                  <a:schemeClr val="dk2"/>
                </a:solidFill>
                <a:latin typeface="Verdana"/>
                <a:ea typeface="Verdana"/>
                <a:cs typeface="Verdana"/>
                <a:sym typeface="Verdana"/>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9" name="Google Shape;69;p12"/>
          <p:cNvSpPr txBox="1">
            <a:spLocks noGrp="1"/>
          </p:cNvSpPr>
          <p:nvPr>
            <p:ph type="body" idx="2"/>
          </p:nvPr>
        </p:nvSpPr>
        <p:spPr>
          <a:xfrm>
            <a:off x="1016000" y="2216400"/>
            <a:ext cx="4876800" cy="3955800"/>
          </a:xfrm>
          <a:prstGeom prst="rect">
            <a:avLst/>
          </a:prstGeom>
          <a:noFill/>
          <a:ln>
            <a:noFill/>
          </a:ln>
        </p:spPr>
        <p:txBody>
          <a:bodyPr spcFirstLastPara="1" wrap="square" lIns="91425" tIns="45700" rIns="91425" bIns="45700" anchor="t" anchorCtr="0"/>
          <a:lstStyle>
            <a:lvl1pPr marL="457200" lvl="0" indent="-355600" algn="l">
              <a:lnSpc>
                <a:spcPct val="95000"/>
              </a:lnSpc>
              <a:spcBef>
                <a:spcPts val="1200"/>
              </a:spcBef>
              <a:spcAft>
                <a:spcPts val="0"/>
              </a:spcAft>
              <a:buSzPts val="2000"/>
              <a:buChar char="•"/>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70" name="Google Shape;70;p12"/>
          <p:cNvSpPr txBox="1">
            <a:spLocks noGrp="1"/>
          </p:cNvSpPr>
          <p:nvPr>
            <p:ph type="body" idx="3"/>
          </p:nvPr>
        </p:nvSpPr>
        <p:spPr>
          <a:xfrm>
            <a:off x="6197600" y="1496736"/>
            <a:ext cx="4876800" cy="639762"/>
          </a:xfrm>
          <a:prstGeom prst="rect">
            <a:avLst/>
          </a:prstGeom>
          <a:noFill/>
          <a:ln>
            <a:noFill/>
          </a:ln>
        </p:spPr>
        <p:txBody>
          <a:bodyPr spcFirstLastPara="1" wrap="square" lIns="91425" tIns="45700" rIns="91425" bIns="45700" anchor="b" anchorCtr="0"/>
          <a:lstStyle>
            <a:lvl1pPr marL="457200" lvl="0" indent="-228600" algn="l">
              <a:lnSpc>
                <a:spcPct val="95000"/>
              </a:lnSpc>
              <a:spcBef>
                <a:spcPts val="1200"/>
              </a:spcBef>
              <a:spcAft>
                <a:spcPts val="0"/>
              </a:spcAft>
              <a:buSzPts val="2000"/>
              <a:buNone/>
              <a:defRPr sz="2000" b="1">
                <a:solidFill>
                  <a:schemeClr val="dk2"/>
                </a:solidFill>
                <a:latin typeface="Verdana"/>
                <a:ea typeface="Verdana"/>
                <a:cs typeface="Verdana"/>
                <a:sym typeface="Verdana"/>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71" name="Google Shape;71;p12"/>
          <p:cNvSpPr txBox="1">
            <a:spLocks noGrp="1"/>
          </p:cNvSpPr>
          <p:nvPr>
            <p:ph type="body" idx="4"/>
          </p:nvPr>
        </p:nvSpPr>
        <p:spPr>
          <a:xfrm>
            <a:off x="6197600" y="2216400"/>
            <a:ext cx="4876800" cy="3955800"/>
          </a:xfrm>
          <a:prstGeom prst="rect">
            <a:avLst/>
          </a:prstGeom>
          <a:noFill/>
          <a:ln>
            <a:noFill/>
          </a:ln>
        </p:spPr>
        <p:txBody>
          <a:bodyPr spcFirstLastPara="1" wrap="square" lIns="91425" tIns="45700" rIns="91425" bIns="45700" anchor="t" anchorCtr="0"/>
          <a:lstStyle>
            <a:lvl1pPr marL="457200" lvl="0" indent="-355600" algn="l">
              <a:lnSpc>
                <a:spcPct val="95000"/>
              </a:lnSpc>
              <a:spcBef>
                <a:spcPts val="1200"/>
              </a:spcBef>
              <a:spcAft>
                <a:spcPts val="0"/>
              </a:spcAft>
              <a:buSzPts val="2000"/>
              <a:buChar char="•"/>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72" name="Google Shape;72;p12"/>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1pPr>
            <a:lvl2pPr marL="0" lvl="1"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2pPr>
            <a:lvl3pPr marL="0" lvl="2"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3pPr>
            <a:lvl4pPr marL="0" lvl="3"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4pPr>
            <a:lvl5pPr marL="0" lvl="4"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5pPr>
            <a:lvl6pPr marL="0" lvl="5"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6pPr>
            <a:lvl7pPr marL="0" lvl="6"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7pPr>
            <a:lvl8pPr marL="0" lvl="7"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8pPr>
            <a:lvl9pPr marL="0" lvl="8"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73" name="Google Shape;73;p12"/>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2" type="title">
  <p:cSld name="TITLE">
    <p:bg>
      <p:bgPr>
        <a:solidFill>
          <a:srgbClr val="AB192D"/>
        </a:solidFill>
        <a:effectLst/>
      </p:bgPr>
    </p:bg>
    <p:spTree>
      <p:nvGrpSpPr>
        <p:cNvPr id="1" name="Shape 81"/>
        <p:cNvGrpSpPr/>
        <p:nvPr/>
      </p:nvGrpSpPr>
      <p:grpSpPr>
        <a:xfrm>
          <a:off x="0" y="0"/>
          <a:ext cx="0" cy="0"/>
          <a:chOff x="0" y="0"/>
          <a:chExt cx="0" cy="0"/>
        </a:xfrm>
      </p:grpSpPr>
      <p:pic>
        <p:nvPicPr>
          <p:cNvPr id="82" name="Google Shape;82;p14"/>
          <p:cNvPicPr preferRelativeResize="0"/>
          <p:nvPr/>
        </p:nvPicPr>
        <p:blipFill rotWithShape="1">
          <a:blip r:embed="rId2">
            <a:alphaModFix/>
          </a:blip>
          <a:srcRect/>
          <a:stretch/>
        </p:blipFill>
        <p:spPr>
          <a:xfrm>
            <a:off x="707136" y="986500"/>
            <a:ext cx="3657599" cy="886967"/>
          </a:xfrm>
          <a:prstGeom prst="rect">
            <a:avLst/>
          </a:prstGeom>
          <a:noFill/>
          <a:ln>
            <a:noFill/>
          </a:ln>
        </p:spPr>
      </p:pic>
      <p:sp>
        <p:nvSpPr>
          <p:cNvPr id="83" name="Google Shape;83;p14"/>
          <p:cNvSpPr txBox="1">
            <a:spLocks noGrp="1"/>
          </p:cNvSpPr>
          <p:nvPr>
            <p:ph type="ctrTitle"/>
          </p:nvPr>
        </p:nvSpPr>
        <p:spPr>
          <a:xfrm>
            <a:off x="609600" y="2286000"/>
            <a:ext cx="9144000" cy="15240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chemeClr val="lt1"/>
              </a:buClr>
              <a:buSzPts val="4000"/>
              <a:buFont typeface="Verdana"/>
              <a:buNone/>
              <a:defRPr sz="4000" b="1">
                <a:solidFill>
                  <a:schemeClr val="lt1"/>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84" name="Google Shape;84;p14"/>
          <p:cNvSpPr txBox="1">
            <a:spLocks noGrp="1"/>
          </p:cNvSpPr>
          <p:nvPr>
            <p:ph type="subTitle" idx="1"/>
          </p:nvPr>
        </p:nvSpPr>
        <p:spPr>
          <a:xfrm>
            <a:off x="609600" y="4038600"/>
            <a:ext cx="9144000" cy="990300"/>
          </a:xfrm>
          <a:prstGeom prst="rect">
            <a:avLst/>
          </a:prstGeom>
          <a:noFill/>
          <a:ln>
            <a:noFill/>
          </a:ln>
        </p:spPr>
        <p:txBody>
          <a:bodyPr spcFirstLastPara="1" wrap="square" lIns="91425" tIns="45700" rIns="91425" bIns="45700" anchor="t" anchorCtr="0"/>
          <a:lstStyle>
            <a:lvl1pPr lvl="0" algn="l" rtl="0">
              <a:lnSpc>
                <a:spcPct val="95000"/>
              </a:lnSpc>
              <a:spcBef>
                <a:spcPts val="1200"/>
              </a:spcBef>
              <a:spcAft>
                <a:spcPts val="0"/>
              </a:spcAft>
              <a:buSzPts val="2800"/>
              <a:buNone/>
              <a:defRPr sz="2800">
                <a:solidFill>
                  <a:schemeClr val="lt1"/>
                </a:solidFill>
              </a:defRPr>
            </a:lvl1pPr>
            <a:lvl2pPr lvl="1" algn="ctr" rtl="0">
              <a:lnSpc>
                <a:spcPct val="95000"/>
              </a:lnSpc>
              <a:spcBef>
                <a:spcPts val="700"/>
              </a:spcBef>
              <a:spcAft>
                <a:spcPts val="0"/>
              </a:spcAft>
              <a:buSzPts val="2000"/>
              <a:buNone/>
              <a:defRPr>
                <a:solidFill>
                  <a:srgbClr val="888888"/>
                </a:solidFill>
              </a:defRPr>
            </a:lvl2pPr>
            <a:lvl3pPr lvl="2" algn="ctr" rtl="0">
              <a:lnSpc>
                <a:spcPct val="95000"/>
              </a:lnSpc>
              <a:spcBef>
                <a:spcPts val="700"/>
              </a:spcBef>
              <a:spcAft>
                <a:spcPts val="0"/>
              </a:spcAft>
              <a:buSzPts val="1900"/>
              <a:buNone/>
              <a:defRPr>
                <a:solidFill>
                  <a:srgbClr val="888888"/>
                </a:solidFill>
              </a:defRPr>
            </a:lvl3pPr>
            <a:lvl4pPr lvl="3" algn="ctr" rtl="0">
              <a:lnSpc>
                <a:spcPct val="95000"/>
              </a:lnSpc>
              <a:spcBef>
                <a:spcPts val="700"/>
              </a:spcBef>
              <a:spcAft>
                <a:spcPts val="0"/>
              </a:spcAft>
              <a:buSzPts val="1600"/>
              <a:buNone/>
              <a:defRPr>
                <a:solidFill>
                  <a:srgbClr val="888888"/>
                </a:solidFill>
              </a:defRPr>
            </a:lvl4pPr>
            <a:lvl5pPr lvl="4" algn="ctr" rtl="0">
              <a:lnSpc>
                <a:spcPct val="95000"/>
              </a:lnSpc>
              <a:spcBef>
                <a:spcPts val="700"/>
              </a:spcBef>
              <a:spcAft>
                <a:spcPts val="0"/>
              </a:spcAft>
              <a:buSzPts val="1600"/>
              <a:buNone/>
              <a:defRPr>
                <a:solidFill>
                  <a:srgbClr val="888888"/>
                </a:solidFill>
              </a:defRPr>
            </a:lvl5pPr>
            <a:lvl6pPr lvl="5" algn="ctr" rtl="0">
              <a:lnSpc>
                <a:spcPct val="100000"/>
              </a:lnSpc>
              <a:spcBef>
                <a:spcPts val="300"/>
              </a:spcBef>
              <a:spcAft>
                <a:spcPts val="0"/>
              </a:spcAft>
              <a:buSzPts val="1600"/>
              <a:buNone/>
              <a:defRPr>
                <a:solidFill>
                  <a:srgbClr val="888888"/>
                </a:solidFill>
              </a:defRPr>
            </a:lvl6pPr>
            <a:lvl7pPr lvl="6" algn="ctr" rtl="0">
              <a:lnSpc>
                <a:spcPct val="100000"/>
              </a:lnSpc>
              <a:spcBef>
                <a:spcPts val="300"/>
              </a:spcBef>
              <a:spcAft>
                <a:spcPts val="0"/>
              </a:spcAft>
              <a:buSzPts val="1600"/>
              <a:buNone/>
              <a:defRPr>
                <a:solidFill>
                  <a:srgbClr val="888888"/>
                </a:solidFill>
              </a:defRPr>
            </a:lvl7pPr>
            <a:lvl8pPr lvl="7" algn="ctr" rtl="0">
              <a:lnSpc>
                <a:spcPct val="100000"/>
              </a:lnSpc>
              <a:spcBef>
                <a:spcPts val="300"/>
              </a:spcBef>
              <a:spcAft>
                <a:spcPts val="0"/>
              </a:spcAft>
              <a:buSzPts val="1600"/>
              <a:buNone/>
              <a:defRPr>
                <a:solidFill>
                  <a:srgbClr val="888888"/>
                </a:solidFill>
              </a:defRPr>
            </a:lvl8pPr>
            <a:lvl9pPr lvl="8" algn="ctr" rtl="0">
              <a:lnSpc>
                <a:spcPct val="100000"/>
              </a:lnSpc>
              <a:spcBef>
                <a:spcPts val="300"/>
              </a:spcBef>
              <a:spcAft>
                <a:spcPts val="0"/>
              </a:spcAft>
              <a:buSzPts val="1600"/>
              <a:buNone/>
              <a:defRPr>
                <a:solidFill>
                  <a:srgbClr val="888888"/>
                </a:solidFill>
              </a:defRPr>
            </a:lvl9pPr>
          </a:lstStyle>
          <a:p>
            <a:endParaRPr/>
          </a:p>
        </p:txBody>
      </p:sp>
      <p:pic>
        <p:nvPicPr>
          <p:cNvPr id="85" name="Google Shape;85;p14"/>
          <p:cNvPicPr preferRelativeResize="0"/>
          <p:nvPr/>
        </p:nvPicPr>
        <p:blipFill rotWithShape="1">
          <a:blip r:embed="rId3">
            <a:alphaModFix/>
          </a:blip>
          <a:srcRect/>
          <a:stretch/>
        </p:blipFill>
        <p:spPr>
          <a:xfrm>
            <a:off x="6912865" y="2980945"/>
            <a:ext cx="5279161" cy="387705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rgbClr val="262626"/>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88" name="Google Shape;88;p15"/>
          <p:cNvSpPr txBox="1">
            <a:spLocks noGrp="1"/>
          </p:cNvSpPr>
          <p:nvPr>
            <p:ph type="body" idx="1"/>
          </p:nvPr>
        </p:nvSpPr>
        <p:spPr>
          <a:xfrm>
            <a:off x="609600" y="1524000"/>
            <a:ext cx="10972800" cy="4648500"/>
          </a:xfrm>
          <a:prstGeom prst="rect">
            <a:avLst/>
          </a:prstGeom>
          <a:noFill/>
          <a:ln>
            <a:noFill/>
          </a:ln>
        </p:spPr>
        <p:txBody>
          <a:bodyPr spcFirstLastPara="1" wrap="square" lIns="91425" tIns="45700" rIns="91425" bIns="45700" anchor="t" anchorCtr="0"/>
          <a:lstStyle>
            <a:lvl1pPr marL="457200" lvl="0" indent="-349250" algn="l" rtl="0">
              <a:lnSpc>
                <a:spcPct val="95000"/>
              </a:lnSpc>
              <a:spcBef>
                <a:spcPts val="1200"/>
              </a:spcBef>
              <a:spcAft>
                <a:spcPts val="0"/>
              </a:spcAft>
              <a:buSzPts val="1900"/>
              <a:buChar char="•"/>
              <a:defRPr/>
            </a:lvl1pPr>
            <a:lvl2pPr marL="914400" lvl="1" indent="-349250" algn="l" rtl="0">
              <a:lnSpc>
                <a:spcPct val="95000"/>
              </a:lnSpc>
              <a:spcBef>
                <a:spcPts val="700"/>
              </a:spcBef>
              <a:spcAft>
                <a:spcPts val="0"/>
              </a:spcAft>
              <a:buSzPts val="1900"/>
              <a:buChar char="─"/>
              <a:defRPr/>
            </a:lvl2pPr>
            <a:lvl3pPr marL="1371600" lvl="2" indent="-349250" algn="l" rtl="0">
              <a:lnSpc>
                <a:spcPct val="95000"/>
              </a:lnSpc>
              <a:spcBef>
                <a:spcPts val="700"/>
              </a:spcBef>
              <a:spcAft>
                <a:spcPts val="0"/>
              </a:spcAft>
              <a:buSzPts val="1900"/>
              <a:buChar char="▪"/>
              <a:defRPr/>
            </a:lvl3pPr>
            <a:lvl4pPr marL="1828800" lvl="3" indent="-349250" algn="l" rtl="0">
              <a:lnSpc>
                <a:spcPct val="95000"/>
              </a:lnSpc>
              <a:spcBef>
                <a:spcPts val="700"/>
              </a:spcBef>
              <a:spcAft>
                <a:spcPts val="0"/>
              </a:spcAft>
              <a:buSzPts val="1900"/>
              <a:buChar char="o"/>
              <a:defRPr/>
            </a:lvl4pPr>
            <a:lvl5pPr marL="2286000" lvl="4" indent="-349250" algn="l" rtl="0">
              <a:lnSpc>
                <a:spcPct val="95000"/>
              </a:lnSpc>
              <a:spcBef>
                <a:spcPts val="700"/>
              </a:spcBef>
              <a:spcAft>
                <a:spcPts val="0"/>
              </a:spcAft>
              <a:buSzPts val="1900"/>
              <a:buChar char="•"/>
              <a:defRPr/>
            </a:lvl5pPr>
            <a:lvl6pPr marL="2743200" lvl="5" indent="-349250" algn="l" rtl="0">
              <a:lnSpc>
                <a:spcPct val="100000"/>
              </a:lnSpc>
              <a:spcBef>
                <a:spcPts val="400"/>
              </a:spcBef>
              <a:spcAft>
                <a:spcPts val="0"/>
              </a:spcAft>
              <a:buSzPts val="1900"/>
              <a:buChar char="•"/>
              <a:defRPr/>
            </a:lvl6pPr>
            <a:lvl7pPr marL="3200400" lvl="6" indent="-349250" algn="l" rtl="0">
              <a:lnSpc>
                <a:spcPct val="100000"/>
              </a:lnSpc>
              <a:spcBef>
                <a:spcPts val="400"/>
              </a:spcBef>
              <a:spcAft>
                <a:spcPts val="0"/>
              </a:spcAft>
              <a:buSzPts val="1900"/>
              <a:buChar char="•"/>
              <a:defRPr/>
            </a:lvl7pPr>
            <a:lvl8pPr marL="3657600" lvl="7" indent="-349250" algn="l" rtl="0">
              <a:lnSpc>
                <a:spcPct val="100000"/>
              </a:lnSpc>
              <a:spcBef>
                <a:spcPts val="400"/>
              </a:spcBef>
              <a:spcAft>
                <a:spcPts val="0"/>
              </a:spcAft>
              <a:buSzPts val="1900"/>
              <a:buChar char="•"/>
              <a:defRPr/>
            </a:lvl8pPr>
            <a:lvl9pPr marL="4114800" lvl="8" indent="-349250" algn="l" rtl="0">
              <a:lnSpc>
                <a:spcPct val="100000"/>
              </a:lnSpc>
              <a:spcBef>
                <a:spcPts val="400"/>
              </a:spcBef>
              <a:spcAft>
                <a:spcPts val="0"/>
              </a:spcAft>
              <a:buSzPts val="1900"/>
              <a:buChar char="•"/>
              <a:defRPr/>
            </a:lvl9pPr>
          </a:lstStyle>
          <a:p>
            <a:endParaRPr/>
          </a:p>
        </p:txBody>
      </p:sp>
      <p:sp>
        <p:nvSpPr>
          <p:cNvPr id="89" name="Google Shape;89;p15"/>
          <p:cNvSpPr txBox="1">
            <a:spLocks noGrp="1"/>
          </p:cNvSpPr>
          <p:nvPr>
            <p:ph type="ftr" idx="11"/>
          </p:nvPr>
        </p:nvSpPr>
        <p:spPr>
          <a:xfrm>
            <a:off x="609600" y="6400800"/>
            <a:ext cx="6807300" cy="3048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0" name="Google Shape;90;p15"/>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609600" y="76200"/>
            <a:ext cx="11074500" cy="10668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rgbClr val="262626"/>
              </a:buClr>
              <a:buSzPts val="3200"/>
              <a:buFont typeface="Verdana"/>
              <a:buNone/>
              <a:defRPr sz="32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3" name="Google Shape;93;p16"/>
          <p:cNvSpPr txBox="1">
            <a:spLocks noGrp="1"/>
          </p:cNvSpPr>
          <p:nvPr>
            <p:ph type="body" idx="1"/>
          </p:nvPr>
        </p:nvSpPr>
        <p:spPr>
          <a:xfrm>
            <a:off x="4523709" y="1524001"/>
            <a:ext cx="7058700" cy="4647900"/>
          </a:xfrm>
          <a:prstGeom prst="rect">
            <a:avLst/>
          </a:prstGeom>
          <a:noFill/>
          <a:ln>
            <a:noFill/>
          </a:ln>
        </p:spPr>
        <p:txBody>
          <a:bodyPr spcFirstLastPara="1" wrap="square" lIns="91425" tIns="45700" rIns="91425" bIns="45700" anchor="t" anchorCtr="0"/>
          <a:lstStyle>
            <a:lvl1pPr marL="457200" lvl="0" indent="-381000" algn="l" rtl="0">
              <a:lnSpc>
                <a:spcPct val="95000"/>
              </a:lnSpc>
              <a:spcBef>
                <a:spcPts val="1200"/>
              </a:spcBef>
              <a:spcAft>
                <a:spcPts val="0"/>
              </a:spcAft>
              <a:buSzPts val="2400"/>
              <a:buChar char="•"/>
              <a:defRPr sz="2400"/>
            </a:lvl1pPr>
            <a:lvl2pPr marL="914400" lvl="1" indent="-374650" algn="l" rtl="0">
              <a:lnSpc>
                <a:spcPct val="95000"/>
              </a:lnSpc>
              <a:spcBef>
                <a:spcPts val="700"/>
              </a:spcBef>
              <a:spcAft>
                <a:spcPts val="0"/>
              </a:spcAft>
              <a:buSzPts val="2300"/>
              <a:buChar char="─"/>
              <a:defRPr sz="2300"/>
            </a:lvl2pPr>
            <a:lvl3pPr marL="1371600" lvl="2" indent="-355600" algn="l" rtl="0">
              <a:lnSpc>
                <a:spcPct val="95000"/>
              </a:lnSpc>
              <a:spcBef>
                <a:spcPts val="700"/>
              </a:spcBef>
              <a:spcAft>
                <a:spcPts val="0"/>
              </a:spcAft>
              <a:buSzPts val="2000"/>
              <a:buChar char="▪"/>
              <a:defRPr sz="2000"/>
            </a:lvl3pPr>
            <a:lvl4pPr marL="1828800" lvl="3" indent="-349250" algn="l" rtl="0">
              <a:lnSpc>
                <a:spcPct val="95000"/>
              </a:lnSpc>
              <a:spcBef>
                <a:spcPts val="700"/>
              </a:spcBef>
              <a:spcAft>
                <a:spcPts val="0"/>
              </a:spcAft>
              <a:buSzPts val="1900"/>
              <a:buChar char="o"/>
              <a:defRPr sz="1900"/>
            </a:lvl4pPr>
            <a:lvl5pPr marL="2286000" lvl="4" indent="-349250" algn="l" rtl="0">
              <a:lnSpc>
                <a:spcPct val="95000"/>
              </a:lnSpc>
              <a:spcBef>
                <a:spcPts val="700"/>
              </a:spcBef>
              <a:spcAft>
                <a:spcPts val="0"/>
              </a:spcAft>
              <a:buSzPts val="1900"/>
              <a:buChar char="•"/>
              <a:defRPr sz="1900"/>
            </a:lvl5pPr>
            <a:lvl6pPr marL="2743200" lvl="5" indent="-355600" algn="l" rtl="0">
              <a:lnSpc>
                <a:spcPct val="100000"/>
              </a:lnSpc>
              <a:spcBef>
                <a:spcPts val="400"/>
              </a:spcBef>
              <a:spcAft>
                <a:spcPts val="0"/>
              </a:spcAft>
              <a:buSzPts val="2000"/>
              <a:buChar char="•"/>
              <a:defRPr sz="2000"/>
            </a:lvl6pPr>
            <a:lvl7pPr marL="3200400" lvl="6" indent="-355600" algn="l" rtl="0">
              <a:lnSpc>
                <a:spcPct val="100000"/>
              </a:lnSpc>
              <a:spcBef>
                <a:spcPts val="400"/>
              </a:spcBef>
              <a:spcAft>
                <a:spcPts val="0"/>
              </a:spcAft>
              <a:buSzPts val="2000"/>
              <a:buChar char="•"/>
              <a:defRPr sz="2000"/>
            </a:lvl7pPr>
            <a:lvl8pPr marL="3657600" lvl="7" indent="-355600" algn="l" rtl="0">
              <a:lnSpc>
                <a:spcPct val="100000"/>
              </a:lnSpc>
              <a:spcBef>
                <a:spcPts val="400"/>
              </a:spcBef>
              <a:spcAft>
                <a:spcPts val="0"/>
              </a:spcAft>
              <a:buSzPts val="2000"/>
              <a:buChar char="•"/>
              <a:defRPr sz="2000"/>
            </a:lvl8pPr>
            <a:lvl9pPr marL="4114800" lvl="8" indent="-355600" algn="l" rtl="0">
              <a:lnSpc>
                <a:spcPct val="100000"/>
              </a:lnSpc>
              <a:spcBef>
                <a:spcPts val="400"/>
              </a:spcBef>
              <a:spcAft>
                <a:spcPts val="0"/>
              </a:spcAft>
              <a:buSzPts val="2000"/>
              <a:buChar char="•"/>
              <a:defRPr sz="2000"/>
            </a:lvl9pPr>
          </a:lstStyle>
          <a:p>
            <a:endParaRPr/>
          </a:p>
        </p:txBody>
      </p:sp>
      <p:sp>
        <p:nvSpPr>
          <p:cNvPr id="94" name="Google Shape;94;p16"/>
          <p:cNvSpPr txBox="1">
            <a:spLocks noGrp="1"/>
          </p:cNvSpPr>
          <p:nvPr>
            <p:ph type="body" idx="2"/>
          </p:nvPr>
        </p:nvSpPr>
        <p:spPr>
          <a:xfrm>
            <a:off x="591889" y="1524000"/>
            <a:ext cx="3564900" cy="4648500"/>
          </a:xfrm>
          <a:prstGeom prst="rect">
            <a:avLst/>
          </a:prstGeom>
          <a:noFill/>
          <a:ln>
            <a:noFill/>
          </a:ln>
        </p:spPr>
        <p:txBody>
          <a:bodyPr spcFirstLastPara="1" wrap="square" lIns="91425" tIns="45700" rIns="91425" bIns="45700" anchor="t" anchorCtr="0"/>
          <a:lstStyle>
            <a:lvl1pPr marL="457200" lvl="0" indent="-228600" algn="l" rtl="0">
              <a:lnSpc>
                <a:spcPct val="95000"/>
              </a:lnSpc>
              <a:spcBef>
                <a:spcPts val="1200"/>
              </a:spcBef>
              <a:spcAft>
                <a:spcPts val="0"/>
              </a:spcAft>
              <a:buSzPts val="2000"/>
              <a:buNone/>
              <a:defRPr sz="2000">
                <a:solidFill>
                  <a:schemeClr val="dk2"/>
                </a:solidFill>
              </a:defRPr>
            </a:lvl1pPr>
            <a:lvl2pPr marL="914400" lvl="1" indent="-228600" algn="l" rtl="0">
              <a:lnSpc>
                <a:spcPct val="95000"/>
              </a:lnSpc>
              <a:spcBef>
                <a:spcPts val="700"/>
              </a:spcBef>
              <a:spcAft>
                <a:spcPts val="0"/>
              </a:spcAft>
              <a:buSzPts val="1200"/>
              <a:buNone/>
              <a:defRPr sz="1200"/>
            </a:lvl2pPr>
            <a:lvl3pPr marL="1371600" lvl="2" indent="-228600" algn="l" rtl="0">
              <a:lnSpc>
                <a:spcPct val="95000"/>
              </a:lnSpc>
              <a:spcBef>
                <a:spcPts val="700"/>
              </a:spcBef>
              <a:spcAft>
                <a:spcPts val="0"/>
              </a:spcAft>
              <a:buSzPts val="1100"/>
              <a:buNone/>
              <a:defRPr sz="1100"/>
            </a:lvl3pPr>
            <a:lvl4pPr marL="1828800" lvl="3" indent="-228600" algn="l" rtl="0">
              <a:lnSpc>
                <a:spcPct val="95000"/>
              </a:lnSpc>
              <a:spcBef>
                <a:spcPts val="700"/>
              </a:spcBef>
              <a:spcAft>
                <a:spcPts val="0"/>
              </a:spcAft>
              <a:buSzPts val="900"/>
              <a:buNone/>
              <a:defRPr sz="900"/>
            </a:lvl4pPr>
            <a:lvl5pPr marL="2286000" lvl="4" indent="-228600" algn="l" rtl="0">
              <a:lnSpc>
                <a:spcPct val="95000"/>
              </a:lnSpc>
              <a:spcBef>
                <a:spcPts val="700"/>
              </a:spcBef>
              <a:spcAft>
                <a:spcPts val="0"/>
              </a:spcAft>
              <a:buSzPts val="900"/>
              <a:buNone/>
              <a:defRPr sz="900"/>
            </a:lvl5pPr>
            <a:lvl6pPr marL="2743200" lvl="5" indent="-228600" algn="l" rtl="0">
              <a:lnSpc>
                <a:spcPct val="100000"/>
              </a:lnSpc>
              <a:spcBef>
                <a:spcPts val="100"/>
              </a:spcBef>
              <a:spcAft>
                <a:spcPts val="0"/>
              </a:spcAft>
              <a:buSzPts val="900"/>
              <a:buNone/>
              <a:defRPr sz="900"/>
            </a:lvl6pPr>
            <a:lvl7pPr marL="3200400" lvl="6" indent="-228600" algn="l" rtl="0">
              <a:lnSpc>
                <a:spcPct val="100000"/>
              </a:lnSpc>
              <a:spcBef>
                <a:spcPts val="100"/>
              </a:spcBef>
              <a:spcAft>
                <a:spcPts val="0"/>
              </a:spcAft>
              <a:buSzPts val="900"/>
              <a:buNone/>
              <a:defRPr sz="900"/>
            </a:lvl7pPr>
            <a:lvl8pPr marL="3657600" lvl="7" indent="-228600" algn="l" rtl="0">
              <a:lnSpc>
                <a:spcPct val="100000"/>
              </a:lnSpc>
              <a:spcBef>
                <a:spcPts val="100"/>
              </a:spcBef>
              <a:spcAft>
                <a:spcPts val="0"/>
              </a:spcAft>
              <a:buSzPts val="900"/>
              <a:buNone/>
              <a:defRPr sz="900"/>
            </a:lvl8pPr>
            <a:lvl9pPr marL="4114800" lvl="8" indent="-228600" algn="l" rtl="0">
              <a:lnSpc>
                <a:spcPct val="100000"/>
              </a:lnSpc>
              <a:spcBef>
                <a:spcPts val="100"/>
              </a:spcBef>
              <a:spcAft>
                <a:spcPts val="0"/>
              </a:spcAft>
              <a:buSzPts val="900"/>
              <a:buNone/>
              <a:defRPr sz="900"/>
            </a:lvl9pPr>
          </a:lstStyle>
          <a:p>
            <a:endParaRPr/>
          </a:p>
        </p:txBody>
      </p:sp>
      <p:sp>
        <p:nvSpPr>
          <p:cNvPr id="95" name="Google Shape;95;p16"/>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cxnSp>
        <p:nvCxnSpPr>
          <p:cNvPr id="96" name="Google Shape;96;p16"/>
          <p:cNvCxnSpPr/>
          <p:nvPr/>
        </p:nvCxnSpPr>
        <p:spPr>
          <a:xfrm rot="5400000">
            <a:off x="2447155" y="3581143"/>
            <a:ext cx="3810000" cy="2100"/>
          </a:xfrm>
          <a:prstGeom prst="straightConnector1">
            <a:avLst/>
          </a:prstGeom>
          <a:noFill/>
          <a:ln w="15875" cap="flat" cmpd="sng">
            <a:solidFill>
              <a:srgbClr val="B5B5B5"/>
            </a:solidFill>
            <a:prstDash val="solid"/>
            <a:round/>
            <a:headEnd type="none" w="sm" len="sm"/>
            <a:tailEnd type="none" w="sm" len="sm"/>
          </a:ln>
        </p:spPr>
      </p:cxnSp>
      <p:sp>
        <p:nvSpPr>
          <p:cNvPr id="97" name="Google Shape;97;p16"/>
          <p:cNvSpPr txBox="1">
            <a:spLocks noGrp="1"/>
          </p:cNvSpPr>
          <p:nvPr>
            <p:ph type="ftr" idx="11"/>
          </p:nvPr>
        </p:nvSpPr>
        <p:spPr>
          <a:xfrm>
            <a:off x="609600" y="6400800"/>
            <a:ext cx="6807300" cy="3048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rgbClr val="262626"/>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0" name="Google Shape;100;p17"/>
          <p:cNvSpPr txBox="1">
            <a:spLocks noGrp="1"/>
          </p:cNvSpPr>
          <p:nvPr>
            <p:ph type="body" idx="1"/>
          </p:nvPr>
        </p:nvSpPr>
        <p:spPr>
          <a:xfrm>
            <a:off x="1016000" y="1676400"/>
            <a:ext cx="4876800" cy="4496100"/>
          </a:xfrm>
          <a:prstGeom prst="rect">
            <a:avLst/>
          </a:prstGeom>
          <a:noFill/>
          <a:ln>
            <a:noFill/>
          </a:ln>
        </p:spPr>
        <p:txBody>
          <a:bodyPr spcFirstLastPara="1" wrap="square" lIns="91425" tIns="45700" rIns="91425" bIns="45700" anchor="t" anchorCtr="0"/>
          <a:lstStyle>
            <a:lvl1pPr marL="457200" lvl="0" indent="-381000" algn="l" rtl="0">
              <a:lnSpc>
                <a:spcPct val="95000"/>
              </a:lnSpc>
              <a:spcBef>
                <a:spcPts val="1200"/>
              </a:spcBef>
              <a:spcAft>
                <a:spcPts val="0"/>
              </a:spcAft>
              <a:buSzPts val="2400"/>
              <a:buChar char="•"/>
              <a:defRPr sz="2400"/>
            </a:lvl1pPr>
            <a:lvl2pPr marL="914400" lvl="1" indent="-355600" algn="l" rtl="0">
              <a:lnSpc>
                <a:spcPct val="95000"/>
              </a:lnSpc>
              <a:spcBef>
                <a:spcPts val="700"/>
              </a:spcBef>
              <a:spcAft>
                <a:spcPts val="0"/>
              </a:spcAft>
              <a:buSzPts val="2000"/>
              <a:buChar char="─"/>
              <a:defRPr sz="2000"/>
            </a:lvl2pPr>
            <a:lvl3pPr marL="1371600" lvl="2" indent="-349250" algn="l" rtl="0">
              <a:lnSpc>
                <a:spcPct val="95000"/>
              </a:lnSpc>
              <a:spcBef>
                <a:spcPts val="700"/>
              </a:spcBef>
              <a:spcAft>
                <a:spcPts val="0"/>
              </a:spcAft>
              <a:buSzPts val="1900"/>
              <a:buChar char="▪"/>
              <a:defRPr sz="1900"/>
            </a:lvl3pPr>
            <a:lvl4pPr marL="1828800" lvl="3" indent="-330200" algn="l" rtl="0">
              <a:lnSpc>
                <a:spcPct val="95000"/>
              </a:lnSpc>
              <a:spcBef>
                <a:spcPts val="700"/>
              </a:spcBef>
              <a:spcAft>
                <a:spcPts val="0"/>
              </a:spcAft>
              <a:buSzPts val="1600"/>
              <a:buChar char="o"/>
              <a:defRPr sz="1600"/>
            </a:lvl4pPr>
            <a:lvl5pPr marL="2286000" lvl="4" indent="-330200" algn="l" rtl="0">
              <a:lnSpc>
                <a:spcPct val="95000"/>
              </a:lnSpc>
              <a:spcBef>
                <a:spcPts val="700"/>
              </a:spcBef>
              <a:spcAft>
                <a:spcPts val="0"/>
              </a:spcAft>
              <a:buSzPts val="1600"/>
              <a:buChar char="•"/>
              <a:defRPr sz="1600"/>
            </a:lvl5pPr>
            <a:lvl6pPr marL="2743200" lvl="5" indent="-349250" algn="l" rtl="0">
              <a:lnSpc>
                <a:spcPct val="100000"/>
              </a:lnSpc>
              <a:spcBef>
                <a:spcPts val="400"/>
              </a:spcBef>
              <a:spcAft>
                <a:spcPts val="0"/>
              </a:spcAft>
              <a:buSzPts val="1900"/>
              <a:buChar char="•"/>
              <a:defRPr sz="1900"/>
            </a:lvl6pPr>
            <a:lvl7pPr marL="3200400" lvl="6" indent="-349250" algn="l" rtl="0">
              <a:lnSpc>
                <a:spcPct val="100000"/>
              </a:lnSpc>
              <a:spcBef>
                <a:spcPts val="400"/>
              </a:spcBef>
              <a:spcAft>
                <a:spcPts val="0"/>
              </a:spcAft>
              <a:buSzPts val="1900"/>
              <a:buChar char="•"/>
              <a:defRPr sz="1900"/>
            </a:lvl7pPr>
            <a:lvl8pPr marL="3657600" lvl="7" indent="-349250" algn="l" rtl="0">
              <a:lnSpc>
                <a:spcPct val="100000"/>
              </a:lnSpc>
              <a:spcBef>
                <a:spcPts val="400"/>
              </a:spcBef>
              <a:spcAft>
                <a:spcPts val="0"/>
              </a:spcAft>
              <a:buSzPts val="1900"/>
              <a:buChar char="•"/>
              <a:defRPr sz="1900"/>
            </a:lvl8pPr>
            <a:lvl9pPr marL="4114800" lvl="8" indent="-349250" algn="l" rtl="0">
              <a:lnSpc>
                <a:spcPct val="100000"/>
              </a:lnSpc>
              <a:spcBef>
                <a:spcPts val="400"/>
              </a:spcBef>
              <a:spcAft>
                <a:spcPts val="0"/>
              </a:spcAft>
              <a:buSzPts val="1900"/>
              <a:buChar char="•"/>
              <a:defRPr sz="1900"/>
            </a:lvl9pPr>
          </a:lstStyle>
          <a:p>
            <a:endParaRPr/>
          </a:p>
        </p:txBody>
      </p:sp>
      <p:sp>
        <p:nvSpPr>
          <p:cNvPr id="101" name="Google Shape;101;p17"/>
          <p:cNvSpPr txBox="1">
            <a:spLocks noGrp="1"/>
          </p:cNvSpPr>
          <p:nvPr>
            <p:ph type="body" idx="2"/>
          </p:nvPr>
        </p:nvSpPr>
        <p:spPr>
          <a:xfrm>
            <a:off x="6197600" y="1676400"/>
            <a:ext cx="4876800" cy="4496100"/>
          </a:xfrm>
          <a:prstGeom prst="rect">
            <a:avLst/>
          </a:prstGeom>
          <a:noFill/>
          <a:ln>
            <a:noFill/>
          </a:ln>
        </p:spPr>
        <p:txBody>
          <a:bodyPr spcFirstLastPara="1" wrap="square" lIns="91425" tIns="45700" rIns="91425" bIns="45700" anchor="t" anchorCtr="0"/>
          <a:lstStyle>
            <a:lvl1pPr marL="457200" lvl="0" indent="-381000" algn="l" rtl="0">
              <a:lnSpc>
                <a:spcPct val="95000"/>
              </a:lnSpc>
              <a:spcBef>
                <a:spcPts val="1200"/>
              </a:spcBef>
              <a:spcAft>
                <a:spcPts val="0"/>
              </a:spcAft>
              <a:buSzPts val="2400"/>
              <a:buChar char="•"/>
              <a:defRPr sz="2400"/>
            </a:lvl1pPr>
            <a:lvl2pPr marL="914400" lvl="1" indent="-355600" algn="l" rtl="0">
              <a:lnSpc>
                <a:spcPct val="95000"/>
              </a:lnSpc>
              <a:spcBef>
                <a:spcPts val="700"/>
              </a:spcBef>
              <a:spcAft>
                <a:spcPts val="0"/>
              </a:spcAft>
              <a:buSzPts val="2000"/>
              <a:buChar char="─"/>
              <a:defRPr sz="2000"/>
            </a:lvl2pPr>
            <a:lvl3pPr marL="1371600" lvl="2" indent="-349250" algn="l" rtl="0">
              <a:lnSpc>
                <a:spcPct val="95000"/>
              </a:lnSpc>
              <a:spcBef>
                <a:spcPts val="700"/>
              </a:spcBef>
              <a:spcAft>
                <a:spcPts val="0"/>
              </a:spcAft>
              <a:buSzPts val="1900"/>
              <a:buChar char="▪"/>
              <a:defRPr sz="1900"/>
            </a:lvl3pPr>
            <a:lvl4pPr marL="1828800" lvl="3" indent="-330200" algn="l" rtl="0">
              <a:lnSpc>
                <a:spcPct val="95000"/>
              </a:lnSpc>
              <a:spcBef>
                <a:spcPts val="700"/>
              </a:spcBef>
              <a:spcAft>
                <a:spcPts val="0"/>
              </a:spcAft>
              <a:buSzPts val="1600"/>
              <a:buChar char="o"/>
              <a:defRPr sz="1600"/>
            </a:lvl4pPr>
            <a:lvl5pPr marL="2286000" lvl="4" indent="-330200" algn="l" rtl="0">
              <a:lnSpc>
                <a:spcPct val="95000"/>
              </a:lnSpc>
              <a:spcBef>
                <a:spcPts val="700"/>
              </a:spcBef>
              <a:spcAft>
                <a:spcPts val="0"/>
              </a:spcAft>
              <a:buSzPts val="1600"/>
              <a:buChar char="•"/>
              <a:defRPr sz="1600"/>
            </a:lvl5pPr>
            <a:lvl6pPr marL="2743200" lvl="5" indent="-349250" algn="l" rtl="0">
              <a:lnSpc>
                <a:spcPct val="100000"/>
              </a:lnSpc>
              <a:spcBef>
                <a:spcPts val="400"/>
              </a:spcBef>
              <a:spcAft>
                <a:spcPts val="0"/>
              </a:spcAft>
              <a:buSzPts val="1900"/>
              <a:buChar char="•"/>
              <a:defRPr sz="1900"/>
            </a:lvl6pPr>
            <a:lvl7pPr marL="3200400" lvl="6" indent="-349250" algn="l" rtl="0">
              <a:lnSpc>
                <a:spcPct val="100000"/>
              </a:lnSpc>
              <a:spcBef>
                <a:spcPts val="400"/>
              </a:spcBef>
              <a:spcAft>
                <a:spcPts val="0"/>
              </a:spcAft>
              <a:buSzPts val="1900"/>
              <a:buChar char="•"/>
              <a:defRPr sz="1900"/>
            </a:lvl7pPr>
            <a:lvl8pPr marL="3657600" lvl="7" indent="-349250" algn="l" rtl="0">
              <a:lnSpc>
                <a:spcPct val="100000"/>
              </a:lnSpc>
              <a:spcBef>
                <a:spcPts val="400"/>
              </a:spcBef>
              <a:spcAft>
                <a:spcPts val="0"/>
              </a:spcAft>
              <a:buSzPts val="1900"/>
              <a:buChar char="•"/>
              <a:defRPr sz="1900"/>
            </a:lvl8pPr>
            <a:lvl9pPr marL="4114800" lvl="8" indent="-349250" algn="l" rtl="0">
              <a:lnSpc>
                <a:spcPct val="100000"/>
              </a:lnSpc>
              <a:spcBef>
                <a:spcPts val="400"/>
              </a:spcBef>
              <a:spcAft>
                <a:spcPts val="0"/>
              </a:spcAft>
              <a:buSzPts val="1900"/>
              <a:buChar char="•"/>
              <a:defRPr sz="1900"/>
            </a:lvl9pPr>
          </a:lstStyle>
          <a:p>
            <a:endParaRPr/>
          </a:p>
        </p:txBody>
      </p:sp>
      <p:sp>
        <p:nvSpPr>
          <p:cNvPr id="102" name="Google Shape;102;p17"/>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03" name="Google Shape;103;p17"/>
          <p:cNvSpPr txBox="1">
            <a:spLocks noGrp="1"/>
          </p:cNvSpPr>
          <p:nvPr>
            <p:ph type="ftr" idx="11"/>
          </p:nvPr>
        </p:nvSpPr>
        <p:spPr>
          <a:xfrm>
            <a:off x="609600" y="6400800"/>
            <a:ext cx="6807300" cy="3048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04"/>
        <p:cNvGrpSpPr/>
        <p:nvPr/>
      </p:nvGrpSpPr>
      <p:grpSpPr>
        <a:xfrm>
          <a:off x="0" y="0"/>
          <a:ext cx="0" cy="0"/>
          <a:chOff x="0" y="0"/>
          <a:chExt cx="0" cy="0"/>
        </a:xfrm>
      </p:grpSpPr>
      <p:pic>
        <p:nvPicPr>
          <p:cNvPr id="105" name="Google Shape;105;p18" descr="greyWatermark-20.png"/>
          <p:cNvPicPr preferRelativeResize="0"/>
          <p:nvPr/>
        </p:nvPicPr>
        <p:blipFill rotWithShape="1">
          <a:blip r:embed="rId2">
            <a:alphaModFix/>
          </a:blip>
          <a:srcRect/>
          <a:stretch/>
        </p:blipFill>
        <p:spPr>
          <a:xfrm>
            <a:off x="6914120" y="2981885"/>
            <a:ext cx="5277880" cy="3876115"/>
          </a:xfrm>
          <a:prstGeom prst="rect">
            <a:avLst/>
          </a:prstGeom>
          <a:noFill/>
          <a:ln>
            <a:noFill/>
          </a:ln>
        </p:spPr>
      </p:pic>
      <p:sp>
        <p:nvSpPr>
          <p:cNvPr id="106" name="Google Shape;106;p18"/>
          <p:cNvSpPr txBox="1">
            <a:spLocks noGrp="1"/>
          </p:cNvSpPr>
          <p:nvPr>
            <p:ph type="ctrTitle"/>
          </p:nvPr>
        </p:nvSpPr>
        <p:spPr>
          <a:xfrm>
            <a:off x="609600" y="2286000"/>
            <a:ext cx="9144000" cy="15240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rgbClr val="262626"/>
              </a:buClr>
              <a:buSzPts val="4000"/>
              <a:buFont typeface="Verdana"/>
              <a:buNone/>
              <a:defRPr sz="4000" b="1"/>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7" name="Google Shape;107;p18"/>
          <p:cNvSpPr txBox="1">
            <a:spLocks noGrp="1"/>
          </p:cNvSpPr>
          <p:nvPr>
            <p:ph type="subTitle" idx="1"/>
          </p:nvPr>
        </p:nvSpPr>
        <p:spPr>
          <a:xfrm>
            <a:off x="609600" y="4041648"/>
            <a:ext cx="9144000" cy="990300"/>
          </a:xfrm>
          <a:prstGeom prst="rect">
            <a:avLst/>
          </a:prstGeom>
          <a:noFill/>
          <a:ln>
            <a:noFill/>
          </a:ln>
        </p:spPr>
        <p:txBody>
          <a:bodyPr spcFirstLastPara="1" wrap="square" lIns="91425" tIns="45700" rIns="91425" bIns="45700" anchor="t" anchorCtr="0"/>
          <a:lstStyle>
            <a:lvl1pPr lvl="0" algn="l" rtl="0">
              <a:lnSpc>
                <a:spcPct val="95000"/>
              </a:lnSpc>
              <a:spcBef>
                <a:spcPts val="1200"/>
              </a:spcBef>
              <a:spcAft>
                <a:spcPts val="0"/>
              </a:spcAft>
              <a:buSzPts val="2800"/>
              <a:buNone/>
              <a:defRPr sz="2800">
                <a:solidFill>
                  <a:schemeClr val="dk2"/>
                </a:solidFill>
              </a:defRPr>
            </a:lvl1pPr>
            <a:lvl2pPr lvl="1" algn="ctr" rtl="0">
              <a:lnSpc>
                <a:spcPct val="95000"/>
              </a:lnSpc>
              <a:spcBef>
                <a:spcPts val="700"/>
              </a:spcBef>
              <a:spcAft>
                <a:spcPts val="0"/>
              </a:spcAft>
              <a:buSzPts val="2000"/>
              <a:buNone/>
              <a:defRPr>
                <a:solidFill>
                  <a:srgbClr val="888888"/>
                </a:solidFill>
              </a:defRPr>
            </a:lvl2pPr>
            <a:lvl3pPr lvl="2" algn="ctr" rtl="0">
              <a:lnSpc>
                <a:spcPct val="95000"/>
              </a:lnSpc>
              <a:spcBef>
                <a:spcPts val="700"/>
              </a:spcBef>
              <a:spcAft>
                <a:spcPts val="0"/>
              </a:spcAft>
              <a:buSzPts val="1900"/>
              <a:buNone/>
              <a:defRPr>
                <a:solidFill>
                  <a:srgbClr val="888888"/>
                </a:solidFill>
              </a:defRPr>
            </a:lvl3pPr>
            <a:lvl4pPr lvl="3" algn="ctr" rtl="0">
              <a:lnSpc>
                <a:spcPct val="95000"/>
              </a:lnSpc>
              <a:spcBef>
                <a:spcPts val="700"/>
              </a:spcBef>
              <a:spcAft>
                <a:spcPts val="0"/>
              </a:spcAft>
              <a:buSzPts val="1600"/>
              <a:buNone/>
              <a:defRPr>
                <a:solidFill>
                  <a:srgbClr val="888888"/>
                </a:solidFill>
              </a:defRPr>
            </a:lvl4pPr>
            <a:lvl5pPr lvl="4" algn="ctr" rtl="0">
              <a:lnSpc>
                <a:spcPct val="95000"/>
              </a:lnSpc>
              <a:spcBef>
                <a:spcPts val="700"/>
              </a:spcBef>
              <a:spcAft>
                <a:spcPts val="0"/>
              </a:spcAft>
              <a:buSzPts val="1600"/>
              <a:buNone/>
              <a:defRPr>
                <a:solidFill>
                  <a:srgbClr val="888888"/>
                </a:solidFill>
              </a:defRPr>
            </a:lvl5pPr>
            <a:lvl6pPr lvl="5" algn="ctr" rtl="0">
              <a:lnSpc>
                <a:spcPct val="100000"/>
              </a:lnSpc>
              <a:spcBef>
                <a:spcPts val="300"/>
              </a:spcBef>
              <a:spcAft>
                <a:spcPts val="0"/>
              </a:spcAft>
              <a:buSzPts val="1600"/>
              <a:buNone/>
              <a:defRPr>
                <a:solidFill>
                  <a:srgbClr val="888888"/>
                </a:solidFill>
              </a:defRPr>
            </a:lvl6pPr>
            <a:lvl7pPr lvl="6" algn="ctr" rtl="0">
              <a:lnSpc>
                <a:spcPct val="100000"/>
              </a:lnSpc>
              <a:spcBef>
                <a:spcPts val="300"/>
              </a:spcBef>
              <a:spcAft>
                <a:spcPts val="0"/>
              </a:spcAft>
              <a:buSzPts val="1600"/>
              <a:buNone/>
              <a:defRPr>
                <a:solidFill>
                  <a:srgbClr val="888888"/>
                </a:solidFill>
              </a:defRPr>
            </a:lvl7pPr>
            <a:lvl8pPr lvl="7" algn="ctr" rtl="0">
              <a:lnSpc>
                <a:spcPct val="100000"/>
              </a:lnSpc>
              <a:spcBef>
                <a:spcPts val="300"/>
              </a:spcBef>
              <a:spcAft>
                <a:spcPts val="0"/>
              </a:spcAft>
              <a:buSzPts val="1600"/>
              <a:buNone/>
              <a:defRPr>
                <a:solidFill>
                  <a:srgbClr val="888888"/>
                </a:solidFill>
              </a:defRPr>
            </a:lvl8pPr>
            <a:lvl9pPr lvl="8" algn="ctr" rtl="0">
              <a:lnSpc>
                <a:spcPct val="100000"/>
              </a:lnSpc>
              <a:spcBef>
                <a:spcPts val="300"/>
              </a:spcBef>
              <a:spcAft>
                <a:spcPts val="0"/>
              </a:spcAft>
              <a:buSzPts val="1600"/>
              <a:buNone/>
              <a:defRPr>
                <a:solidFill>
                  <a:srgbClr val="888888"/>
                </a:solidFill>
              </a:defRPr>
            </a:lvl9pPr>
          </a:lstStyle>
          <a:p>
            <a:endParaRPr/>
          </a:p>
        </p:txBody>
      </p:sp>
      <p:pic>
        <p:nvPicPr>
          <p:cNvPr id="108" name="Google Shape;108;p18"/>
          <p:cNvPicPr preferRelativeResize="0"/>
          <p:nvPr/>
        </p:nvPicPr>
        <p:blipFill rotWithShape="1">
          <a:blip r:embed="rId3">
            <a:alphaModFix/>
          </a:blip>
          <a:srcRect/>
          <a:stretch/>
        </p:blipFill>
        <p:spPr>
          <a:xfrm>
            <a:off x="711200" y="990601"/>
            <a:ext cx="3657603" cy="88931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19"/>
          <p:cNvSpPr txBox="1">
            <a:spLocks noGrp="1"/>
          </p:cNvSpPr>
          <p:nvPr>
            <p:ph type="sldNum" idx="12"/>
          </p:nvPr>
        </p:nvSpPr>
        <p:spPr>
          <a:xfrm>
            <a:off x="1" y="6391657"/>
            <a:ext cx="6123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11" name="Google Shape;111;p19"/>
          <p:cNvSpPr txBox="1">
            <a:spLocks noGrp="1"/>
          </p:cNvSpPr>
          <p:nvPr>
            <p:ph type="ftr" idx="11"/>
          </p:nvPr>
        </p:nvSpPr>
        <p:spPr>
          <a:xfrm>
            <a:off x="609600" y="6400800"/>
            <a:ext cx="6807300" cy="3048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otoCaption">
  <p:cSld name="PhotoCaption">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rgbClr val="262626"/>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4" name="Google Shape;114;p20"/>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15" name="Google Shape;115;p20"/>
          <p:cNvSpPr txBox="1">
            <a:spLocks noGrp="1"/>
          </p:cNvSpPr>
          <p:nvPr>
            <p:ph type="ftr" idx="11"/>
          </p:nvPr>
        </p:nvSpPr>
        <p:spPr>
          <a:xfrm>
            <a:off x="609600" y="6400800"/>
            <a:ext cx="6807300" cy="3048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6" name="Google Shape;116;p20"/>
          <p:cNvSpPr>
            <a:spLocks noGrp="1"/>
          </p:cNvSpPr>
          <p:nvPr>
            <p:ph type="pic" idx="2"/>
          </p:nvPr>
        </p:nvSpPr>
        <p:spPr>
          <a:xfrm>
            <a:off x="609600" y="1524000"/>
            <a:ext cx="7823100" cy="4648500"/>
          </a:xfrm>
          <a:prstGeom prst="rect">
            <a:avLst/>
          </a:prstGeom>
          <a:noFill/>
          <a:ln>
            <a:noFill/>
          </a:ln>
        </p:spPr>
        <p:txBody>
          <a:bodyPr spcFirstLastPara="1" wrap="square" lIns="91425" tIns="45700" rIns="91425" bIns="45700" anchor="t" anchorCtr="0"/>
          <a:lstStyle>
            <a:lvl1pPr marR="0" lvl="0" algn="l" rtl="0">
              <a:lnSpc>
                <a:spcPct val="95000"/>
              </a:lnSpc>
              <a:spcBef>
                <a:spcPts val="1200"/>
              </a:spcBef>
              <a:spcAft>
                <a:spcPts val="0"/>
              </a:spcAft>
              <a:buClr>
                <a:schemeClr val="lt2"/>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lnSpc>
                <a:spcPct val="95000"/>
              </a:lnSpc>
              <a:spcBef>
                <a:spcPts val="700"/>
              </a:spcBef>
              <a:spcAft>
                <a:spcPts val="0"/>
              </a:spcAft>
              <a:buClr>
                <a:schemeClr val="lt2"/>
              </a:buClr>
              <a:buSzPts val="2000"/>
              <a:buFont typeface="Verdana"/>
              <a:buChar char="─"/>
              <a:defRPr sz="2000" b="0" i="0" u="none" strike="noStrike" cap="none">
                <a:solidFill>
                  <a:schemeClr val="dk1"/>
                </a:solidFill>
                <a:latin typeface="Verdana"/>
                <a:ea typeface="Verdana"/>
                <a:cs typeface="Verdana"/>
                <a:sym typeface="Verdana"/>
              </a:defRPr>
            </a:lvl2pPr>
            <a:lvl3pPr marR="0" lvl="2" algn="l" rtl="0">
              <a:lnSpc>
                <a:spcPct val="95000"/>
              </a:lnSpc>
              <a:spcBef>
                <a:spcPts val="700"/>
              </a:spcBef>
              <a:spcAft>
                <a:spcPts val="0"/>
              </a:spcAft>
              <a:buClr>
                <a:schemeClr val="lt2"/>
              </a:buClr>
              <a:buSzPts val="1900"/>
              <a:buFont typeface="Noto Sans Symbols"/>
              <a:buChar char="▪"/>
              <a:defRPr sz="1900" b="0" i="0" u="none" strike="noStrike" cap="none">
                <a:solidFill>
                  <a:schemeClr val="dk1"/>
                </a:solidFill>
                <a:latin typeface="Verdana"/>
                <a:ea typeface="Verdana"/>
                <a:cs typeface="Verdana"/>
                <a:sym typeface="Verdana"/>
              </a:defRPr>
            </a:lvl3pPr>
            <a:lvl4pPr marR="0" lvl="3" algn="l" rtl="0">
              <a:lnSpc>
                <a:spcPct val="95000"/>
              </a:lnSpc>
              <a:spcBef>
                <a:spcPts val="700"/>
              </a:spcBef>
              <a:spcAft>
                <a:spcPts val="0"/>
              </a:spcAft>
              <a:buClr>
                <a:schemeClr val="lt2"/>
              </a:buClr>
              <a:buSzPts val="1600"/>
              <a:buFont typeface="Courier New"/>
              <a:buChar char="o"/>
              <a:defRPr sz="1600" b="0" i="0" u="none" strike="noStrike" cap="none">
                <a:solidFill>
                  <a:schemeClr val="dk1"/>
                </a:solidFill>
                <a:latin typeface="Verdana"/>
                <a:ea typeface="Verdana"/>
                <a:cs typeface="Verdana"/>
                <a:sym typeface="Verdana"/>
              </a:defRPr>
            </a:lvl4pPr>
            <a:lvl5pPr marR="0" lvl="4" algn="l" rtl="0">
              <a:lnSpc>
                <a:spcPct val="95000"/>
              </a:lnSpc>
              <a:spcBef>
                <a:spcPts val="700"/>
              </a:spcBef>
              <a:spcAft>
                <a:spcPts val="0"/>
              </a:spcAft>
              <a:buClr>
                <a:schemeClr val="lt2"/>
              </a:buClr>
              <a:buSzPts val="1600"/>
              <a:buFont typeface="Arial"/>
              <a:buChar char="•"/>
              <a:defRPr sz="1600" b="0" i="0" u="none" strike="noStrike" cap="none">
                <a:solidFill>
                  <a:schemeClr val="dk1"/>
                </a:solidFill>
                <a:latin typeface="Verdana"/>
                <a:ea typeface="Verdana"/>
                <a:cs typeface="Verdana"/>
                <a:sym typeface="Verdana"/>
              </a:defRPr>
            </a:lvl5pPr>
            <a:lvl6pPr marR="0" lvl="5" algn="l" rtl="0">
              <a:lnSpc>
                <a:spcPct val="100000"/>
              </a:lnSpc>
              <a:spcBef>
                <a:spcPts val="30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6pPr>
            <a:lvl7pPr marR="0" lvl="6" algn="l" rtl="0">
              <a:lnSpc>
                <a:spcPct val="100000"/>
              </a:lnSpc>
              <a:spcBef>
                <a:spcPts val="30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7pPr>
            <a:lvl8pPr marR="0" lvl="7" algn="l" rtl="0">
              <a:lnSpc>
                <a:spcPct val="100000"/>
              </a:lnSpc>
              <a:spcBef>
                <a:spcPts val="30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8pPr>
            <a:lvl9pPr marR="0" lvl="8" algn="l" rtl="0">
              <a:lnSpc>
                <a:spcPct val="100000"/>
              </a:lnSpc>
              <a:spcBef>
                <a:spcPts val="30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9pPr>
          </a:lstStyle>
          <a:p>
            <a:endParaRPr/>
          </a:p>
        </p:txBody>
      </p:sp>
      <p:sp>
        <p:nvSpPr>
          <p:cNvPr id="117" name="Google Shape;117;p20"/>
          <p:cNvSpPr txBox="1">
            <a:spLocks noGrp="1"/>
          </p:cNvSpPr>
          <p:nvPr>
            <p:ph type="body" idx="1"/>
          </p:nvPr>
        </p:nvSpPr>
        <p:spPr>
          <a:xfrm>
            <a:off x="8737600" y="1524000"/>
            <a:ext cx="2844900" cy="4648500"/>
          </a:xfrm>
          <a:prstGeom prst="rect">
            <a:avLst/>
          </a:prstGeom>
          <a:noFill/>
          <a:ln>
            <a:noFill/>
          </a:ln>
        </p:spPr>
        <p:txBody>
          <a:bodyPr spcFirstLastPara="1" wrap="square" lIns="91425" tIns="45700" rIns="91425" bIns="45700" anchor="t" anchorCtr="0"/>
          <a:lstStyle>
            <a:lvl1pPr marL="457200" lvl="0" indent="-228600" algn="l" rtl="0">
              <a:lnSpc>
                <a:spcPct val="95000"/>
              </a:lnSpc>
              <a:spcBef>
                <a:spcPts val="1200"/>
              </a:spcBef>
              <a:spcAft>
                <a:spcPts val="0"/>
              </a:spcAft>
              <a:buSzPts val="2000"/>
              <a:buFont typeface="Verdana"/>
              <a:buNone/>
              <a:defRPr sz="2000"/>
            </a:lvl1pPr>
            <a:lvl2pPr marL="914400" lvl="1" indent="-349250" algn="l" rtl="0">
              <a:lnSpc>
                <a:spcPct val="95000"/>
              </a:lnSpc>
              <a:spcBef>
                <a:spcPts val="700"/>
              </a:spcBef>
              <a:spcAft>
                <a:spcPts val="0"/>
              </a:spcAft>
              <a:buSzPts val="1900"/>
              <a:buChar char="─"/>
              <a:defRPr sz="1900"/>
            </a:lvl2pPr>
            <a:lvl3pPr marL="1371600" lvl="2" indent="-330200" algn="l" rtl="0">
              <a:lnSpc>
                <a:spcPct val="95000"/>
              </a:lnSpc>
              <a:spcBef>
                <a:spcPts val="700"/>
              </a:spcBef>
              <a:spcAft>
                <a:spcPts val="0"/>
              </a:spcAft>
              <a:buSzPts val="1600"/>
              <a:buChar char="▪"/>
              <a:defRPr sz="1600"/>
            </a:lvl3pPr>
            <a:lvl4pPr marL="1828800" lvl="3" indent="-323850" algn="l" rtl="0">
              <a:lnSpc>
                <a:spcPct val="95000"/>
              </a:lnSpc>
              <a:spcBef>
                <a:spcPts val="700"/>
              </a:spcBef>
              <a:spcAft>
                <a:spcPts val="0"/>
              </a:spcAft>
              <a:buSzPts val="1500"/>
              <a:buChar char="o"/>
              <a:defRPr sz="1500"/>
            </a:lvl4pPr>
            <a:lvl5pPr marL="2286000" lvl="4" indent="-323850" algn="l" rtl="0">
              <a:lnSpc>
                <a:spcPct val="95000"/>
              </a:lnSpc>
              <a:spcBef>
                <a:spcPts val="700"/>
              </a:spcBef>
              <a:spcAft>
                <a:spcPts val="0"/>
              </a:spcAft>
              <a:buSzPts val="1500"/>
              <a:buChar char="•"/>
              <a:defRPr sz="1500"/>
            </a:lvl5pPr>
            <a:lvl6pPr marL="2743200" lvl="5" indent="-349250" algn="l" rtl="0">
              <a:lnSpc>
                <a:spcPct val="100000"/>
              </a:lnSpc>
              <a:spcBef>
                <a:spcPts val="400"/>
              </a:spcBef>
              <a:spcAft>
                <a:spcPts val="0"/>
              </a:spcAft>
              <a:buSzPts val="1900"/>
              <a:buChar char="•"/>
              <a:defRPr/>
            </a:lvl6pPr>
            <a:lvl7pPr marL="3200400" lvl="6" indent="-349250" algn="l" rtl="0">
              <a:lnSpc>
                <a:spcPct val="100000"/>
              </a:lnSpc>
              <a:spcBef>
                <a:spcPts val="400"/>
              </a:spcBef>
              <a:spcAft>
                <a:spcPts val="0"/>
              </a:spcAft>
              <a:buSzPts val="1900"/>
              <a:buChar char="•"/>
              <a:defRPr/>
            </a:lvl7pPr>
            <a:lvl8pPr marL="3657600" lvl="7" indent="-349250" algn="l" rtl="0">
              <a:lnSpc>
                <a:spcPct val="100000"/>
              </a:lnSpc>
              <a:spcBef>
                <a:spcPts val="400"/>
              </a:spcBef>
              <a:spcAft>
                <a:spcPts val="0"/>
              </a:spcAft>
              <a:buSzPts val="1900"/>
              <a:buChar char="•"/>
              <a:defRPr/>
            </a:lvl8pPr>
            <a:lvl9pPr marL="4114800" lvl="8" indent="-349250" algn="l" rtl="0">
              <a:lnSpc>
                <a:spcPct val="100000"/>
              </a:lnSpc>
              <a:spcBef>
                <a:spcPts val="400"/>
              </a:spcBef>
              <a:spcAft>
                <a:spcPts val="0"/>
              </a:spcAft>
              <a:buSzPts val="19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Red">
  <p:cSld name="BlankRed">
    <p:bg>
      <p:bgPr>
        <a:solidFill>
          <a:schemeClr val="lt2"/>
        </a:solidFill>
        <a:effectLst/>
      </p:bgPr>
    </p:bg>
    <p:spTree>
      <p:nvGrpSpPr>
        <p:cNvPr id="1" name="Shape 118"/>
        <p:cNvGrpSpPr/>
        <p:nvPr/>
      </p:nvGrpSpPr>
      <p:grpSpPr>
        <a:xfrm>
          <a:off x="0" y="0"/>
          <a:ext cx="0" cy="0"/>
          <a:chOff x="0" y="0"/>
          <a:chExt cx="0" cy="0"/>
        </a:xfrm>
      </p:grpSpPr>
      <p:pic>
        <p:nvPicPr>
          <p:cNvPr id="119" name="Google Shape;119;p21"/>
          <p:cNvPicPr preferRelativeResize="0"/>
          <p:nvPr/>
        </p:nvPicPr>
        <p:blipFill rotWithShape="1">
          <a:blip r:embed="rId2">
            <a:alphaModFix/>
          </a:blip>
          <a:srcRect/>
          <a:stretch/>
        </p:blipFill>
        <p:spPr>
          <a:xfrm>
            <a:off x="3416300" y="1433513"/>
            <a:ext cx="5359400" cy="3990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lstStyle>
            <a:lvl1pPr marL="457200" lvl="0" indent="-342900" algn="l">
              <a:lnSpc>
                <a:spcPct val="95000"/>
              </a:lnSpc>
              <a:spcBef>
                <a:spcPts val="1200"/>
              </a:spcBef>
              <a:spcAft>
                <a:spcPts val="0"/>
              </a:spcAft>
              <a:buSzPts val="1800"/>
              <a:buChar char="•"/>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o"/>
              <a:defRPr/>
            </a:lvl4pPr>
            <a:lvl5pPr marL="2286000" lvl="4" indent="-342900" algn="l">
              <a:lnSpc>
                <a:spcPct val="95000"/>
              </a:lnSpc>
              <a:spcBef>
                <a:spcPts val="60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3"/>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1pPr>
            <a:lvl2pPr marL="0" lvl="1"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2pPr>
            <a:lvl3pPr marL="0" lvl="2"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3pPr>
            <a:lvl4pPr marL="0" lvl="3"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4pPr>
            <a:lvl5pPr marL="0" lvl="4"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5pPr>
            <a:lvl6pPr marL="0" lvl="5"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6pPr>
            <a:lvl7pPr marL="0" lvl="6"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7pPr>
            <a:lvl8pPr marL="0" lvl="7"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8pPr>
            <a:lvl9pPr marL="0" lvl="8"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0"/>
        <p:cNvGrpSpPr/>
        <p:nvPr/>
      </p:nvGrpSpPr>
      <p:grpSpPr>
        <a:xfrm>
          <a:off x="0" y="0"/>
          <a:ext cx="0" cy="0"/>
          <a:chOff x="0" y="0"/>
          <a:chExt cx="0" cy="0"/>
        </a:xfrm>
      </p:grpSpPr>
      <p:pic>
        <p:nvPicPr>
          <p:cNvPr id="121" name="Google Shape;121;p22" descr="greyWatermark-20.png"/>
          <p:cNvPicPr preferRelativeResize="0"/>
          <p:nvPr/>
        </p:nvPicPr>
        <p:blipFill rotWithShape="1">
          <a:blip r:embed="rId2">
            <a:alphaModFix/>
          </a:blip>
          <a:srcRect/>
          <a:stretch/>
        </p:blipFill>
        <p:spPr>
          <a:xfrm>
            <a:off x="6914120" y="2981885"/>
            <a:ext cx="5277880" cy="3876115"/>
          </a:xfrm>
          <a:prstGeom prst="rect">
            <a:avLst/>
          </a:prstGeom>
          <a:noFill/>
          <a:ln>
            <a:noFill/>
          </a:ln>
        </p:spPr>
      </p:pic>
      <p:sp>
        <p:nvSpPr>
          <p:cNvPr id="122" name="Google Shape;122;p22"/>
          <p:cNvSpPr/>
          <p:nvPr/>
        </p:nvSpPr>
        <p:spPr>
          <a:xfrm>
            <a:off x="0" y="0"/>
            <a:ext cx="12192000" cy="1143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Verdana"/>
              <a:ea typeface="Verdana"/>
              <a:cs typeface="Verdana"/>
              <a:sym typeface="Verdana"/>
            </a:endParaRPr>
          </a:p>
        </p:txBody>
      </p:sp>
      <p:sp>
        <p:nvSpPr>
          <p:cNvPr id="123" name="Google Shape;123;p22"/>
          <p:cNvSpPr txBox="1">
            <a:spLocks noGrp="1"/>
          </p:cNvSpPr>
          <p:nvPr>
            <p:ph type="title"/>
          </p:nvPr>
        </p:nvSpPr>
        <p:spPr>
          <a:xfrm>
            <a:off x="1016000" y="1447800"/>
            <a:ext cx="9144000" cy="16764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rgbClr val="262626"/>
              </a:buClr>
              <a:buSzPts val="4000"/>
              <a:buFont typeface="Verdana"/>
              <a:buNone/>
              <a:defRPr sz="4000" b="1">
                <a:solidFill>
                  <a:srgbClr val="262626"/>
                </a:solidFill>
                <a:latin typeface="Verdana"/>
                <a:ea typeface="Verdana"/>
                <a:cs typeface="Verdana"/>
                <a:sym typeface="Verdana"/>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4" name="Google Shape;124;p22"/>
          <p:cNvSpPr txBox="1">
            <a:spLocks noGrp="1"/>
          </p:cNvSpPr>
          <p:nvPr>
            <p:ph type="body" idx="1"/>
          </p:nvPr>
        </p:nvSpPr>
        <p:spPr>
          <a:xfrm>
            <a:off x="1016000" y="3124200"/>
            <a:ext cx="9144000" cy="914400"/>
          </a:xfrm>
          <a:prstGeom prst="rect">
            <a:avLst/>
          </a:prstGeom>
          <a:noFill/>
          <a:ln>
            <a:noFill/>
          </a:ln>
        </p:spPr>
        <p:txBody>
          <a:bodyPr spcFirstLastPara="1" wrap="square" lIns="91425" tIns="45700" rIns="91425" bIns="45700" anchor="t" anchorCtr="0"/>
          <a:lstStyle>
            <a:lvl1pPr marL="457200" lvl="0" indent="-228600" algn="l" rtl="0">
              <a:lnSpc>
                <a:spcPct val="95000"/>
              </a:lnSpc>
              <a:spcBef>
                <a:spcPts val="1200"/>
              </a:spcBef>
              <a:spcAft>
                <a:spcPts val="0"/>
              </a:spcAft>
              <a:buSzPts val="2800"/>
              <a:buNone/>
              <a:defRPr sz="2800">
                <a:solidFill>
                  <a:schemeClr val="dk2"/>
                </a:solidFill>
              </a:defRPr>
            </a:lvl1pPr>
            <a:lvl2pPr marL="914400" lvl="1" indent="-228600" algn="l" rtl="0">
              <a:lnSpc>
                <a:spcPct val="95000"/>
              </a:lnSpc>
              <a:spcBef>
                <a:spcPts val="700"/>
              </a:spcBef>
              <a:spcAft>
                <a:spcPts val="0"/>
              </a:spcAft>
              <a:buSzPts val="1900"/>
              <a:buNone/>
              <a:defRPr sz="1900">
                <a:solidFill>
                  <a:srgbClr val="888888"/>
                </a:solidFill>
              </a:defRPr>
            </a:lvl2pPr>
            <a:lvl3pPr marL="1371600" lvl="2" indent="-228600" algn="l" rtl="0">
              <a:lnSpc>
                <a:spcPct val="95000"/>
              </a:lnSpc>
              <a:spcBef>
                <a:spcPts val="700"/>
              </a:spcBef>
              <a:spcAft>
                <a:spcPts val="0"/>
              </a:spcAft>
              <a:buSzPts val="1600"/>
              <a:buNone/>
              <a:defRPr sz="1600">
                <a:solidFill>
                  <a:srgbClr val="888888"/>
                </a:solidFill>
              </a:defRPr>
            </a:lvl3pPr>
            <a:lvl4pPr marL="1828800" lvl="3" indent="-228600" algn="l" rtl="0">
              <a:lnSpc>
                <a:spcPct val="95000"/>
              </a:lnSpc>
              <a:spcBef>
                <a:spcPts val="700"/>
              </a:spcBef>
              <a:spcAft>
                <a:spcPts val="0"/>
              </a:spcAft>
              <a:buSzPts val="1500"/>
              <a:buNone/>
              <a:defRPr sz="1500">
                <a:solidFill>
                  <a:srgbClr val="888888"/>
                </a:solidFill>
              </a:defRPr>
            </a:lvl4pPr>
            <a:lvl5pPr marL="2286000" lvl="4" indent="-228600" algn="l" rtl="0">
              <a:lnSpc>
                <a:spcPct val="95000"/>
              </a:lnSpc>
              <a:spcBef>
                <a:spcPts val="700"/>
              </a:spcBef>
              <a:spcAft>
                <a:spcPts val="0"/>
              </a:spcAft>
              <a:buSzPts val="1500"/>
              <a:buNone/>
              <a:defRPr sz="1500">
                <a:solidFill>
                  <a:srgbClr val="888888"/>
                </a:solidFill>
              </a:defRPr>
            </a:lvl5pPr>
            <a:lvl6pPr marL="2743200" lvl="5" indent="-228600" algn="l" rtl="0">
              <a:lnSpc>
                <a:spcPct val="100000"/>
              </a:lnSpc>
              <a:spcBef>
                <a:spcPts val="300"/>
              </a:spcBef>
              <a:spcAft>
                <a:spcPts val="0"/>
              </a:spcAft>
              <a:buSzPts val="1500"/>
              <a:buNone/>
              <a:defRPr sz="1500">
                <a:solidFill>
                  <a:srgbClr val="888888"/>
                </a:solidFill>
              </a:defRPr>
            </a:lvl6pPr>
            <a:lvl7pPr marL="3200400" lvl="6" indent="-228600" algn="l" rtl="0">
              <a:lnSpc>
                <a:spcPct val="100000"/>
              </a:lnSpc>
              <a:spcBef>
                <a:spcPts val="300"/>
              </a:spcBef>
              <a:spcAft>
                <a:spcPts val="0"/>
              </a:spcAft>
              <a:buSzPts val="1500"/>
              <a:buNone/>
              <a:defRPr sz="1500">
                <a:solidFill>
                  <a:srgbClr val="888888"/>
                </a:solidFill>
              </a:defRPr>
            </a:lvl7pPr>
            <a:lvl8pPr marL="3657600" lvl="7" indent="-228600" algn="l" rtl="0">
              <a:lnSpc>
                <a:spcPct val="100000"/>
              </a:lnSpc>
              <a:spcBef>
                <a:spcPts val="300"/>
              </a:spcBef>
              <a:spcAft>
                <a:spcPts val="0"/>
              </a:spcAft>
              <a:buSzPts val="1500"/>
              <a:buNone/>
              <a:defRPr sz="1500">
                <a:solidFill>
                  <a:srgbClr val="888888"/>
                </a:solidFill>
              </a:defRPr>
            </a:lvl8pPr>
            <a:lvl9pPr marL="4114800" lvl="8" indent="-228600" algn="l" rtl="0">
              <a:lnSpc>
                <a:spcPct val="100000"/>
              </a:lnSpc>
              <a:spcBef>
                <a:spcPts val="300"/>
              </a:spcBef>
              <a:spcAft>
                <a:spcPts val="0"/>
              </a:spcAft>
              <a:buSzPts val="1500"/>
              <a:buNone/>
              <a:defRPr sz="1500">
                <a:solidFill>
                  <a:srgbClr val="888888"/>
                </a:solidFill>
              </a:defRPr>
            </a:lvl9pPr>
          </a:lstStyle>
          <a:p>
            <a:endParaRPr/>
          </a:p>
        </p:txBody>
      </p:sp>
      <p:sp>
        <p:nvSpPr>
          <p:cNvPr id="125" name="Google Shape;125;p22"/>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p22"/>
          <p:cNvSpPr txBox="1">
            <a:spLocks noGrp="1"/>
          </p:cNvSpPr>
          <p:nvPr>
            <p:ph type="ftr" idx="11"/>
          </p:nvPr>
        </p:nvSpPr>
        <p:spPr>
          <a:xfrm>
            <a:off x="609600" y="6400800"/>
            <a:ext cx="6807300" cy="3048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500"/>
              <a:buNone/>
              <a:defRPr sz="1600" b="0">
                <a:solidFill>
                  <a:schemeClr val="dk2"/>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rgbClr val="262626"/>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9" name="Google Shape;129;p23"/>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30" name="Google Shape;130;p23"/>
          <p:cNvSpPr txBox="1">
            <a:spLocks noGrp="1"/>
          </p:cNvSpPr>
          <p:nvPr>
            <p:ph type="ftr" idx="11"/>
          </p:nvPr>
        </p:nvSpPr>
        <p:spPr>
          <a:xfrm>
            <a:off x="609600" y="6400800"/>
            <a:ext cx="6807300" cy="3048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rtl="0">
              <a:lnSpc>
                <a:spcPct val="100000"/>
              </a:lnSpc>
              <a:spcBef>
                <a:spcPts val="0"/>
              </a:spcBef>
              <a:spcAft>
                <a:spcPts val="0"/>
              </a:spcAft>
              <a:buClr>
                <a:srgbClr val="262626"/>
              </a:buClr>
              <a:buSzPts val="3200"/>
              <a:buFont typeface="Verdana"/>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3" name="Google Shape;133;p24"/>
          <p:cNvSpPr txBox="1">
            <a:spLocks noGrp="1"/>
          </p:cNvSpPr>
          <p:nvPr>
            <p:ph type="body" idx="1"/>
          </p:nvPr>
        </p:nvSpPr>
        <p:spPr>
          <a:xfrm>
            <a:off x="1016000" y="1496736"/>
            <a:ext cx="4876800" cy="639600"/>
          </a:xfrm>
          <a:prstGeom prst="rect">
            <a:avLst/>
          </a:prstGeom>
          <a:noFill/>
          <a:ln>
            <a:noFill/>
          </a:ln>
        </p:spPr>
        <p:txBody>
          <a:bodyPr spcFirstLastPara="1" wrap="square" lIns="91425" tIns="45700" rIns="91425" bIns="45700" anchor="b" anchorCtr="0"/>
          <a:lstStyle>
            <a:lvl1pPr marL="457200" lvl="0" indent="-228600" algn="l" rtl="0">
              <a:lnSpc>
                <a:spcPct val="95000"/>
              </a:lnSpc>
              <a:spcBef>
                <a:spcPts val="1200"/>
              </a:spcBef>
              <a:spcAft>
                <a:spcPts val="0"/>
              </a:spcAft>
              <a:buSzPts val="2000"/>
              <a:buNone/>
              <a:defRPr sz="2000" b="1">
                <a:solidFill>
                  <a:schemeClr val="dk2"/>
                </a:solidFill>
                <a:latin typeface="Verdana"/>
                <a:ea typeface="Verdana"/>
                <a:cs typeface="Verdana"/>
                <a:sym typeface="Verdana"/>
              </a:defRPr>
            </a:lvl1pPr>
            <a:lvl2pPr marL="914400" lvl="1" indent="-228600" algn="l" rtl="0">
              <a:lnSpc>
                <a:spcPct val="95000"/>
              </a:lnSpc>
              <a:spcBef>
                <a:spcPts val="700"/>
              </a:spcBef>
              <a:spcAft>
                <a:spcPts val="0"/>
              </a:spcAft>
              <a:buSzPts val="2000"/>
              <a:buNone/>
              <a:defRPr sz="2000" b="1"/>
            </a:lvl2pPr>
            <a:lvl3pPr marL="1371600" lvl="2" indent="-228600" algn="l" rtl="0">
              <a:lnSpc>
                <a:spcPct val="95000"/>
              </a:lnSpc>
              <a:spcBef>
                <a:spcPts val="700"/>
              </a:spcBef>
              <a:spcAft>
                <a:spcPts val="0"/>
              </a:spcAft>
              <a:buSzPts val="1900"/>
              <a:buNone/>
              <a:defRPr sz="1900" b="1"/>
            </a:lvl3pPr>
            <a:lvl4pPr marL="1828800" lvl="3" indent="-228600" algn="l" rtl="0">
              <a:lnSpc>
                <a:spcPct val="95000"/>
              </a:lnSpc>
              <a:spcBef>
                <a:spcPts val="700"/>
              </a:spcBef>
              <a:spcAft>
                <a:spcPts val="0"/>
              </a:spcAft>
              <a:buSzPts val="1600"/>
              <a:buNone/>
              <a:defRPr sz="1600" b="1"/>
            </a:lvl4pPr>
            <a:lvl5pPr marL="2286000" lvl="4" indent="-228600" algn="l" rtl="0">
              <a:lnSpc>
                <a:spcPct val="95000"/>
              </a:lnSpc>
              <a:spcBef>
                <a:spcPts val="700"/>
              </a:spcBef>
              <a:spcAft>
                <a:spcPts val="0"/>
              </a:spcAft>
              <a:buSzPts val="1600"/>
              <a:buNone/>
              <a:defRPr sz="1600" b="1"/>
            </a:lvl5pPr>
            <a:lvl6pPr marL="2743200" lvl="5" indent="-228600" algn="l" rtl="0">
              <a:lnSpc>
                <a:spcPct val="100000"/>
              </a:lnSpc>
              <a:spcBef>
                <a:spcPts val="300"/>
              </a:spcBef>
              <a:spcAft>
                <a:spcPts val="0"/>
              </a:spcAft>
              <a:buSzPts val="1600"/>
              <a:buNone/>
              <a:defRPr sz="1600" b="1"/>
            </a:lvl6pPr>
            <a:lvl7pPr marL="3200400" lvl="6" indent="-228600" algn="l" rtl="0">
              <a:lnSpc>
                <a:spcPct val="100000"/>
              </a:lnSpc>
              <a:spcBef>
                <a:spcPts val="300"/>
              </a:spcBef>
              <a:spcAft>
                <a:spcPts val="0"/>
              </a:spcAft>
              <a:buSzPts val="1600"/>
              <a:buNone/>
              <a:defRPr sz="1600" b="1"/>
            </a:lvl7pPr>
            <a:lvl8pPr marL="3657600" lvl="7" indent="-228600" algn="l" rtl="0">
              <a:lnSpc>
                <a:spcPct val="100000"/>
              </a:lnSpc>
              <a:spcBef>
                <a:spcPts val="300"/>
              </a:spcBef>
              <a:spcAft>
                <a:spcPts val="0"/>
              </a:spcAft>
              <a:buSzPts val="1600"/>
              <a:buNone/>
              <a:defRPr sz="1600" b="1"/>
            </a:lvl8pPr>
            <a:lvl9pPr marL="4114800" lvl="8" indent="-228600" algn="l" rtl="0">
              <a:lnSpc>
                <a:spcPct val="100000"/>
              </a:lnSpc>
              <a:spcBef>
                <a:spcPts val="300"/>
              </a:spcBef>
              <a:spcAft>
                <a:spcPts val="0"/>
              </a:spcAft>
              <a:buSzPts val="1600"/>
              <a:buNone/>
              <a:defRPr sz="1600" b="1"/>
            </a:lvl9pPr>
          </a:lstStyle>
          <a:p>
            <a:endParaRPr/>
          </a:p>
        </p:txBody>
      </p:sp>
      <p:sp>
        <p:nvSpPr>
          <p:cNvPr id="134" name="Google Shape;134;p24"/>
          <p:cNvSpPr txBox="1">
            <a:spLocks noGrp="1"/>
          </p:cNvSpPr>
          <p:nvPr>
            <p:ph type="body" idx="2"/>
          </p:nvPr>
        </p:nvSpPr>
        <p:spPr>
          <a:xfrm>
            <a:off x="1016000" y="2216400"/>
            <a:ext cx="4876800" cy="3956100"/>
          </a:xfrm>
          <a:prstGeom prst="rect">
            <a:avLst/>
          </a:prstGeom>
          <a:noFill/>
          <a:ln>
            <a:noFill/>
          </a:ln>
        </p:spPr>
        <p:txBody>
          <a:bodyPr spcFirstLastPara="1" wrap="square" lIns="91425" tIns="45700" rIns="91425" bIns="45700" anchor="t" anchorCtr="0"/>
          <a:lstStyle>
            <a:lvl1pPr marL="457200" lvl="0" indent="-355600" algn="l" rtl="0">
              <a:lnSpc>
                <a:spcPct val="95000"/>
              </a:lnSpc>
              <a:spcBef>
                <a:spcPts val="1200"/>
              </a:spcBef>
              <a:spcAft>
                <a:spcPts val="0"/>
              </a:spcAft>
              <a:buSzPts val="2000"/>
              <a:buChar char="•"/>
              <a:defRPr sz="2000"/>
            </a:lvl1pPr>
            <a:lvl2pPr marL="914400" lvl="1" indent="-349250" algn="l" rtl="0">
              <a:lnSpc>
                <a:spcPct val="95000"/>
              </a:lnSpc>
              <a:spcBef>
                <a:spcPts val="700"/>
              </a:spcBef>
              <a:spcAft>
                <a:spcPts val="0"/>
              </a:spcAft>
              <a:buSzPts val="1900"/>
              <a:buChar char="─"/>
              <a:defRPr sz="1900"/>
            </a:lvl2pPr>
            <a:lvl3pPr marL="1371600" lvl="2" indent="-330200" algn="l" rtl="0">
              <a:lnSpc>
                <a:spcPct val="95000"/>
              </a:lnSpc>
              <a:spcBef>
                <a:spcPts val="700"/>
              </a:spcBef>
              <a:spcAft>
                <a:spcPts val="0"/>
              </a:spcAft>
              <a:buSzPts val="1600"/>
              <a:buChar char="▪"/>
              <a:defRPr sz="1600"/>
            </a:lvl3pPr>
            <a:lvl4pPr marL="1828800" lvl="3" indent="-323850" algn="l" rtl="0">
              <a:lnSpc>
                <a:spcPct val="95000"/>
              </a:lnSpc>
              <a:spcBef>
                <a:spcPts val="700"/>
              </a:spcBef>
              <a:spcAft>
                <a:spcPts val="0"/>
              </a:spcAft>
              <a:buSzPts val="1500"/>
              <a:buChar char="o"/>
              <a:defRPr sz="1500"/>
            </a:lvl4pPr>
            <a:lvl5pPr marL="2286000" lvl="4" indent="-323850" algn="l" rtl="0">
              <a:lnSpc>
                <a:spcPct val="95000"/>
              </a:lnSpc>
              <a:spcBef>
                <a:spcPts val="700"/>
              </a:spcBef>
              <a:spcAft>
                <a:spcPts val="0"/>
              </a:spcAft>
              <a:buSzPts val="1500"/>
              <a:buChar char="•"/>
              <a:defRPr sz="1500"/>
            </a:lvl5pPr>
            <a:lvl6pPr marL="2743200" lvl="5" indent="-330200" algn="l" rtl="0">
              <a:lnSpc>
                <a:spcPct val="100000"/>
              </a:lnSpc>
              <a:spcBef>
                <a:spcPts val="300"/>
              </a:spcBef>
              <a:spcAft>
                <a:spcPts val="0"/>
              </a:spcAft>
              <a:buSzPts val="1600"/>
              <a:buChar char="•"/>
              <a:defRPr sz="1600"/>
            </a:lvl6pPr>
            <a:lvl7pPr marL="3200400" lvl="6" indent="-330200" algn="l" rtl="0">
              <a:lnSpc>
                <a:spcPct val="100000"/>
              </a:lnSpc>
              <a:spcBef>
                <a:spcPts val="300"/>
              </a:spcBef>
              <a:spcAft>
                <a:spcPts val="0"/>
              </a:spcAft>
              <a:buSzPts val="1600"/>
              <a:buChar char="•"/>
              <a:defRPr sz="1600"/>
            </a:lvl7pPr>
            <a:lvl8pPr marL="3657600" lvl="7" indent="-330200" algn="l" rtl="0">
              <a:lnSpc>
                <a:spcPct val="100000"/>
              </a:lnSpc>
              <a:spcBef>
                <a:spcPts val="300"/>
              </a:spcBef>
              <a:spcAft>
                <a:spcPts val="0"/>
              </a:spcAft>
              <a:buSzPts val="1600"/>
              <a:buChar char="•"/>
              <a:defRPr sz="1600"/>
            </a:lvl8pPr>
            <a:lvl9pPr marL="4114800" lvl="8" indent="-330200" algn="l" rtl="0">
              <a:lnSpc>
                <a:spcPct val="100000"/>
              </a:lnSpc>
              <a:spcBef>
                <a:spcPts val="300"/>
              </a:spcBef>
              <a:spcAft>
                <a:spcPts val="0"/>
              </a:spcAft>
              <a:buSzPts val="1600"/>
              <a:buChar char="•"/>
              <a:defRPr sz="1600"/>
            </a:lvl9pPr>
          </a:lstStyle>
          <a:p>
            <a:endParaRPr/>
          </a:p>
        </p:txBody>
      </p:sp>
      <p:sp>
        <p:nvSpPr>
          <p:cNvPr id="135" name="Google Shape;135;p24"/>
          <p:cNvSpPr txBox="1">
            <a:spLocks noGrp="1"/>
          </p:cNvSpPr>
          <p:nvPr>
            <p:ph type="body" idx="3"/>
          </p:nvPr>
        </p:nvSpPr>
        <p:spPr>
          <a:xfrm>
            <a:off x="6197600" y="1496736"/>
            <a:ext cx="4876800" cy="639600"/>
          </a:xfrm>
          <a:prstGeom prst="rect">
            <a:avLst/>
          </a:prstGeom>
          <a:noFill/>
          <a:ln>
            <a:noFill/>
          </a:ln>
        </p:spPr>
        <p:txBody>
          <a:bodyPr spcFirstLastPara="1" wrap="square" lIns="91425" tIns="45700" rIns="91425" bIns="45700" anchor="b" anchorCtr="0"/>
          <a:lstStyle>
            <a:lvl1pPr marL="457200" lvl="0" indent="-228600" algn="l" rtl="0">
              <a:lnSpc>
                <a:spcPct val="95000"/>
              </a:lnSpc>
              <a:spcBef>
                <a:spcPts val="1200"/>
              </a:spcBef>
              <a:spcAft>
                <a:spcPts val="0"/>
              </a:spcAft>
              <a:buSzPts val="2000"/>
              <a:buNone/>
              <a:defRPr sz="2000" b="1">
                <a:solidFill>
                  <a:schemeClr val="dk2"/>
                </a:solidFill>
                <a:latin typeface="Verdana"/>
                <a:ea typeface="Verdana"/>
                <a:cs typeface="Verdana"/>
                <a:sym typeface="Verdana"/>
              </a:defRPr>
            </a:lvl1pPr>
            <a:lvl2pPr marL="914400" lvl="1" indent="-228600" algn="l" rtl="0">
              <a:lnSpc>
                <a:spcPct val="95000"/>
              </a:lnSpc>
              <a:spcBef>
                <a:spcPts val="700"/>
              </a:spcBef>
              <a:spcAft>
                <a:spcPts val="0"/>
              </a:spcAft>
              <a:buSzPts val="2000"/>
              <a:buNone/>
              <a:defRPr sz="2000" b="1"/>
            </a:lvl2pPr>
            <a:lvl3pPr marL="1371600" lvl="2" indent="-228600" algn="l" rtl="0">
              <a:lnSpc>
                <a:spcPct val="95000"/>
              </a:lnSpc>
              <a:spcBef>
                <a:spcPts val="700"/>
              </a:spcBef>
              <a:spcAft>
                <a:spcPts val="0"/>
              </a:spcAft>
              <a:buSzPts val="1900"/>
              <a:buNone/>
              <a:defRPr sz="1900" b="1"/>
            </a:lvl3pPr>
            <a:lvl4pPr marL="1828800" lvl="3" indent="-228600" algn="l" rtl="0">
              <a:lnSpc>
                <a:spcPct val="95000"/>
              </a:lnSpc>
              <a:spcBef>
                <a:spcPts val="700"/>
              </a:spcBef>
              <a:spcAft>
                <a:spcPts val="0"/>
              </a:spcAft>
              <a:buSzPts val="1600"/>
              <a:buNone/>
              <a:defRPr sz="1600" b="1"/>
            </a:lvl4pPr>
            <a:lvl5pPr marL="2286000" lvl="4" indent="-228600" algn="l" rtl="0">
              <a:lnSpc>
                <a:spcPct val="95000"/>
              </a:lnSpc>
              <a:spcBef>
                <a:spcPts val="700"/>
              </a:spcBef>
              <a:spcAft>
                <a:spcPts val="0"/>
              </a:spcAft>
              <a:buSzPts val="1600"/>
              <a:buNone/>
              <a:defRPr sz="1600" b="1"/>
            </a:lvl5pPr>
            <a:lvl6pPr marL="2743200" lvl="5" indent="-228600" algn="l" rtl="0">
              <a:lnSpc>
                <a:spcPct val="100000"/>
              </a:lnSpc>
              <a:spcBef>
                <a:spcPts val="300"/>
              </a:spcBef>
              <a:spcAft>
                <a:spcPts val="0"/>
              </a:spcAft>
              <a:buSzPts val="1600"/>
              <a:buNone/>
              <a:defRPr sz="1600" b="1"/>
            </a:lvl6pPr>
            <a:lvl7pPr marL="3200400" lvl="6" indent="-228600" algn="l" rtl="0">
              <a:lnSpc>
                <a:spcPct val="100000"/>
              </a:lnSpc>
              <a:spcBef>
                <a:spcPts val="300"/>
              </a:spcBef>
              <a:spcAft>
                <a:spcPts val="0"/>
              </a:spcAft>
              <a:buSzPts val="1600"/>
              <a:buNone/>
              <a:defRPr sz="1600" b="1"/>
            </a:lvl7pPr>
            <a:lvl8pPr marL="3657600" lvl="7" indent="-228600" algn="l" rtl="0">
              <a:lnSpc>
                <a:spcPct val="100000"/>
              </a:lnSpc>
              <a:spcBef>
                <a:spcPts val="300"/>
              </a:spcBef>
              <a:spcAft>
                <a:spcPts val="0"/>
              </a:spcAft>
              <a:buSzPts val="1600"/>
              <a:buNone/>
              <a:defRPr sz="1600" b="1"/>
            </a:lvl8pPr>
            <a:lvl9pPr marL="4114800" lvl="8" indent="-228600" algn="l" rtl="0">
              <a:lnSpc>
                <a:spcPct val="100000"/>
              </a:lnSpc>
              <a:spcBef>
                <a:spcPts val="300"/>
              </a:spcBef>
              <a:spcAft>
                <a:spcPts val="0"/>
              </a:spcAft>
              <a:buSzPts val="1600"/>
              <a:buNone/>
              <a:defRPr sz="1600" b="1"/>
            </a:lvl9pPr>
          </a:lstStyle>
          <a:p>
            <a:endParaRPr/>
          </a:p>
        </p:txBody>
      </p:sp>
      <p:sp>
        <p:nvSpPr>
          <p:cNvPr id="136" name="Google Shape;136;p24"/>
          <p:cNvSpPr txBox="1">
            <a:spLocks noGrp="1"/>
          </p:cNvSpPr>
          <p:nvPr>
            <p:ph type="body" idx="4"/>
          </p:nvPr>
        </p:nvSpPr>
        <p:spPr>
          <a:xfrm>
            <a:off x="6197600" y="2216400"/>
            <a:ext cx="4876800" cy="3956100"/>
          </a:xfrm>
          <a:prstGeom prst="rect">
            <a:avLst/>
          </a:prstGeom>
          <a:noFill/>
          <a:ln>
            <a:noFill/>
          </a:ln>
        </p:spPr>
        <p:txBody>
          <a:bodyPr spcFirstLastPara="1" wrap="square" lIns="91425" tIns="45700" rIns="91425" bIns="45700" anchor="t" anchorCtr="0"/>
          <a:lstStyle>
            <a:lvl1pPr marL="457200" lvl="0" indent="-355600" algn="l" rtl="0">
              <a:lnSpc>
                <a:spcPct val="95000"/>
              </a:lnSpc>
              <a:spcBef>
                <a:spcPts val="1200"/>
              </a:spcBef>
              <a:spcAft>
                <a:spcPts val="0"/>
              </a:spcAft>
              <a:buSzPts val="2000"/>
              <a:buChar char="•"/>
              <a:defRPr sz="2000"/>
            </a:lvl1pPr>
            <a:lvl2pPr marL="914400" lvl="1" indent="-349250" algn="l" rtl="0">
              <a:lnSpc>
                <a:spcPct val="95000"/>
              </a:lnSpc>
              <a:spcBef>
                <a:spcPts val="700"/>
              </a:spcBef>
              <a:spcAft>
                <a:spcPts val="0"/>
              </a:spcAft>
              <a:buSzPts val="1900"/>
              <a:buChar char="─"/>
              <a:defRPr sz="1900"/>
            </a:lvl2pPr>
            <a:lvl3pPr marL="1371600" lvl="2" indent="-330200" algn="l" rtl="0">
              <a:lnSpc>
                <a:spcPct val="95000"/>
              </a:lnSpc>
              <a:spcBef>
                <a:spcPts val="700"/>
              </a:spcBef>
              <a:spcAft>
                <a:spcPts val="0"/>
              </a:spcAft>
              <a:buSzPts val="1600"/>
              <a:buChar char="▪"/>
              <a:defRPr sz="1600"/>
            </a:lvl3pPr>
            <a:lvl4pPr marL="1828800" lvl="3" indent="-323850" algn="l" rtl="0">
              <a:lnSpc>
                <a:spcPct val="95000"/>
              </a:lnSpc>
              <a:spcBef>
                <a:spcPts val="700"/>
              </a:spcBef>
              <a:spcAft>
                <a:spcPts val="0"/>
              </a:spcAft>
              <a:buSzPts val="1500"/>
              <a:buChar char="o"/>
              <a:defRPr sz="1500"/>
            </a:lvl4pPr>
            <a:lvl5pPr marL="2286000" lvl="4" indent="-323850" algn="l" rtl="0">
              <a:lnSpc>
                <a:spcPct val="95000"/>
              </a:lnSpc>
              <a:spcBef>
                <a:spcPts val="700"/>
              </a:spcBef>
              <a:spcAft>
                <a:spcPts val="0"/>
              </a:spcAft>
              <a:buSzPts val="1500"/>
              <a:buChar char="•"/>
              <a:defRPr sz="1500"/>
            </a:lvl5pPr>
            <a:lvl6pPr marL="2743200" lvl="5" indent="-330200" algn="l" rtl="0">
              <a:lnSpc>
                <a:spcPct val="100000"/>
              </a:lnSpc>
              <a:spcBef>
                <a:spcPts val="300"/>
              </a:spcBef>
              <a:spcAft>
                <a:spcPts val="0"/>
              </a:spcAft>
              <a:buSzPts val="1600"/>
              <a:buChar char="•"/>
              <a:defRPr sz="1600"/>
            </a:lvl6pPr>
            <a:lvl7pPr marL="3200400" lvl="6" indent="-330200" algn="l" rtl="0">
              <a:lnSpc>
                <a:spcPct val="100000"/>
              </a:lnSpc>
              <a:spcBef>
                <a:spcPts val="300"/>
              </a:spcBef>
              <a:spcAft>
                <a:spcPts val="0"/>
              </a:spcAft>
              <a:buSzPts val="1600"/>
              <a:buChar char="•"/>
              <a:defRPr sz="1600"/>
            </a:lvl7pPr>
            <a:lvl8pPr marL="3657600" lvl="7" indent="-330200" algn="l" rtl="0">
              <a:lnSpc>
                <a:spcPct val="100000"/>
              </a:lnSpc>
              <a:spcBef>
                <a:spcPts val="300"/>
              </a:spcBef>
              <a:spcAft>
                <a:spcPts val="0"/>
              </a:spcAft>
              <a:buSzPts val="1600"/>
              <a:buChar char="•"/>
              <a:defRPr sz="1600"/>
            </a:lvl8pPr>
            <a:lvl9pPr marL="4114800" lvl="8" indent="-330200" algn="l" rtl="0">
              <a:lnSpc>
                <a:spcPct val="100000"/>
              </a:lnSpc>
              <a:spcBef>
                <a:spcPts val="300"/>
              </a:spcBef>
              <a:spcAft>
                <a:spcPts val="0"/>
              </a:spcAft>
              <a:buSzPts val="1600"/>
              <a:buChar char="•"/>
              <a:defRPr sz="1600"/>
            </a:lvl9pPr>
          </a:lstStyle>
          <a:p>
            <a:endParaRPr/>
          </a:p>
        </p:txBody>
      </p:sp>
      <p:sp>
        <p:nvSpPr>
          <p:cNvPr id="137" name="Google Shape;137;p24"/>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38" name="Google Shape;138;p24"/>
          <p:cNvSpPr txBox="1">
            <a:spLocks noGrp="1"/>
          </p:cNvSpPr>
          <p:nvPr>
            <p:ph type="ftr" idx="11"/>
          </p:nvPr>
        </p:nvSpPr>
        <p:spPr>
          <a:xfrm>
            <a:off x="609600" y="6400800"/>
            <a:ext cx="6807300" cy="3048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1016000" y="1676400"/>
            <a:ext cx="4876800" cy="4495800"/>
          </a:xfrm>
          <a:prstGeom prst="rect">
            <a:avLst/>
          </a:prstGeom>
          <a:noFill/>
          <a:ln>
            <a:noFill/>
          </a:ln>
        </p:spPr>
        <p:txBody>
          <a:bodyPr spcFirstLastPara="1" wrap="square" lIns="91425" tIns="45700" rIns="91425" bIns="45700" anchor="t" anchorCtr="0"/>
          <a:lstStyle>
            <a:lvl1pPr marL="457200" lvl="0" indent="-381000" algn="l">
              <a:lnSpc>
                <a:spcPct val="95000"/>
              </a:lnSpc>
              <a:spcBef>
                <a:spcPts val="1200"/>
              </a:spcBef>
              <a:spcAft>
                <a:spcPts val="0"/>
              </a:spcAft>
              <a:buSzPts val="2400"/>
              <a:buChar char="•"/>
              <a:defRPr sz="2400"/>
            </a:lvl1pPr>
            <a:lvl2pPr marL="914400" lvl="1" indent="-355600" algn="l">
              <a:lnSpc>
                <a:spcPct val="95000"/>
              </a:lnSpc>
              <a:spcBef>
                <a:spcPts val="600"/>
              </a:spcBef>
              <a:spcAft>
                <a:spcPts val="0"/>
              </a:spcAft>
              <a:buSzPts val="2000"/>
              <a:buChar char="─"/>
              <a:defRPr sz="2000"/>
            </a:lvl2pPr>
            <a:lvl3pPr marL="1371600" lvl="2" indent="-342900" algn="l">
              <a:lnSpc>
                <a:spcPct val="95000"/>
              </a:lnSpc>
              <a:spcBef>
                <a:spcPts val="600"/>
              </a:spcBef>
              <a:spcAft>
                <a:spcPts val="0"/>
              </a:spcAft>
              <a:buSzPts val="1800"/>
              <a:buChar char="▪"/>
              <a:defRPr sz="1800"/>
            </a:lvl3pPr>
            <a:lvl4pPr marL="1828800" lvl="3" indent="-330200" algn="l">
              <a:lnSpc>
                <a:spcPct val="95000"/>
              </a:lnSpc>
              <a:spcBef>
                <a:spcPts val="600"/>
              </a:spcBef>
              <a:spcAft>
                <a:spcPts val="0"/>
              </a:spcAft>
              <a:buSzPts val="1600"/>
              <a:buChar char="o"/>
              <a:defRPr sz="1600"/>
            </a:lvl4pPr>
            <a:lvl5pPr marL="2286000" lvl="4" indent="-330200" algn="l">
              <a:lnSpc>
                <a:spcPct val="95000"/>
              </a:lnSpc>
              <a:spcBef>
                <a:spcPts val="600"/>
              </a:spcBef>
              <a:spcAft>
                <a:spcPts val="0"/>
              </a:spcAft>
              <a:buSzPts val="1600"/>
              <a:buChar char="•"/>
              <a:defRPr sz="16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29" name="Google Shape;29;p4"/>
          <p:cNvSpPr txBox="1">
            <a:spLocks noGrp="1"/>
          </p:cNvSpPr>
          <p:nvPr>
            <p:ph type="body" idx="2"/>
          </p:nvPr>
        </p:nvSpPr>
        <p:spPr>
          <a:xfrm>
            <a:off x="6197600" y="1676400"/>
            <a:ext cx="4876800" cy="4495800"/>
          </a:xfrm>
          <a:prstGeom prst="rect">
            <a:avLst/>
          </a:prstGeom>
          <a:noFill/>
          <a:ln>
            <a:noFill/>
          </a:ln>
        </p:spPr>
        <p:txBody>
          <a:bodyPr spcFirstLastPara="1" wrap="square" lIns="91425" tIns="45700" rIns="91425" bIns="45700" anchor="t" anchorCtr="0"/>
          <a:lstStyle>
            <a:lvl1pPr marL="457200" lvl="0" indent="-381000" algn="l">
              <a:lnSpc>
                <a:spcPct val="95000"/>
              </a:lnSpc>
              <a:spcBef>
                <a:spcPts val="1200"/>
              </a:spcBef>
              <a:spcAft>
                <a:spcPts val="0"/>
              </a:spcAft>
              <a:buSzPts val="2400"/>
              <a:buChar char="•"/>
              <a:defRPr sz="2400"/>
            </a:lvl1pPr>
            <a:lvl2pPr marL="914400" lvl="1" indent="-355600" algn="l">
              <a:lnSpc>
                <a:spcPct val="95000"/>
              </a:lnSpc>
              <a:spcBef>
                <a:spcPts val="600"/>
              </a:spcBef>
              <a:spcAft>
                <a:spcPts val="0"/>
              </a:spcAft>
              <a:buSzPts val="2000"/>
              <a:buChar char="─"/>
              <a:defRPr sz="2000"/>
            </a:lvl2pPr>
            <a:lvl3pPr marL="1371600" lvl="2" indent="-342900" algn="l">
              <a:lnSpc>
                <a:spcPct val="95000"/>
              </a:lnSpc>
              <a:spcBef>
                <a:spcPts val="600"/>
              </a:spcBef>
              <a:spcAft>
                <a:spcPts val="0"/>
              </a:spcAft>
              <a:buSzPts val="1800"/>
              <a:buChar char="▪"/>
              <a:defRPr sz="1800"/>
            </a:lvl3pPr>
            <a:lvl4pPr marL="1828800" lvl="3" indent="-330200" algn="l">
              <a:lnSpc>
                <a:spcPct val="95000"/>
              </a:lnSpc>
              <a:spcBef>
                <a:spcPts val="600"/>
              </a:spcBef>
              <a:spcAft>
                <a:spcPts val="0"/>
              </a:spcAft>
              <a:buSzPts val="1600"/>
              <a:buChar char="o"/>
              <a:defRPr sz="1600"/>
            </a:lvl4pPr>
            <a:lvl5pPr marL="2286000" lvl="4" indent="-330200" algn="l">
              <a:lnSpc>
                <a:spcPct val="95000"/>
              </a:lnSpc>
              <a:spcBef>
                <a:spcPts val="600"/>
              </a:spcBef>
              <a:spcAft>
                <a:spcPts val="0"/>
              </a:spcAft>
              <a:buSzPts val="1600"/>
              <a:buChar char="•"/>
              <a:defRPr sz="16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30" name="Google Shape;30;p4"/>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1pPr>
            <a:lvl2pPr marL="0" lvl="1"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2pPr>
            <a:lvl3pPr marL="0" lvl="2"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3pPr>
            <a:lvl4pPr marL="0" lvl="3"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4pPr>
            <a:lvl5pPr marL="0" lvl="4"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5pPr>
            <a:lvl6pPr marL="0" lvl="5"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6pPr>
            <a:lvl7pPr marL="0" lvl="6"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7pPr>
            <a:lvl8pPr marL="0" lvl="7"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8pPr>
            <a:lvl9pPr marL="0" lvl="8"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4"/>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2"/>
        <p:cNvGrpSpPr/>
        <p:nvPr/>
      </p:nvGrpSpPr>
      <p:grpSpPr>
        <a:xfrm>
          <a:off x="0" y="0"/>
          <a:ext cx="0" cy="0"/>
          <a:chOff x="0" y="0"/>
          <a:chExt cx="0" cy="0"/>
        </a:xfrm>
      </p:grpSpPr>
      <p:pic>
        <p:nvPicPr>
          <p:cNvPr id="33" name="Google Shape;33;p5" descr="greyWatermark-20.png"/>
          <p:cNvPicPr preferRelativeResize="0"/>
          <p:nvPr/>
        </p:nvPicPr>
        <p:blipFill rotWithShape="1">
          <a:blip r:embed="rId2">
            <a:alphaModFix/>
          </a:blip>
          <a:srcRect/>
          <a:stretch/>
        </p:blipFill>
        <p:spPr>
          <a:xfrm>
            <a:off x="6914120" y="2981886"/>
            <a:ext cx="5277880" cy="3876115"/>
          </a:xfrm>
          <a:prstGeom prst="rect">
            <a:avLst/>
          </a:prstGeom>
          <a:noFill/>
          <a:ln>
            <a:noFill/>
          </a:ln>
        </p:spPr>
      </p:pic>
      <p:sp>
        <p:nvSpPr>
          <p:cNvPr id="34" name="Google Shape;34;p5"/>
          <p:cNvSpPr txBox="1">
            <a:spLocks noGrp="1"/>
          </p:cNvSpPr>
          <p:nvPr>
            <p:ph type="ctrTitle"/>
          </p:nvPr>
        </p:nvSpPr>
        <p:spPr>
          <a:xfrm>
            <a:off x="609600" y="2286000"/>
            <a:ext cx="9144000" cy="15240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rgbClr val="262626"/>
              </a:buClr>
              <a:buSzPts val="4000"/>
              <a:buFont typeface="Verdana"/>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609600" y="4041648"/>
            <a:ext cx="9144000" cy="990600"/>
          </a:xfrm>
          <a:prstGeom prst="rect">
            <a:avLst/>
          </a:prstGeom>
          <a:noFill/>
          <a:ln>
            <a:noFill/>
          </a:ln>
        </p:spPr>
        <p:txBody>
          <a:bodyPr spcFirstLastPara="1" wrap="square" lIns="91425" tIns="45700" rIns="91425" bIns="45700" anchor="t" anchorCtr="0"/>
          <a:lstStyle>
            <a:lvl1pPr lvl="0" algn="l">
              <a:lnSpc>
                <a:spcPct val="95000"/>
              </a:lnSpc>
              <a:spcBef>
                <a:spcPts val="1200"/>
              </a:spcBef>
              <a:spcAft>
                <a:spcPts val="0"/>
              </a:spcAft>
              <a:buSzPts val="2800"/>
              <a:buNone/>
              <a:defRPr sz="2800">
                <a:solidFill>
                  <a:schemeClr val="dk2"/>
                </a:solidFill>
              </a:defRPr>
            </a:lvl1pPr>
            <a:lvl2pPr lvl="1" algn="ctr">
              <a:lnSpc>
                <a:spcPct val="95000"/>
              </a:lnSpc>
              <a:spcBef>
                <a:spcPts val="600"/>
              </a:spcBef>
              <a:spcAft>
                <a:spcPts val="0"/>
              </a:spcAft>
              <a:buSzPts val="2000"/>
              <a:buNone/>
              <a:defRPr>
                <a:solidFill>
                  <a:srgbClr val="888888"/>
                </a:solidFill>
              </a:defRPr>
            </a:lvl2pPr>
            <a:lvl3pPr lvl="2" algn="ctr">
              <a:lnSpc>
                <a:spcPct val="95000"/>
              </a:lnSpc>
              <a:spcBef>
                <a:spcPts val="600"/>
              </a:spcBef>
              <a:spcAft>
                <a:spcPts val="0"/>
              </a:spcAft>
              <a:buSzPts val="1800"/>
              <a:buNone/>
              <a:defRPr>
                <a:solidFill>
                  <a:srgbClr val="888888"/>
                </a:solidFill>
              </a:defRPr>
            </a:lvl3pPr>
            <a:lvl4pPr lvl="3" algn="ctr">
              <a:lnSpc>
                <a:spcPct val="95000"/>
              </a:lnSpc>
              <a:spcBef>
                <a:spcPts val="600"/>
              </a:spcBef>
              <a:spcAft>
                <a:spcPts val="0"/>
              </a:spcAft>
              <a:buSzPts val="1600"/>
              <a:buNone/>
              <a:defRPr>
                <a:solidFill>
                  <a:srgbClr val="888888"/>
                </a:solidFill>
              </a:defRPr>
            </a:lvl4pPr>
            <a:lvl5pPr lvl="4" algn="ctr">
              <a:lnSpc>
                <a:spcPct val="95000"/>
              </a:lnSpc>
              <a:spcBef>
                <a:spcPts val="600"/>
              </a:spcBef>
              <a:spcAft>
                <a:spcPts val="0"/>
              </a:spcAft>
              <a:buSzPts val="1600"/>
              <a:buNone/>
              <a:defRPr>
                <a:solidFill>
                  <a:srgbClr val="888888"/>
                </a:solidFill>
              </a:defRPr>
            </a:lvl5pPr>
            <a:lvl6pPr lvl="5" algn="ctr">
              <a:lnSpc>
                <a:spcPct val="100000"/>
              </a:lnSpc>
              <a:spcBef>
                <a:spcPts val="320"/>
              </a:spcBef>
              <a:spcAft>
                <a:spcPts val="0"/>
              </a:spcAft>
              <a:buSzPts val="1600"/>
              <a:buNone/>
              <a:defRPr>
                <a:solidFill>
                  <a:srgbClr val="888888"/>
                </a:solidFill>
              </a:defRPr>
            </a:lvl6pPr>
            <a:lvl7pPr lvl="6" algn="ctr">
              <a:lnSpc>
                <a:spcPct val="100000"/>
              </a:lnSpc>
              <a:spcBef>
                <a:spcPts val="320"/>
              </a:spcBef>
              <a:spcAft>
                <a:spcPts val="0"/>
              </a:spcAft>
              <a:buSzPts val="1600"/>
              <a:buNone/>
              <a:defRPr>
                <a:solidFill>
                  <a:srgbClr val="888888"/>
                </a:solidFill>
              </a:defRPr>
            </a:lvl7pPr>
            <a:lvl8pPr lvl="7" algn="ctr">
              <a:lnSpc>
                <a:spcPct val="100000"/>
              </a:lnSpc>
              <a:spcBef>
                <a:spcPts val="320"/>
              </a:spcBef>
              <a:spcAft>
                <a:spcPts val="0"/>
              </a:spcAft>
              <a:buSzPts val="1600"/>
              <a:buNone/>
              <a:defRPr>
                <a:solidFill>
                  <a:srgbClr val="888888"/>
                </a:solidFill>
              </a:defRPr>
            </a:lvl8pPr>
            <a:lvl9pPr lvl="8" algn="ctr">
              <a:lnSpc>
                <a:spcPct val="100000"/>
              </a:lnSpc>
              <a:spcBef>
                <a:spcPts val="320"/>
              </a:spcBef>
              <a:spcAft>
                <a:spcPts val="0"/>
              </a:spcAft>
              <a:buSzPts val="1600"/>
              <a:buNone/>
              <a:defRPr>
                <a:solidFill>
                  <a:srgbClr val="888888"/>
                </a:solidFill>
              </a:defRPr>
            </a:lvl9pPr>
          </a:lstStyle>
          <a:p>
            <a:endParaRPr/>
          </a:p>
        </p:txBody>
      </p:sp>
      <p:pic>
        <p:nvPicPr>
          <p:cNvPr id="36" name="Google Shape;36;p5"/>
          <p:cNvPicPr preferRelativeResize="0"/>
          <p:nvPr/>
        </p:nvPicPr>
        <p:blipFill rotWithShape="1">
          <a:blip r:embed="rId3">
            <a:alphaModFix/>
          </a:blip>
          <a:srcRect/>
          <a:stretch/>
        </p:blipFill>
        <p:spPr>
          <a:xfrm>
            <a:off x="711200" y="990601"/>
            <a:ext cx="3657600" cy="8893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6"/>
          <p:cNvSpPr txBox="1">
            <a:spLocks noGrp="1"/>
          </p:cNvSpPr>
          <p:nvPr>
            <p:ph type="sldNum" idx="12"/>
          </p:nvPr>
        </p:nvSpPr>
        <p:spPr>
          <a:xfrm>
            <a:off x="1" y="6391657"/>
            <a:ext cx="612396" cy="365125"/>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1pPr>
            <a:lvl2pPr marL="0" lvl="1"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2pPr>
            <a:lvl3pPr marL="0" lvl="2"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3pPr>
            <a:lvl4pPr marL="0" lvl="3"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4pPr>
            <a:lvl5pPr marL="0" lvl="4"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5pPr>
            <a:lvl6pPr marL="0" lvl="5"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6pPr>
            <a:lvl7pPr marL="0" lvl="6"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7pPr>
            <a:lvl8pPr marL="0" lvl="7"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8pPr>
            <a:lvl9pPr marL="0" lvl="8"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39" name="Google Shape;39;p6"/>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09600" y="76200"/>
            <a:ext cx="11074400" cy="10668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rgbClr val="262626"/>
              </a:buClr>
              <a:buSzPts val="3200"/>
              <a:buFont typeface="Verdana"/>
              <a:buNone/>
              <a:defRPr sz="3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23709" y="1524001"/>
            <a:ext cx="7058691" cy="4648199"/>
          </a:xfrm>
          <a:prstGeom prst="rect">
            <a:avLst/>
          </a:prstGeom>
          <a:noFill/>
          <a:ln>
            <a:noFill/>
          </a:ln>
        </p:spPr>
        <p:txBody>
          <a:bodyPr spcFirstLastPara="1" wrap="square" lIns="91425" tIns="45700" rIns="91425" bIns="45700" anchor="t" anchorCtr="0"/>
          <a:lstStyle>
            <a:lvl1pPr marL="457200" lvl="0" indent="-381000" algn="l">
              <a:lnSpc>
                <a:spcPct val="95000"/>
              </a:lnSpc>
              <a:spcBef>
                <a:spcPts val="1200"/>
              </a:spcBef>
              <a:spcAft>
                <a:spcPts val="0"/>
              </a:spcAft>
              <a:buSzPts val="2400"/>
              <a:buChar char="•"/>
              <a:defRPr sz="2400"/>
            </a:lvl1pPr>
            <a:lvl2pPr marL="914400" lvl="1" indent="-368300" algn="l">
              <a:lnSpc>
                <a:spcPct val="95000"/>
              </a:lnSpc>
              <a:spcBef>
                <a:spcPts val="600"/>
              </a:spcBef>
              <a:spcAft>
                <a:spcPts val="0"/>
              </a:spcAft>
              <a:buSzPts val="2200"/>
              <a:buChar char="─"/>
              <a:defRPr sz="2200"/>
            </a:lvl2pPr>
            <a:lvl3pPr marL="1371600" lvl="2" indent="-355600" algn="l">
              <a:lnSpc>
                <a:spcPct val="95000"/>
              </a:lnSpc>
              <a:spcBef>
                <a:spcPts val="600"/>
              </a:spcBef>
              <a:spcAft>
                <a:spcPts val="0"/>
              </a:spcAft>
              <a:buSzPts val="2000"/>
              <a:buChar char="▪"/>
              <a:defRPr sz="2000"/>
            </a:lvl3pPr>
            <a:lvl4pPr marL="1828800" lvl="3" indent="-342900" algn="l">
              <a:lnSpc>
                <a:spcPct val="95000"/>
              </a:lnSpc>
              <a:spcBef>
                <a:spcPts val="600"/>
              </a:spcBef>
              <a:spcAft>
                <a:spcPts val="0"/>
              </a:spcAft>
              <a:buSzPts val="1800"/>
              <a:buChar char="o"/>
              <a:defRPr sz="1800"/>
            </a:lvl4pPr>
            <a:lvl5pPr marL="2286000" lvl="4" indent="-342900" algn="l">
              <a:lnSpc>
                <a:spcPct val="95000"/>
              </a:lnSpc>
              <a:spcBef>
                <a:spcPts val="600"/>
              </a:spcBef>
              <a:spcAft>
                <a:spcPts val="0"/>
              </a:spcAft>
              <a:buSzPts val="1800"/>
              <a:buChar char="•"/>
              <a:defRPr sz="18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43" name="Google Shape;43;p7"/>
          <p:cNvSpPr txBox="1">
            <a:spLocks noGrp="1"/>
          </p:cNvSpPr>
          <p:nvPr>
            <p:ph type="body" idx="2"/>
          </p:nvPr>
        </p:nvSpPr>
        <p:spPr>
          <a:xfrm>
            <a:off x="591890" y="1524000"/>
            <a:ext cx="3564876" cy="4648200"/>
          </a:xfrm>
          <a:prstGeom prst="rect">
            <a:avLst/>
          </a:prstGeom>
          <a:noFill/>
          <a:ln>
            <a:noFill/>
          </a:ln>
        </p:spPr>
        <p:txBody>
          <a:bodyPr spcFirstLastPara="1" wrap="square" lIns="91425" tIns="45700" rIns="91425" bIns="45700" anchor="t" anchorCtr="0"/>
          <a:lstStyle>
            <a:lvl1pPr marL="457200" lvl="0" indent="-228600" algn="l">
              <a:lnSpc>
                <a:spcPct val="95000"/>
              </a:lnSpc>
              <a:spcBef>
                <a:spcPts val="1200"/>
              </a:spcBef>
              <a:spcAft>
                <a:spcPts val="0"/>
              </a:spcAft>
              <a:buSzPts val="2000"/>
              <a:buNone/>
              <a:defRPr sz="2000">
                <a:solidFill>
                  <a:schemeClr val="dk2"/>
                </a:solidFill>
              </a:defRPr>
            </a:lvl1pPr>
            <a:lvl2pPr marL="914400" lvl="1" indent="-228600" algn="l">
              <a:lnSpc>
                <a:spcPct val="95000"/>
              </a:lnSpc>
              <a:spcBef>
                <a:spcPts val="600"/>
              </a:spcBef>
              <a:spcAft>
                <a:spcPts val="0"/>
              </a:spcAft>
              <a:buSzPts val="1200"/>
              <a:buNone/>
              <a:defRPr sz="1200"/>
            </a:lvl2pPr>
            <a:lvl3pPr marL="1371600" lvl="2" indent="-228600" algn="l">
              <a:lnSpc>
                <a:spcPct val="95000"/>
              </a:lnSpc>
              <a:spcBef>
                <a:spcPts val="600"/>
              </a:spcBef>
              <a:spcAft>
                <a:spcPts val="0"/>
              </a:spcAft>
              <a:buSzPts val="1000"/>
              <a:buNone/>
              <a:defRPr sz="1000"/>
            </a:lvl3pPr>
            <a:lvl4pPr marL="1828800" lvl="3" indent="-228600" algn="l">
              <a:lnSpc>
                <a:spcPct val="95000"/>
              </a:lnSpc>
              <a:spcBef>
                <a:spcPts val="600"/>
              </a:spcBef>
              <a:spcAft>
                <a:spcPts val="0"/>
              </a:spcAft>
              <a:buSzPts val="900"/>
              <a:buNone/>
              <a:defRPr sz="900"/>
            </a:lvl4pPr>
            <a:lvl5pPr marL="2286000" lvl="4" indent="-228600" algn="l">
              <a:lnSpc>
                <a:spcPct val="95000"/>
              </a:lnSpc>
              <a:spcBef>
                <a:spcPts val="60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44" name="Google Shape;44;p7"/>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1pPr>
            <a:lvl2pPr marL="0" lvl="1"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2pPr>
            <a:lvl3pPr marL="0" lvl="2"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3pPr>
            <a:lvl4pPr marL="0" lvl="3"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4pPr>
            <a:lvl5pPr marL="0" lvl="4"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5pPr>
            <a:lvl6pPr marL="0" lvl="5"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6pPr>
            <a:lvl7pPr marL="0" lvl="6"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7pPr>
            <a:lvl8pPr marL="0" lvl="7"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8pPr>
            <a:lvl9pPr marL="0" lvl="8"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cxnSp>
        <p:nvCxnSpPr>
          <p:cNvPr id="45" name="Google Shape;45;p7"/>
          <p:cNvCxnSpPr/>
          <p:nvPr/>
        </p:nvCxnSpPr>
        <p:spPr>
          <a:xfrm rot="5400000">
            <a:off x="2447147" y="3581135"/>
            <a:ext cx="3810000" cy="2117"/>
          </a:xfrm>
          <a:prstGeom prst="straightConnector1">
            <a:avLst/>
          </a:prstGeom>
          <a:noFill/>
          <a:ln w="15875" cap="flat" cmpd="sng">
            <a:solidFill>
              <a:srgbClr val="B5B5B5"/>
            </a:solidFill>
            <a:prstDash val="solid"/>
            <a:round/>
            <a:headEnd type="none" w="sm" len="sm"/>
            <a:tailEnd type="none" w="sm" len="sm"/>
          </a:ln>
        </p:spPr>
      </p:cxnSp>
      <p:sp>
        <p:nvSpPr>
          <p:cNvPr id="46" name="Google Shape;46;p7"/>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Caption">
  <p:cSld name="PhotoCaption">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1pPr>
            <a:lvl2pPr marL="0" lvl="1"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2pPr>
            <a:lvl3pPr marL="0" lvl="2"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3pPr>
            <a:lvl4pPr marL="0" lvl="3"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4pPr>
            <a:lvl5pPr marL="0" lvl="4"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5pPr>
            <a:lvl6pPr marL="0" lvl="5"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6pPr>
            <a:lvl7pPr marL="0" lvl="6"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7pPr>
            <a:lvl8pPr marL="0" lvl="7"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8pPr>
            <a:lvl9pPr marL="0" lvl="8"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8"/>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a:spLocks noGrp="1"/>
          </p:cNvSpPr>
          <p:nvPr>
            <p:ph type="pic" idx="2"/>
          </p:nvPr>
        </p:nvSpPr>
        <p:spPr>
          <a:xfrm>
            <a:off x="609600" y="1524000"/>
            <a:ext cx="7823200" cy="4648200"/>
          </a:xfrm>
          <a:prstGeom prst="rect">
            <a:avLst/>
          </a:prstGeom>
          <a:noFill/>
          <a:ln>
            <a:noFill/>
          </a:ln>
        </p:spPr>
        <p:txBody>
          <a:bodyPr spcFirstLastPara="1" wrap="square" lIns="91425" tIns="45700" rIns="91425" bIns="45700" anchor="t" anchorCtr="0"/>
          <a:lstStyle>
            <a:lvl1pPr marR="0" lvl="0" algn="l" rtl="0">
              <a:lnSpc>
                <a:spcPct val="95000"/>
              </a:lnSpc>
              <a:spcBef>
                <a:spcPts val="1200"/>
              </a:spcBef>
              <a:spcAft>
                <a:spcPts val="0"/>
              </a:spcAft>
              <a:buClr>
                <a:schemeClr val="lt2"/>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lnSpc>
                <a:spcPct val="95000"/>
              </a:lnSpc>
              <a:spcBef>
                <a:spcPts val="600"/>
              </a:spcBef>
              <a:spcAft>
                <a:spcPts val="0"/>
              </a:spcAft>
              <a:buClr>
                <a:schemeClr val="lt2"/>
              </a:buClr>
              <a:buSzPts val="2000"/>
              <a:buFont typeface="Verdana"/>
              <a:buChar char="─"/>
              <a:defRPr sz="2000" b="0" i="0" u="none" strike="noStrike" cap="none">
                <a:solidFill>
                  <a:schemeClr val="dk1"/>
                </a:solidFill>
                <a:latin typeface="Verdana"/>
                <a:ea typeface="Verdana"/>
                <a:cs typeface="Verdana"/>
                <a:sym typeface="Verdana"/>
              </a:defRPr>
            </a:lvl2pPr>
            <a:lvl3pPr marR="0" lvl="2" algn="l" rtl="0">
              <a:lnSpc>
                <a:spcPct val="95000"/>
              </a:lnSpc>
              <a:spcBef>
                <a:spcPts val="60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3pPr>
            <a:lvl4pPr marR="0" lvl="3" algn="l" rtl="0">
              <a:lnSpc>
                <a:spcPct val="95000"/>
              </a:lnSpc>
              <a:spcBef>
                <a:spcPts val="600"/>
              </a:spcBef>
              <a:spcAft>
                <a:spcPts val="0"/>
              </a:spcAft>
              <a:buClr>
                <a:schemeClr val="lt2"/>
              </a:buClr>
              <a:buSzPts val="1600"/>
              <a:buFont typeface="Courier New"/>
              <a:buChar char="o"/>
              <a:defRPr sz="1600" b="0" i="0" u="none" strike="noStrike" cap="none">
                <a:solidFill>
                  <a:schemeClr val="dk1"/>
                </a:solidFill>
                <a:latin typeface="Verdana"/>
                <a:ea typeface="Verdana"/>
                <a:cs typeface="Verdana"/>
                <a:sym typeface="Verdana"/>
              </a:defRPr>
            </a:lvl4pPr>
            <a:lvl5pPr marR="0" lvl="4" algn="l" rtl="0">
              <a:lnSpc>
                <a:spcPct val="95000"/>
              </a:lnSpc>
              <a:spcBef>
                <a:spcPts val="600"/>
              </a:spcBef>
              <a:spcAft>
                <a:spcPts val="0"/>
              </a:spcAft>
              <a:buClr>
                <a:schemeClr val="lt2"/>
              </a:buClr>
              <a:buSzPts val="1600"/>
              <a:buFont typeface="Arial"/>
              <a:buChar char="•"/>
              <a:defRPr sz="1600" b="0" i="0" u="none" strike="noStrike" cap="none">
                <a:solidFill>
                  <a:schemeClr val="dk1"/>
                </a:solidFill>
                <a:latin typeface="Verdana"/>
                <a:ea typeface="Verdana"/>
                <a:cs typeface="Verdana"/>
                <a:sym typeface="Verdana"/>
              </a:defRPr>
            </a:lvl5pPr>
            <a:lvl6pPr marR="0" lvl="5"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6pPr>
            <a:lvl7pPr marR="0" lvl="6"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7pPr>
            <a:lvl8pPr marR="0" lvl="7"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8pPr>
            <a:lvl9pPr marR="0" lvl="8"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9pPr>
          </a:lstStyle>
          <a:p>
            <a:endParaRPr/>
          </a:p>
        </p:txBody>
      </p:sp>
      <p:sp>
        <p:nvSpPr>
          <p:cNvPr id="52" name="Google Shape;52;p8"/>
          <p:cNvSpPr txBox="1">
            <a:spLocks noGrp="1"/>
          </p:cNvSpPr>
          <p:nvPr>
            <p:ph type="body" idx="1"/>
          </p:nvPr>
        </p:nvSpPr>
        <p:spPr>
          <a:xfrm>
            <a:off x="8737600" y="1524000"/>
            <a:ext cx="2844800" cy="4648200"/>
          </a:xfrm>
          <a:prstGeom prst="rect">
            <a:avLst/>
          </a:prstGeom>
          <a:noFill/>
          <a:ln>
            <a:noFill/>
          </a:ln>
        </p:spPr>
        <p:txBody>
          <a:bodyPr spcFirstLastPara="1" wrap="square" lIns="91425" tIns="45700" rIns="91425" bIns="45700" anchor="t" anchorCtr="0"/>
          <a:lstStyle>
            <a:lvl1pPr marL="457200" lvl="0" indent="-228600" algn="l">
              <a:lnSpc>
                <a:spcPct val="95000"/>
              </a:lnSpc>
              <a:spcBef>
                <a:spcPts val="1200"/>
              </a:spcBef>
              <a:spcAft>
                <a:spcPts val="0"/>
              </a:spcAft>
              <a:buSzPts val="2000"/>
              <a:buFont typeface="Verdana"/>
              <a:buNone/>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Red">
  <p:cSld name="BlankRed">
    <p:bg>
      <p:bgPr>
        <a:solidFill>
          <a:schemeClr val="lt2"/>
        </a:solidFill>
        <a:effectLst/>
      </p:bgPr>
    </p:bg>
    <p:spTree>
      <p:nvGrpSpPr>
        <p:cNvPr id="1" name="Shape 53"/>
        <p:cNvGrpSpPr/>
        <p:nvPr/>
      </p:nvGrpSpPr>
      <p:grpSpPr>
        <a:xfrm>
          <a:off x="0" y="0"/>
          <a:ext cx="0" cy="0"/>
          <a:chOff x="0" y="0"/>
          <a:chExt cx="0" cy="0"/>
        </a:xfrm>
      </p:grpSpPr>
      <p:pic>
        <p:nvPicPr>
          <p:cNvPr id="54" name="Google Shape;54;p9"/>
          <p:cNvPicPr preferRelativeResize="0"/>
          <p:nvPr/>
        </p:nvPicPr>
        <p:blipFill rotWithShape="1">
          <a:blip r:embed="rId2">
            <a:alphaModFix/>
          </a:blip>
          <a:srcRect/>
          <a:stretch/>
        </p:blipFill>
        <p:spPr>
          <a:xfrm>
            <a:off x="3416300" y="1433514"/>
            <a:ext cx="5359400" cy="39909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5"/>
        <p:cNvGrpSpPr/>
        <p:nvPr/>
      </p:nvGrpSpPr>
      <p:grpSpPr>
        <a:xfrm>
          <a:off x="0" y="0"/>
          <a:ext cx="0" cy="0"/>
          <a:chOff x="0" y="0"/>
          <a:chExt cx="0" cy="0"/>
        </a:xfrm>
      </p:grpSpPr>
      <p:pic>
        <p:nvPicPr>
          <p:cNvPr id="56" name="Google Shape;56;p10" descr="greyWatermark-20.png"/>
          <p:cNvPicPr preferRelativeResize="0"/>
          <p:nvPr/>
        </p:nvPicPr>
        <p:blipFill rotWithShape="1">
          <a:blip r:embed="rId2">
            <a:alphaModFix/>
          </a:blip>
          <a:srcRect/>
          <a:stretch/>
        </p:blipFill>
        <p:spPr>
          <a:xfrm>
            <a:off x="6914120" y="2981886"/>
            <a:ext cx="5277880" cy="3876115"/>
          </a:xfrm>
          <a:prstGeom prst="rect">
            <a:avLst/>
          </a:prstGeom>
          <a:noFill/>
          <a:ln>
            <a:noFill/>
          </a:ln>
        </p:spPr>
      </p:pic>
      <p:sp>
        <p:nvSpPr>
          <p:cNvPr id="57" name="Google Shape;57;p10"/>
          <p:cNvSpPr/>
          <p:nvPr/>
        </p:nvSpPr>
        <p:spPr>
          <a:xfrm>
            <a:off x="0" y="0"/>
            <a:ext cx="12192000" cy="1143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8" name="Google Shape;58;p10"/>
          <p:cNvSpPr txBox="1">
            <a:spLocks noGrp="1"/>
          </p:cNvSpPr>
          <p:nvPr>
            <p:ph type="title"/>
          </p:nvPr>
        </p:nvSpPr>
        <p:spPr>
          <a:xfrm>
            <a:off x="1016000" y="1447800"/>
            <a:ext cx="9144000" cy="1676400"/>
          </a:xfrm>
          <a:prstGeom prst="rect">
            <a:avLst/>
          </a:prstGeom>
          <a:noFill/>
          <a:ln>
            <a:noFill/>
          </a:ln>
        </p:spPr>
        <p:txBody>
          <a:bodyPr spcFirstLastPara="1" wrap="square" lIns="91425" tIns="45700" rIns="91425" bIns="45700" anchor="b" anchorCtr="0"/>
          <a:lstStyle>
            <a:lvl1pPr lvl="0" algn="l">
              <a:lnSpc>
                <a:spcPct val="100000"/>
              </a:lnSpc>
              <a:spcBef>
                <a:spcPts val="0"/>
              </a:spcBef>
              <a:spcAft>
                <a:spcPts val="0"/>
              </a:spcAft>
              <a:buClr>
                <a:srgbClr val="262626"/>
              </a:buClr>
              <a:buSzPts val="4000"/>
              <a:buFont typeface="Verdana"/>
              <a:buNone/>
              <a:defRPr sz="4000" b="1">
                <a:solidFill>
                  <a:srgbClr val="262626"/>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body" idx="1"/>
          </p:nvPr>
        </p:nvSpPr>
        <p:spPr>
          <a:xfrm>
            <a:off x="1016000" y="3124200"/>
            <a:ext cx="9144000" cy="914400"/>
          </a:xfrm>
          <a:prstGeom prst="rect">
            <a:avLst/>
          </a:prstGeom>
          <a:noFill/>
          <a:ln>
            <a:noFill/>
          </a:ln>
        </p:spPr>
        <p:txBody>
          <a:bodyPr spcFirstLastPara="1" wrap="square" lIns="91425" tIns="45700" rIns="91425" bIns="45700" anchor="t" anchorCtr="0"/>
          <a:lstStyle>
            <a:lvl1pPr marL="457200" lvl="0" indent="-228600" algn="l">
              <a:lnSpc>
                <a:spcPct val="95000"/>
              </a:lnSpc>
              <a:spcBef>
                <a:spcPts val="1200"/>
              </a:spcBef>
              <a:spcAft>
                <a:spcPts val="0"/>
              </a:spcAft>
              <a:buSzPts val="2800"/>
              <a:buNone/>
              <a:defRPr sz="2800">
                <a:solidFill>
                  <a:schemeClr val="dk2"/>
                </a:solidFill>
              </a:defRPr>
            </a:lvl1pPr>
            <a:lvl2pPr marL="914400" lvl="1" indent="-228600" algn="l">
              <a:lnSpc>
                <a:spcPct val="95000"/>
              </a:lnSpc>
              <a:spcBef>
                <a:spcPts val="600"/>
              </a:spcBef>
              <a:spcAft>
                <a:spcPts val="0"/>
              </a:spcAft>
              <a:buSzPts val="1800"/>
              <a:buNone/>
              <a:defRPr sz="1800">
                <a:solidFill>
                  <a:srgbClr val="888888"/>
                </a:solidFill>
              </a:defRPr>
            </a:lvl2pPr>
            <a:lvl3pPr marL="1371600" lvl="2" indent="-228600" algn="l">
              <a:lnSpc>
                <a:spcPct val="95000"/>
              </a:lnSpc>
              <a:spcBef>
                <a:spcPts val="600"/>
              </a:spcBef>
              <a:spcAft>
                <a:spcPts val="0"/>
              </a:spcAft>
              <a:buSzPts val="1600"/>
              <a:buNone/>
              <a:defRPr sz="1600">
                <a:solidFill>
                  <a:srgbClr val="888888"/>
                </a:solidFill>
              </a:defRPr>
            </a:lvl3pPr>
            <a:lvl4pPr marL="1828800" lvl="3" indent="-228600" algn="l">
              <a:lnSpc>
                <a:spcPct val="95000"/>
              </a:lnSpc>
              <a:spcBef>
                <a:spcPts val="600"/>
              </a:spcBef>
              <a:spcAft>
                <a:spcPts val="0"/>
              </a:spcAft>
              <a:buSzPts val="1400"/>
              <a:buNone/>
              <a:defRPr sz="1400">
                <a:solidFill>
                  <a:srgbClr val="888888"/>
                </a:solidFill>
              </a:defRPr>
            </a:lvl4pPr>
            <a:lvl5pPr marL="2286000" lvl="4" indent="-228600" algn="l">
              <a:lnSpc>
                <a:spcPct val="95000"/>
              </a:lnSpc>
              <a:spcBef>
                <a:spcPts val="600"/>
              </a:spcBef>
              <a:spcAft>
                <a:spcPts val="0"/>
              </a:spcAft>
              <a:buSzPts val="1400"/>
              <a:buNone/>
              <a:defRPr sz="1400">
                <a:solidFill>
                  <a:srgbClr val="888888"/>
                </a:solidFill>
              </a:defRPr>
            </a:lvl5pPr>
            <a:lvl6pPr marL="2743200" lvl="5" indent="-228600" algn="l">
              <a:lnSpc>
                <a:spcPct val="100000"/>
              </a:lnSpc>
              <a:spcBef>
                <a:spcPts val="280"/>
              </a:spcBef>
              <a:spcAft>
                <a:spcPts val="0"/>
              </a:spcAft>
              <a:buSzPts val="1400"/>
              <a:buNone/>
              <a:defRPr sz="1400">
                <a:solidFill>
                  <a:srgbClr val="888888"/>
                </a:solidFill>
              </a:defRPr>
            </a:lvl6pPr>
            <a:lvl7pPr marL="3200400" lvl="6" indent="-228600" algn="l">
              <a:lnSpc>
                <a:spcPct val="100000"/>
              </a:lnSpc>
              <a:spcBef>
                <a:spcPts val="280"/>
              </a:spcBef>
              <a:spcAft>
                <a:spcPts val="0"/>
              </a:spcAft>
              <a:buSzPts val="1400"/>
              <a:buNone/>
              <a:defRPr sz="1400">
                <a:solidFill>
                  <a:srgbClr val="888888"/>
                </a:solidFill>
              </a:defRPr>
            </a:lvl7pPr>
            <a:lvl8pPr marL="3657600" lvl="7" indent="-228600" algn="l">
              <a:lnSpc>
                <a:spcPct val="100000"/>
              </a:lnSpc>
              <a:spcBef>
                <a:spcPts val="280"/>
              </a:spcBef>
              <a:spcAft>
                <a:spcPts val="0"/>
              </a:spcAft>
              <a:buSzPts val="1400"/>
              <a:buNone/>
              <a:defRPr sz="1400">
                <a:solidFill>
                  <a:srgbClr val="888888"/>
                </a:solidFill>
              </a:defRPr>
            </a:lvl8pPr>
            <a:lvl9pPr marL="4114800" lvl="8" indent="-228600" algn="l">
              <a:lnSpc>
                <a:spcPct val="100000"/>
              </a:lnSpc>
              <a:spcBef>
                <a:spcPts val="280"/>
              </a:spcBef>
              <a:spcAft>
                <a:spcPts val="0"/>
              </a:spcAft>
              <a:buSzPts val="1400"/>
              <a:buNone/>
              <a:defRPr sz="1400">
                <a:solidFill>
                  <a:srgbClr val="888888"/>
                </a:solidFill>
              </a:defRPr>
            </a:lvl9pPr>
          </a:lstStyle>
          <a:p>
            <a:endParaRPr/>
          </a:p>
        </p:txBody>
      </p:sp>
      <p:sp>
        <p:nvSpPr>
          <p:cNvPr id="60" name="Google Shape;60;p10"/>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1pPr>
            <a:lvl2pPr marL="0" lvl="1"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2pPr>
            <a:lvl3pPr marL="0" lvl="2"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3pPr>
            <a:lvl4pPr marL="0" lvl="3"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4pPr>
            <a:lvl5pPr marL="0" lvl="4"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5pPr>
            <a:lvl6pPr marL="0" lvl="5"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6pPr>
            <a:lvl7pPr marL="0" lvl="6"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7pPr>
            <a:lvl8pPr marL="0" lvl="7"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8pPr>
            <a:lvl9pPr marL="0" lvl="8" indent="0" algn="l">
              <a:lnSpc>
                <a:spcPct val="100000"/>
              </a:lnSpc>
              <a:spcBef>
                <a:spcPts val="0"/>
              </a:spcBef>
              <a:spcAft>
                <a:spcPts val="0"/>
              </a:spcAft>
              <a:buSzPts val="1200"/>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10"/>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sz="1600"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262626"/>
              </a:buClr>
              <a:buSzPts val="3200"/>
              <a:buFont typeface="Verdana"/>
              <a:buNone/>
              <a:defRPr sz="3200" b="1" i="0" u="none" strike="noStrike" cap="none">
                <a:solidFill>
                  <a:srgbClr val="262626"/>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lstStyle>
            <a:lvl1pPr marL="457200" marR="0" lvl="0" indent="-381000" algn="l" rtl="0">
              <a:lnSpc>
                <a:spcPct val="95000"/>
              </a:lnSpc>
              <a:spcBef>
                <a:spcPts val="1200"/>
              </a:spcBef>
              <a:spcAft>
                <a:spcPts val="0"/>
              </a:spcAft>
              <a:buClr>
                <a:schemeClr val="lt2"/>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lnSpc>
                <a:spcPct val="95000"/>
              </a:lnSpc>
              <a:spcBef>
                <a:spcPts val="600"/>
              </a:spcBef>
              <a:spcAft>
                <a:spcPts val="0"/>
              </a:spcAft>
              <a:buClr>
                <a:schemeClr val="lt2"/>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rtl="0">
              <a:lnSpc>
                <a:spcPct val="95000"/>
              </a:lnSpc>
              <a:spcBef>
                <a:spcPts val="60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l" rtl="0">
              <a:lnSpc>
                <a:spcPct val="95000"/>
              </a:lnSpc>
              <a:spcBef>
                <a:spcPts val="600"/>
              </a:spcBef>
              <a:spcAft>
                <a:spcPts val="0"/>
              </a:spcAft>
              <a:buClr>
                <a:schemeClr val="lt2"/>
              </a:buClr>
              <a:buSzPts val="1600"/>
              <a:buFont typeface="Courier New"/>
              <a:buChar char="o"/>
              <a:defRPr sz="1600" b="0" i="0" u="none" strike="noStrike" cap="none">
                <a:solidFill>
                  <a:schemeClr val="dk1"/>
                </a:solidFill>
                <a:latin typeface="Verdana"/>
                <a:ea typeface="Verdana"/>
                <a:cs typeface="Verdana"/>
                <a:sym typeface="Verdana"/>
              </a:defRPr>
            </a:lvl4pPr>
            <a:lvl5pPr marL="2286000" marR="0" lvl="4" indent="-330200" algn="l" rtl="0">
              <a:lnSpc>
                <a:spcPct val="95000"/>
              </a:lnSpc>
              <a:spcBef>
                <a:spcPts val="600"/>
              </a:spcBef>
              <a:spcAft>
                <a:spcPts val="0"/>
              </a:spcAft>
              <a:buClr>
                <a:schemeClr val="lt2"/>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6pPr>
            <a:lvl7pPr marL="3200400" marR="0" lvl="6"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7pPr>
            <a:lvl8pPr marL="3657600" marR="0" lvl="7"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8pPr>
            <a:lvl9pPr marL="4114800" marR="0" lvl="8" indent="-330200" algn="l" rtl="0">
              <a:lnSpc>
                <a:spcPct val="100000"/>
              </a:lnSpc>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9pPr>
          </a:lstStyle>
          <a:p>
            <a:endParaRPr/>
          </a:p>
        </p:txBody>
      </p:sp>
      <p:sp>
        <p:nvSpPr>
          <p:cNvPr id="12" name="Google Shape;12;p1"/>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1"/>
          <p:cNvSpPr/>
          <p:nvPr/>
        </p:nvSpPr>
        <p:spPr>
          <a:xfrm>
            <a:off x="609600" y="1234967"/>
            <a:ext cx="11582400"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 name="Google Shape;14;p1"/>
          <p:cNvSpPr txBox="1"/>
          <p:nvPr/>
        </p:nvSpPr>
        <p:spPr>
          <a:xfrm>
            <a:off x="7315200" y="6400800"/>
            <a:ext cx="4470400"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lt2"/>
                </a:solidFill>
                <a:latin typeface="Times New Roman"/>
                <a:ea typeface="Times New Roman"/>
                <a:cs typeface="Times New Roman"/>
                <a:sym typeface="Times New Roman"/>
              </a:rPr>
              <a:t>Worcester Polytechnic Institute</a:t>
            </a:r>
            <a:endParaRPr sz="1400" b="0" i="0" u="none" strike="noStrike" cap="none">
              <a:solidFill>
                <a:srgbClr val="000000"/>
              </a:solidFill>
              <a:latin typeface="Arial"/>
              <a:ea typeface="Arial"/>
              <a:cs typeface="Arial"/>
              <a:sym typeface="Arial"/>
            </a:endParaRPr>
          </a:p>
        </p:txBody>
      </p:sp>
      <p:sp>
        <p:nvSpPr>
          <p:cNvPr id="15" name="Google Shape;15;p1"/>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262626"/>
              </a:buClr>
              <a:buSzPts val="3200"/>
              <a:buFont typeface="Verdana"/>
              <a:buNone/>
              <a:defRPr sz="3200" b="1" i="0" u="none" strike="noStrike" cap="none">
                <a:solidFill>
                  <a:srgbClr val="262626"/>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9pPr>
          </a:lstStyle>
          <a:p>
            <a:endParaRPr/>
          </a:p>
        </p:txBody>
      </p:sp>
      <p:sp>
        <p:nvSpPr>
          <p:cNvPr id="76" name="Google Shape;76;p13"/>
          <p:cNvSpPr txBox="1">
            <a:spLocks noGrp="1"/>
          </p:cNvSpPr>
          <p:nvPr>
            <p:ph type="body" idx="1"/>
          </p:nvPr>
        </p:nvSpPr>
        <p:spPr>
          <a:xfrm>
            <a:off x="609600" y="1524000"/>
            <a:ext cx="10972800" cy="4648500"/>
          </a:xfrm>
          <a:prstGeom prst="rect">
            <a:avLst/>
          </a:prstGeom>
          <a:noFill/>
          <a:ln>
            <a:noFill/>
          </a:ln>
        </p:spPr>
        <p:txBody>
          <a:bodyPr spcFirstLastPara="1" wrap="square" lIns="91425" tIns="45700" rIns="91425" bIns="45700" anchor="t" anchorCtr="0"/>
          <a:lstStyle>
            <a:lvl1pPr marL="457200" marR="0" lvl="0" indent="-381000" algn="l" rtl="0">
              <a:lnSpc>
                <a:spcPct val="95000"/>
              </a:lnSpc>
              <a:spcBef>
                <a:spcPts val="1200"/>
              </a:spcBef>
              <a:spcAft>
                <a:spcPts val="0"/>
              </a:spcAft>
              <a:buClr>
                <a:schemeClr val="lt2"/>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lnSpc>
                <a:spcPct val="95000"/>
              </a:lnSpc>
              <a:spcBef>
                <a:spcPts val="700"/>
              </a:spcBef>
              <a:spcAft>
                <a:spcPts val="0"/>
              </a:spcAft>
              <a:buClr>
                <a:schemeClr val="lt2"/>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9250" algn="l" rtl="0">
              <a:lnSpc>
                <a:spcPct val="95000"/>
              </a:lnSpc>
              <a:spcBef>
                <a:spcPts val="700"/>
              </a:spcBef>
              <a:spcAft>
                <a:spcPts val="0"/>
              </a:spcAft>
              <a:buClr>
                <a:schemeClr val="lt2"/>
              </a:buClr>
              <a:buSzPts val="1900"/>
              <a:buFont typeface="Noto Sans Symbols"/>
              <a:buChar char="▪"/>
              <a:defRPr sz="1900" b="0" i="0" u="none" strike="noStrike" cap="none">
                <a:solidFill>
                  <a:schemeClr val="dk1"/>
                </a:solidFill>
                <a:latin typeface="Verdana"/>
                <a:ea typeface="Verdana"/>
                <a:cs typeface="Verdana"/>
                <a:sym typeface="Verdana"/>
              </a:defRPr>
            </a:lvl3pPr>
            <a:lvl4pPr marL="1828800" marR="0" lvl="3" indent="-330200" algn="l" rtl="0">
              <a:lnSpc>
                <a:spcPct val="95000"/>
              </a:lnSpc>
              <a:spcBef>
                <a:spcPts val="700"/>
              </a:spcBef>
              <a:spcAft>
                <a:spcPts val="0"/>
              </a:spcAft>
              <a:buClr>
                <a:schemeClr val="lt2"/>
              </a:buClr>
              <a:buSzPts val="1600"/>
              <a:buFont typeface="Courier New"/>
              <a:buChar char="o"/>
              <a:defRPr sz="1600" b="0" i="0" u="none" strike="noStrike" cap="none">
                <a:solidFill>
                  <a:schemeClr val="dk1"/>
                </a:solidFill>
                <a:latin typeface="Verdana"/>
                <a:ea typeface="Verdana"/>
                <a:cs typeface="Verdana"/>
                <a:sym typeface="Verdana"/>
              </a:defRPr>
            </a:lvl4pPr>
            <a:lvl5pPr marL="2286000" marR="0" lvl="4" indent="-330200" algn="l" rtl="0">
              <a:lnSpc>
                <a:spcPct val="95000"/>
              </a:lnSpc>
              <a:spcBef>
                <a:spcPts val="700"/>
              </a:spcBef>
              <a:spcAft>
                <a:spcPts val="0"/>
              </a:spcAft>
              <a:buClr>
                <a:schemeClr val="lt2"/>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rtl="0">
              <a:lnSpc>
                <a:spcPct val="100000"/>
              </a:lnSpc>
              <a:spcBef>
                <a:spcPts val="30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6pPr>
            <a:lvl7pPr marL="3200400" marR="0" lvl="6" indent="-330200" algn="l" rtl="0">
              <a:lnSpc>
                <a:spcPct val="100000"/>
              </a:lnSpc>
              <a:spcBef>
                <a:spcPts val="30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7pPr>
            <a:lvl8pPr marL="3657600" marR="0" lvl="7" indent="-330200" algn="l" rtl="0">
              <a:lnSpc>
                <a:spcPct val="100000"/>
              </a:lnSpc>
              <a:spcBef>
                <a:spcPts val="30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8pPr>
            <a:lvl9pPr marL="4114800" marR="0" lvl="8" indent="-330200" algn="l" rtl="0">
              <a:lnSpc>
                <a:spcPct val="100000"/>
              </a:lnSpc>
              <a:spcBef>
                <a:spcPts val="30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9pPr>
          </a:lstStyle>
          <a:p>
            <a:endParaRPr/>
          </a:p>
        </p:txBody>
      </p:sp>
      <p:sp>
        <p:nvSpPr>
          <p:cNvPr id="77" name="Google Shape;77;p13"/>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3"/>
          <p:cNvSpPr/>
          <p:nvPr/>
        </p:nvSpPr>
        <p:spPr>
          <a:xfrm>
            <a:off x="609600" y="1234967"/>
            <a:ext cx="11582400" cy="456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Verdana"/>
              <a:ea typeface="Verdana"/>
              <a:cs typeface="Verdana"/>
              <a:sym typeface="Verdana"/>
            </a:endParaRPr>
          </a:p>
        </p:txBody>
      </p:sp>
      <p:sp>
        <p:nvSpPr>
          <p:cNvPr id="79" name="Google Shape;79;p13"/>
          <p:cNvSpPr txBox="1"/>
          <p:nvPr/>
        </p:nvSpPr>
        <p:spPr>
          <a:xfrm>
            <a:off x="7315200" y="6400800"/>
            <a:ext cx="44703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900"/>
              <a:buFont typeface="Arial"/>
              <a:buNone/>
            </a:pPr>
            <a:r>
              <a:rPr lang="en-US" sz="1900" b="0" i="0" u="none" strike="noStrike" cap="none">
                <a:solidFill>
                  <a:schemeClr val="lt2"/>
                </a:solidFill>
                <a:latin typeface="Times New Roman"/>
                <a:ea typeface="Times New Roman"/>
                <a:cs typeface="Times New Roman"/>
                <a:sym typeface="Times New Roman"/>
              </a:rPr>
              <a:t>Worcester Polytechnic Institute</a:t>
            </a:r>
            <a:endParaRPr sz="1500" b="0" i="0" u="none" strike="noStrike" cap="none">
              <a:solidFill>
                <a:srgbClr val="000000"/>
              </a:solidFill>
              <a:latin typeface="Arial"/>
              <a:ea typeface="Arial"/>
              <a:cs typeface="Arial"/>
              <a:sym typeface="Arial"/>
            </a:endParaRPr>
          </a:p>
        </p:txBody>
      </p:sp>
      <p:sp>
        <p:nvSpPr>
          <p:cNvPr id="80" name="Google Shape;80;p13"/>
          <p:cNvSpPr txBox="1">
            <a:spLocks noGrp="1"/>
          </p:cNvSpPr>
          <p:nvPr>
            <p:ph type="ftr" idx="11"/>
          </p:nvPr>
        </p:nvSpPr>
        <p:spPr>
          <a:xfrm>
            <a:off x="609600" y="6400800"/>
            <a:ext cx="6807300" cy="3048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500"/>
              <a:buFont typeface="Arial"/>
              <a:buNone/>
              <a:defRPr sz="1600" b="0" i="0" u="none" strike="noStrike" cap="none">
                <a:solidFill>
                  <a:schemeClr val="dk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avvi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ithub.com/hellock/icrawler"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subTitle" idx="1"/>
          </p:nvPr>
        </p:nvSpPr>
        <p:spPr>
          <a:xfrm>
            <a:off x="2044900" y="2042550"/>
            <a:ext cx="8535900" cy="4572000"/>
          </a:xfrm>
          <a:prstGeom prst="rect">
            <a:avLst/>
          </a:prstGeom>
          <a:noFill/>
          <a:ln>
            <a:noFill/>
          </a:ln>
        </p:spPr>
        <p:txBody>
          <a:bodyPr spcFirstLastPara="1" wrap="square" lIns="91425" tIns="45700" rIns="91425" bIns="45700" anchor="t" anchorCtr="0">
            <a:noAutofit/>
          </a:bodyPr>
          <a:lstStyle/>
          <a:p>
            <a:pPr marL="457200" lvl="0" indent="-381000" algn="l" rtl="0">
              <a:lnSpc>
                <a:spcPct val="95000"/>
              </a:lnSpc>
              <a:spcBef>
                <a:spcPts val="1200"/>
              </a:spcBef>
              <a:spcAft>
                <a:spcPts val="0"/>
              </a:spcAft>
              <a:buSzPts val="2800"/>
              <a:buNone/>
            </a:pPr>
            <a:r>
              <a:rPr lang="en-US"/>
              <a:t>CS548 Fall 2018 Web Mining Showcase </a:t>
            </a:r>
            <a:endParaRPr/>
          </a:p>
          <a:p>
            <a:pPr marL="457200" lvl="0" indent="-381000" algn="l" rtl="0">
              <a:lnSpc>
                <a:spcPct val="95000"/>
              </a:lnSpc>
              <a:spcBef>
                <a:spcPts val="1200"/>
              </a:spcBef>
              <a:spcAft>
                <a:spcPts val="0"/>
              </a:spcAft>
              <a:buSzPts val="2800"/>
              <a:buNone/>
            </a:pPr>
            <a:r>
              <a:rPr lang="en-US" sz="1800"/>
              <a:t>by</a:t>
            </a:r>
            <a:r>
              <a:rPr lang="en-US"/>
              <a:t> </a:t>
            </a:r>
            <a:r>
              <a:rPr lang="en-US" sz="1800"/>
              <a:t>Mallak Alkhathlan, Jason Dsouza, Paritosh Goel, </a:t>
            </a:r>
            <a:endParaRPr/>
          </a:p>
          <a:p>
            <a:pPr marL="76200" lvl="0" indent="0" algn="l" rtl="0">
              <a:lnSpc>
                <a:spcPct val="95000"/>
              </a:lnSpc>
              <a:spcBef>
                <a:spcPts val="1200"/>
              </a:spcBef>
              <a:spcAft>
                <a:spcPts val="0"/>
              </a:spcAft>
              <a:buSzPts val="2800"/>
              <a:buNone/>
            </a:pPr>
            <a:r>
              <a:rPr lang="en-US" sz="1800"/>
              <a:t>Preeti Havannavar, Sayed Inamdar </a:t>
            </a:r>
            <a:endParaRPr/>
          </a:p>
          <a:p>
            <a:pPr marL="457200" lvl="0" indent="-381000" algn="l" rtl="0">
              <a:lnSpc>
                <a:spcPct val="95000"/>
              </a:lnSpc>
              <a:spcBef>
                <a:spcPts val="1200"/>
              </a:spcBef>
              <a:spcAft>
                <a:spcPts val="0"/>
              </a:spcAft>
              <a:buSzPts val="2800"/>
              <a:buNone/>
            </a:pPr>
            <a:r>
              <a:rPr lang="en-US" sz="1800"/>
              <a:t>Showcasing work by CHENYI LIAO, WANG WEIMIN, KEN SAKURADA,</a:t>
            </a:r>
            <a:endParaRPr sz="1800"/>
          </a:p>
          <a:p>
            <a:pPr marL="457200" lvl="0" indent="-381000" algn="l" rtl="0">
              <a:lnSpc>
                <a:spcPct val="95000"/>
              </a:lnSpc>
              <a:spcBef>
                <a:spcPts val="1200"/>
              </a:spcBef>
              <a:spcAft>
                <a:spcPts val="0"/>
              </a:spcAft>
              <a:buSzPts val="2800"/>
              <a:buNone/>
            </a:pPr>
            <a:r>
              <a:rPr lang="en-US" sz="1800"/>
              <a:t>AND NOBUO KAWAGUCHI on</a:t>
            </a:r>
            <a:endParaRPr/>
          </a:p>
          <a:p>
            <a:pPr marL="457200" lvl="0" indent="-381000" algn="l" rtl="0">
              <a:lnSpc>
                <a:spcPct val="95000"/>
              </a:lnSpc>
              <a:spcBef>
                <a:spcPts val="1200"/>
              </a:spcBef>
              <a:spcAft>
                <a:spcPts val="0"/>
              </a:spcAft>
              <a:buSzPts val="2800"/>
              <a:buNone/>
            </a:pPr>
            <a:r>
              <a:rPr lang="en-US"/>
              <a:t>Image-Matching Based Identification of</a:t>
            </a:r>
            <a:endParaRPr/>
          </a:p>
          <a:p>
            <a:pPr marL="457200" lvl="0" indent="-381000" algn="l" rtl="0">
              <a:lnSpc>
                <a:spcPct val="95000"/>
              </a:lnSpc>
              <a:spcBef>
                <a:spcPts val="1200"/>
              </a:spcBef>
              <a:spcAft>
                <a:spcPts val="0"/>
              </a:spcAft>
              <a:buSzPts val="2800"/>
              <a:buNone/>
            </a:pPr>
            <a:r>
              <a:rPr lang="en-US"/>
              <a:t>Store Signage Using Web-Crawled</a:t>
            </a:r>
            <a:endParaRPr/>
          </a:p>
          <a:p>
            <a:pPr marL="457200" lvl="0" indent="-381000" algn="l" rtl="0">
              <a:lnSpc>
                <a:spcPct val="95000"/>
              </a:lnSpc>
              <a:spcBef>
                <a:spcPts val="1200"/>
              </a:spcBef>
              <a:spcAft>
                <a:spcPts val="0"/>
              </a:spcAft>
              <a:buSzPts val="2800"/>
              <a:buNone/>
            </a:pPr>
            <a:r>
              <a:rPr lang="en-US"/>
              <a:t>Information</a:t>
            </a:r>
            <a:endParaRPr/>
          </a:p>
          <a:p>
            <a:pPr marL="457200" lvl="0" indent="-381000" algn="l" rtl="0">
              <a:lnSpc>
                <a:spcPct val="95000"/>
              </a:lnSpc>
              <a:spcBef>
                <a:spcPts val="1200"/>
              </a:spcBef>
              <a:spcAft>
                <a:spcPts val="0"/>
              </a:spcAft>
              <a:buSzPts val="2800"/>
              <a:buNone/>
            </a:pPr>
            <a:endParaRPr/>
          </a:p>
          <a:p>
            <a:pPr marL="457200" lvl="0" indent="-381000" algn="l" rtl="0">
              <a:lnSpc>
                <a:spcPct val="95000"/>
              </a:lnSpc>
              <a:spcBef>
                <a:spcPts val="1200"/>
              </a:spcBef>
              <a:spcAft>
                <a:spcPts val="0"/>
              </a:spcAft>
              <a:buSzPts val="2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Crawlers</a:t>
            </a:r>
            <a:endParaRPr/>
          </a:p>
        </p:txBody>
      </p:sp>
      <p:sp>
        <p:nvSpPr>
          <p:cNvPr id="246" name="Google Shape;246;p34"/>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pic>
        <p:nvPicPr>
          <p:cNvPr id="247" name="Google Shape;247;p34"/>
          <p:cNvPicPr preferRelativeResize="0"/>
          <p:nvPr/>
        </p:nvPicPr>
        <p:blipFill rotWithShape="1">
          <a:blip r:embed="rId3">
            <a:alphaModFix/>
          </a:blip>
          <a:srcRect/>
          <a:stretch/>
        </p:blipFill>
        <p:spPr>
          <a:xfrm>
            <a:off x="609600" y="2184283"/>
            <a:ext cx="5410200" cy="3734296"/>
          </a:xfrm>
          <a:prstGeom prst="rect">
            <a:avLst/>
          </a:prstGeom>
          <a:noFill/>
          <a:ln>
            <a:noFill/>
          </a:ln>
        </p:spPr>
      </p:pic>
      <p:pic>
        <p:nvPicPr>
          <p:cNvPr id="248" name="Google Shape;248;p34"/>
          <p:cNvPicPr preferRelativeResize="0"/>
          <p:nvPr/>
        </p:nvPicPr>
        <p:blipFill rotWithShape="1">
          <a:blip r:embed="rId4">
            <a:alphaModFix/>
          </a:blip>
          <a:srcRect/>
          <a:stretch/>
        </p:blipFill>
        <p:spPr>
          <a:xfrm>
            <a:off x="6264250" y="2184283"/>
            <a:ext cx="5660565" cy="1650326"/>
          </a:xfrm>
          <a:prstGeom prst="rect">
            <a:avLst/>
          </a:prstGeom>
          <a:noFill/>
          <a:ln>
            <a:noFill/>
          </a:ln>
        </p:spPr>
      </p:pic>
      <p:grpSp>
        <p:nvGrpSpPr>
          <p:cNvPr id="249" name="Google Shape;249;p34"/>
          <p:cNvGrpSpPr/>
          <p:nvPr/>
        </p:nvGrpSpPr>
        <p:grpSpPr>
          <a:xfrm>
            <a:off x="6400799" y="3916905"/>
            <a:ext cx="5540991" cy="2001674"/>
            <a:chOff x="6400800" y="3514297"/>
            <a:chExt cx="5197522" cy="2001674"/>
          </a:xfrm>
        </p:grpSpPr>
        <p:sp>
          <p:nvSpPr>
            <p:cNvPr id="250" name="Google Shape;250;p34"/>
            <p:cNvSpPr/>
            <p:nvPr/>
          </p:nvSpPr>
          <p:spPr>
            <a:xfrm>
              <a:off x="6400800" y="3514297"/>
              <a:ext cx="5181600" cy="35484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Fetcher: Retrieves content from a Web page </a:t>
              </a:r>
              <a:endParaRPr/>
            </a:p>
          </p:txBody>
        </p:sp>
        <p:sp>
          <p:nvSpPr>
            <p:cNvPr id="251" name="Google Shape;251;p34"/>
            <p:cNvSpPr/>
            <p:nvPr/>
          </p:nvSpPr>
          <p:spPr>
            <a:xfrm>
              <a:off x="6400800" y="3926005"/>
              <a:ext cx="5181600" cy="35484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Link Extractor: Parses the HTML and retrieves the links </a:t>
              </a:r>
              <a:endParaRPr/>
            </a:p>
          </p:txBody>
        </p:sp>
        <p:sp>
          <p:nvSpPr>
            <p:cNvPr id="252" name="Google Shape;252;p34"/>
            <p:cNvSpPr/>
            <p:nvPr/>
          </p:nvSpPr>
          <p:spPr>
            <a:xfrm>
              <a:off x="6400800" y="4337713"/>
              <a:ext cx="5181600" cy="35484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Store Processor: Stores all the extracted information</a:t>
              </a:r>
              <a:endParaRPr/>
            </a:p>
          </p:txBody>
        </p:sp>
        <p:sp>
          <p:nvSpPr>
            <p:cNvPr id="253" name="Google Shape;253;p34"/>
            <p:cNvSpPr/>
            <p:nvPr/>
          </p:nvSpPr>
          <p:spPr>
            <a:xfrm>
              <a:off x="6400800" y="4749421"/>
              <a:ext cx="5181600" cy="35484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Page Filter: Send all interesting links to URL-Seen module </a:t>
              </a:r>
              <a:endParaRPr/>
            </a:p>
          </p:txBody>
        </p:sp>
        <p:sp>
          <p:nvSpPr>
            <p:cNvPr id="254" name="Google Shape;254;p34"/>
            <p:cNvSpPr/>
            <p:nvPr/>
          </p:nvSpPr>
          <p:spPr>
            <a:xfrm>
              <a:off x="6416722" y="5161129"/>
              <a:ext cx="5181600" cy="354842"/>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URL-Seen: Detects if the URL is seen, if not sends it to the frontier</a:t>
              </a:r>
              <a:endParaRPr/>
            </a:p>
          </p:txBody>
        </p:sp>
      </p:grpSp>
      <p:sp>
        <p:nvSpPr>
          <p:cNvPr id="255" name="Google Shape;255;p34"/>
          <p:cNvSpPr txBox="1"/>
          <p:nvPr/>
        </p:nvSpPr>
        <p:spPr>
          <a:xfrm>
            <a:off x="609600" y="6040073"/>
            <a:ext cx="8660235"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http://www.seosolutionsindia.com/blog/2015/04/20/top-search-engines-name-of-their-robots-crawlers-spiders/search-engines-robots-crawl/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500"/>
                                        <p:tgtEl>
                                          <p:spTgt spid="2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500"/>
                                        <p:tgtEl>
                                          <p:spTgt spid="248"/>
                                        </p:tgtEl>
                                      </p:cBhvr>
                                    </p:animEffect>
                                  </p:childTnLst>
                                </p:cTn>
                              </p:par>
                              <p:par>
                                <p:cTn id="13" presetID="10" presetClass="entr" presetSubtype="0" fill="hold" nodeType="withEffect">
                                  <p:stCondLst>
                                    <p:cond delay="0"/>
                                  </p:stCondLst>
                                  <p:childTnLst>
                                    <p:set>
                                      <p:cBhvr>
                                        <p:cTn id="14" dur="1" fill="hold">
                                          <p:stCondLst>
                                            <p:cond delay="0"/>
                                          </p:stCondLst>
                                        </p:cTn>
                                        <p:tgtEl>
                                          <p:spTgt spid="249"/>
                                        </p:tgtEl>
                                        <p:attrNameLst>
                                          <p:attrName>style.visibility</p:attrName>
                                        </p:attrNameLst>
                                      </p:cBhvr>
                                      <p:to>
                                        <p:strVal val="visible"/>
                                      </p:to>
                                    </p:set>
                                    <p:animEffect transition="in" filter="fade">
                                      <p:cBhvr>
                                        <p:cTn id="15"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Crawlers for Web Mining</a:t>
            </a:r>
            <a:endParaRPr/>
          </a:p>
        </p:txBody>
      </p:sp>
      <p:sp>
        <p:nvSpPr>
          <p:cNvPr id="261" name="Google Shape;261;p35"/>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11</a:t>
            </a:fld>
            <a:endParaRPr/>
          </a:p>
        </p:txBody>
      </p:sp>
      <p:grpSp>
        <p:nvGrpSpPr>
          <p:cNvPr id="262" name="Google Shape;262;p35"/>
          <p:cNvGrpSpPr/>
          <p:nvPr/>
        </p:nvGrpSpPr>
        <p:grpSpPr>
          <a:xfrm>
            <a:off x="1778794" y="1323975"/>
            <a:ext cx="8634412" cy="4747599"/>
            <a:chOff x="461963" y="1323975"/>
            <a:chExt cx="7672388" cy="4747599"/>
          </a:xfrm>
        </p:grpSpPr>
        <p:pic>
          <p:nvPicPr>
            <p:cNvPr id="263" name="Google Shape;263;p35"/>
            <p:cNvPicPr preferRelativeResize="0"/>
            <p:nvPr/>
          </p:nvPicPr>
          <p:blipFill rotWithShape="1">
            <a:blip r:embed="rId3">
              <a:alphaModFix/>
            </a:blip>
            <a:srcRect/>
            <a:stretch/>
          </p:blipFill>
          <p:spPr>
            <a:xfrm>
              <a:off x="461963" y="1323975"/>
              <a:ext cx="7596188" cy="3069458"/>
            </a:xfrm>
            <a:prstGeom prst="rect">
              <a:avLst/>
            </a:prstGeom>
            <a:noFill/>
            <a:ln>
              <a:noFill/>
            </a:ln>
          </p:spPr>
        </p:pic>
        <p:pic>
          <p:nvPicPr>
            <p:cNvPr id="264" name="Google Shape;264;p35"/>
            <p:cNvPicPr preferRelativeResize="0"/>
            <p:nvPr/>
          </p:nvPicPr>
          <p:blipFill rotWithShape="1">
            <a:blip r:embed="rId4">
              <a:alphaModFix/>
            </a:blip>
            <a:srcRect/>
            <a:stretch/>
          </p:blipFill>
          <p:spPr>
            <a:xfrm>
              <a:off x="461963" y="4393433"/>
              <a:ext cx="7672388" cy="1678141"/>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Web Image Dataset Construction</a:t>
            </a:r>
            <a:endParaRPr/>
          </a:p>
        </p:txBody>
      </p:sp>
      <p:sp>
        <p:nvSpPr>
          <p:cNvPr id="270" name="Google Shape;270;p36"/>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36"/>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grpSp>
        <p:nvGrpSpPr>
          <p:cNvPr id="272" name="Google Shape;272;p36"/>
          <p:cNvGrpSpPr/>
          <p:nvPr/>
        </p:nvGrpSpPr>
        <p:grpSpPr>
          <a:xfrm>
            <a:off x="3667392" y="1325460"/>
            <a:ext cx="4857216" cy="5179152"/>
            <a:chOff x="974992" y="-1"/>
            <a:chExt cx="4857216" cy="5179152"/>
          </a:xfrm>
        </p:grpSpPr>
        <p:sp>
          <p:nvSpPr>
            <p:cNvPr id="273" name="Google Shape;273;p36"/>
            <p:cNvSpPr/>
            <p:nvPr/>
          </p:nvSpPr>
          <p:spPr>
            <a:xfrm>
              <a:off x="1959030" y="2589576"/>
              <a:ext cx="645529" cy="1230048"/>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6"/>
            <p:cNvSpPr txBox="1"/>
            <p:nvPr/>
          </p:nvSpPr>
          <p:spPr>
            <a:xfrm>
              <a:off x="2247066" y="3169872"/>
              <a:ext cx="69457" cy="6945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200" b="0" i="0" u="none" strike="noStrike" cap="none">
                <a:solidFill>
                  <a:srgbClr val="000000"/>
                </a:solidFill>
                <a:latin typeface="Verdana"/>
                <a:ea typeface="Verdana"/>
                <a:cs typeface="Verdana"/>
                <a:sym typeface="Verdana"/>
              </a:endParaRPr>
            </a:p>
          </p:txBody>
        </p:sp>
        <p:sp>
          <p:nvSpPr>
            <p:cNvPr id="275" name="Google Shape;275;p36"/>
            <p:cNvSpPr/>
            <p:nvPr/>
          </p:nvSpPr>
          <p:spPr>
            <a:xfrm>
              <a:off x="1959030" y="2543856"/>
              <a:ext cx="645529" cy="91440"/>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txBox="1"/>
            <p:nvPr/>
          </p:nvSpPr>
          <p:spPr>
            <a:xfrm>
              <a:off x="2265657" y="2573438"/>
              <a:ext cx="32276" cy="3227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200" b="0" i="0" u="none" strike="noStrike" cap="none">
                <a:solidFill>
                  <a:srgbClr val="000000"/>
                </a:solidFill>
                <a:latin typeface="Verdana"/>
                <a:ea typeface="Verdana"/>
                <a:cs typeface="Verdana"/>
                <a:sym typeface="Verdana"/>
              </a:endParaRPr>
            </a:p>
          </p:txBody>
        </p:sp>
        <p:sp>
          <p:nvSpPr>
            <p:cNvPr id="277" name="Google Shape;277;p36"/>
            <p:cNvSpPr/>
            <p:nvPr/>
          </p:nvSpPr>
          <p:spPr>
            <a:xfrm>
              <a:off x="1959030" y="1359527"/>
              <a:ext cx="645529" cy="1230048"/>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txBox="1"/>
            <p:nvPr/>
          </p:nvSpPr>
          <p:spPr>
            <a:xfrm>
              <a:off x="2247066" y="1939823"/>
              <a:ext cx="69457" cy="6945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200" b="0" i="0" u="none" strike="noStrike" cap="none">
                <a:solidFill>
                  <a:srgbClr val="000000"/>
                </a:solidFill>
                <a:latin typeface="Verdana"/>
                <a:ea typeface="Verdana"/>
                <a:cs typeface="Verdana"/>
                <a:sym typeface="Verdana"/>
              </a:endParaRPr>
            </a:p>
          </p:txBody>
        </p:sp>
        <p:sp>
          <p:nvSpPr>
            <p:cNvPr id="279" name="Google Shape;279;p36"/>
            <p:cNvSpPr/>
            <p:nvPr/>
          </p:nvSpPr>
          <p:spPr>
            <a:xfrm rot="-5400000">
              <a:off x="-1122565" y="2097556"/>
              <a:ext cx="5179152" cy="984039"/>
            </a:xfrm>
            <a:prstGeom prst="rect">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txBox="1"/>
            <p:nvPr/>
          </p:nvSpPr>
          <p:spPr>
            <a:xfrm rot="-5400000">
              <a:off x="-1122565" y="2097556"/>
              <a:ext cx="5179152" cy="984039"/>
            </a:xfrm>
            <a:prstGeom prst="rect">
              <a:avLst/>
            </a:prstGeom>
            <a:noFill/>
            <a:ln>
              <a:noFill/>
            </a:ln>
          </p:spPr>
          <p:txBody>
            <a:bodyPr spcFirstLastPara="1" wrap="square" lIns="13950" tIns="13950" rIns="13950" bIns="13950" anchor="ctr" anchorCtr="0">
              <a:noAutofit/>
            </a:bodyPr>
            <a:lstStyle/>
            <a:p>
              <a:pPr marL="0" marR="0" lvl="0" indent="0" algn="l" rtl="0">
                <a:lnSpc>
                  <a:spcPct val="90000"/>
                </a:lnSpc>
                <a:spcBef>
                  <a:spcPts val="0"/>
                </a:spcBef>
                <a:spcAft>
                  <a:spcPts val="0"/>
                </a:spcAft>
                <a:buNone/>
              </a:pPr>
              <a:r>
                <a:rPr lang="en-US" sz="2200" b="1" dirty="0">
                  <a:solidFill>
                    <a:schemeClr val="lt1"/>
                  </a:solidFill>
                  <a:latin typeface="Verdana"/>
                  <a:ea typeface="Verdana"/>
                  <a:cs typeface="Verdana"/>
                  <a:sym typeface="Verdana"/>
                </a:rPr>
                <a:t>  </a:t>
              </a:r>
              <a:r>
                <a:rPr lang="en-US" sz="2200" b="1" i="0" u="none" strike="noStrike" cap="none" dirty="0">
                  <a:solidFill>
                    <a:schemeClr val="lt1"/>
                  </a:solidFill>
                  <a:latin typeface="Verdana"/>
                  <a:ea typeface="Verdana"/>
                  <a:cs typeface="Verdana"/>
                  <a:sym typeface="Verdana"/>
                </a:rPr>
                <a:t>Web-Search Image Collection</a:t>
              </a:r>
              <a:endParaRPr sz="2200" b="0" i="0" u="none" strike="noStrike" cap="none" dirty="0">
                <a:solidFill>
                  <a:schemeClr val="lt1"/>
                </a:solidFill>
                <a:latin typeface="Verdana"/>
                <a:ea typeface="Verdana"/>
                <a:cs typeface="Verdana"/>
                <a:sym typeface="Verdana"/>
              </a:endParaRPr>
            </a:p>
          </p:txBody>
        </p:sp>
        <p:sp>
          <p:nvSpPr>
            <p:cNvPr id="281" name="Google Shape;281;p36"/>
            <p:cNvSpPr/>
            <p:nvPr/>
          </p:nvSpPr>
          <p:spPr>
            <a:xfrm>
              <a:off x="2604560" y="867508"/>
              <a:ext cx="3227648" cy="984039"/>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txBox="1"/>
            <p:nvPr/>
          </p:nvSpPr>
          <p:spPr>
            <a:xfrm>
              <a:off x="2604560" y="867508"/>
              <a:ext cx="3227648" cy="98403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Verdana"/>
                  <a:ea typeface="Verdana"/>
                  <a:cs typeface="Verdana"/>
                  <a:sym typeface="Verdana"/>
                </a:rPr>
                <a:t>Web-Search Image Crawler</a:t>
              </a:r>
              <a:endParaRPr/>
            </a:p>
          </p:txBody>
        </p:sp>
        <p:sp>
          <p:nvSpPr>
            <p:cNvPr id="283" name="Google Shape;283;p36"/>
            <p:cNvSpPr/>
            <p:nvPr/>
          </p:nvSpPr>
          <p:spPr>
            <a:xfrm>
              <a:off x="2604560" y="2097556"/>
              <a:ext cx="3227648" cy="984039"/>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txBox="1"/>
            <p:nvPr/>
          </p:nvSpPr>
          <p:spPr>
            <a:xfrm>
              <a:off x="2604560" y="2097556"/>
              <a:ext cx="3227648" cy="98403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Verdana"/>
                  <a:ea typeface="Verdana"/>
                  <a:cs typeface="Verdana"/>
                  <a:sym typeface="Verdana"/>
                </a:rPr>
                <a:t>Storefront Image Extraction</a:t>
              </a:r>
              <a:endParaRPr/>
            </a:p>
          </p:txBody>
        </p:sp>
        <p:sp>
          <p:nvSpPr>
            <p:cNvPr id="285" name="Google Shape;285;p36"/>
            <p:cNvSpPr/>
            <p:nvPr/>
          </p:nvSpPr>
          <p:spPr>
            <a:xfrm>
              <a:off x="2604560" y="3327605"/>
              <a:ext cx="3227648" cy="984039"/>
            </a:xfrm>
            <a:prstGeom prst="rect">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txBox="1"/>
            <p:nvPr/>
          </p:nvSpPr>
          <p:spPr>
            <a:xfrm>
              <a:off x="2604560" y="3327605"/>
              <a:ext cx="3227648" cy="98403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200" b="0" i="0" u="none" strike="noStrike" cap="none">
                  <a:solidFill>
                    <a:schemeClr val="lt1"/>
                  </a:solidFill>
                  <a:latin typeface="Verdana"/>
                  <a:ea typeface="Verdana"/>
                  <a:cs typeface="Verdana"/>
                  <a:sym typeface="Verdana"/>
                </a:rPr>
                <a:t>Signage Extraction</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13</a:t>
            </a:fld>
            <a:endParaRPr/>
          </a:p>
        </p:txBody>
      </p:sp>
      <p:sp>
        <p:nvSpPr>
          <p:cNvPr id="293" name="Google Shape;293;p37"/>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Web Search Image Collection</a:t>
            </a:r>
            <a:endParaRPr/>
          </a:p>
        </p:txBody>
      </p:sp>
      <p:grpSp>
        <p:nvGrpSpPr>
          <p:cNvPr id="294" name="Google Shape;294;p37"/>
          <p:cNvGrpSpPr/>
          <p:nvPr/>
        </p:nvGrpSpPr>
        <p:grpSpPr>
          <a:xfrm>
            <a:off x="610685" y="1318222"/>
            <a:ext cx="11367709" cy="5112576"/>
            <a:chOff x="1084" y="1150"/>
            <a:chExt cx="11367709" cy="5112576"/>
          </a:xfrm>
        </p:grpSpPr>
        <p:sp>
          <p:nvSpPr>
            <p:cNvPr id="295" name="Google Shape;295;p37"/>
            <p:cNvSpPr/>
            <p:nvPr/>
          </p:nvSpPr>
          <p:spPr>
            <a:xfrm rot="5400000">
              <a:off x="5521449" y="-3289753"/>
              <a:ext cx="2556399" cy="9138205"/>
            </a:xfrm>
            <a:prstGeom prst="round2SameRect">
              <a:avLst>
                <a:gd name="adj1" fmla="val 16667"/>
                <a:gd name="adj2" fmla="val 0"/>
              </a:avLst>
            </a:prstGeom>
            <a:solidFill>
              <a:srgbClr val="E4E5E6">
                <a:alpha val="89803"/>
              </a:srgbClr>
            </a:solidFill>
            <a:ln w="25400" cap="flat" cmpd="sng">
              <a:solidFill>
                <a:srgbClr val="E4E5E6">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txBox="1"/>
            <p:nvPr/>
          </p:nvSpPr>
          <p:spPr>
            <a:xfrm>
              <a:off x="2230547" y="125942"/>
              <a:ext cx="9013412" cy="2306813"/>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0" i="0" u="none" strike="noStrike" cap="none">
                  <a:solidFill>
                    <a:srgbClr val="000000"/>
                  </a:solidFill>
                  <a:latin typeface="Verdana"/>
                  <a:ea typeface="Verdana"/>
                  <a:cs typeface="Verdana"/>
                  <a:sym typeface="Verdana"/>
                </a:rPr>
                <a:t>Search-engine crawler downloads images from Google’s image search engine</a:t>
              </a:r>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Verdana"/>
                  <a:ea typeface="Verdana"/>
                  <a:cs typeface="Verdana"/>
                  <a:sym typeface="Verdana"/>
                </a:rPr>
                <a:t>Keywords used: “store name” and “store name + shop”</a:t>
              </a:r>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Verdana"/>
                  <a:ea typeface="Verdana"/>
                  <a:cs typeface="Verdana"/>
                  <a:sym typeface="Verdana"/>
                </a:rPr>
                <a:t>Search result limit : 300 images larger than 200 x 200 pixels for each keyword </a:t>
              </a:r>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Verdana"/>
                  <a:ea typeface="Verdana"/>
                  <a:cs typeface="Verdana"/>
                  <a:sym typeface="Verdana"/>
                </a:rPr>
                <a:t>Number of images = 55,783 from 90 stores of mall A</a:t>
              </a:r>
              <a:endParaRPr/>
            </a:p>
          </p:txBody>
        </p:sp>
        <p:sp>
          <p:nvSpPr>
            <p:cNvPr id="297" name="Google Shape;297;p37"/>
            <p:cNvSpPr/>
            <p:nvPr/>
          </p:nvSpPr>
          <p:spPr>
            <a:xfrm>
              <a:off x="1084" y="120510"/>
              <a:ext cx="2229462" cy="2317678"/>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7"/>
            <p:cNvSpPr txBox="1"/>
            <p:nvPr/>
          </p:nvSpPr>
          <p:spPr>
            <a:xfrm>
              <a:off x="109925" y="229353"/>
              <a:ext cx="2229600" cy="2100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400" b="0" i="1" u="none" strike="noStrike" cap="none">
                  <a:solidFill>
                    <a:schemeClr val="lt1"/>
                  </a:solidFill>
                  <a:latin typeface="Verdana"/>
                  <a:ea typeface="Verdana"/>
                  <a:cs typeface="Verdana"/>
                  <a:sym typeface="Verdana"/>
                </a:rPr>
                <a:t>Web-Search Image Crawler</a:t>
              </a:r>
              <a:endParaRPr sz="2400" b="0" i="0" u="none" strike="noStrike" cap="none">
                <a:solidFill>
                  <a:schemeClr val="lt1"/>
                </a:solidFill>
                <a:latin typeface="Verdana"/>
                <a:ea typeface="Verdana"/>
                <a:cs typeface="Verdana"/>
                <a:sym typeface="Verdana"/>
              </a:endParaRPr>
            </a:p>
          </p:txBody>
        </p:sp>
        <p:sp>
          <p:nvSpPr>
            <p:cNvPr id="299" name="Google Shape;299;p37"/>
            <p:cNvSpPr/>
            <p:nvPr/>
          </p:nvSpPr>
          <p:spPr>
            <a:xfrm rot="5400000">
              <a:off x="5605968" y="-649099"/>
              <a:ext cx="2440292" cy="9085358"/>
            </a:xfrm>
            <a:prstGeom prst="round2SameRect">
              <a:avLst>
                <a:gd name="adj1" fmla="val 16667"/>
                <a:gd name="adj2" fmla="val 0"/>
              </a:avLst>
            </a:prstGeom>
            <a:solidFill>
              <a:srgbClr val="CBD3DA">
                <a:alpha val="89803"/>
              </a:srgbClr>
            </a:solidFill>
            <a:ln w="25400" cap="flat" cmpd="sng">
              <a:solidFill>
                <a:srgbClr val="CBD3D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txBox="1"/>
            <p:nvPr/>
          </p:nvSpPr>
          <p:spPr>
            <a:xfrm>
              <a:off x="2283436" y="2792558"/>
              <a:ext cx="8966233" cy="2202042"/>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en-US" sz="1800" b="0" i="0" u="none" strike="noStrike" cap="none">
                  <a:solidFill>
                    <a:srgbClr val="000000"/>
                  </a:solidFill>
                  <a:latin typeface="Verdana"/>
                  <a:ea typeface="Verdana"/>
                  <a:cs typeface="Verdana"/>
                  <a:sym typeface="Verdana"/>
                </a:rPr>
                <a:t>Storefront images extracted; irrelevant images filtered out using fine tuned VGG16 deep network(binary classifier)</a:t>
              </a:r>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Verdana"/>
                  <a:ea typeface="Verdana"/>
                  <a:cs typeface="Verdana"/>
                  <a:sym typeface="Verdana"/>
                </a:rPr>
                <a:t>Classifier output : Storefront image or Irrelevant image</a:t>
              </a:r>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Verdana"/>
                  <a:ea typeface="Verdana"/>
                  <a:cs typeface="Verdana"/>
                  <a:sym typeface="Verdana"/>
                </a:rPr>
                <a:t>Training dataset : images from 55 stores in shopping mall B</a:t>
              </a:r>
              <a:endParaRPr sz="1800" b="0" i="0" u="none" strike="noStrike" cap="none">
                <a:solidFill>
                  <a:srgbClr val="000000"/>
                </a:solidFill>
                <a:latin typeface="Verdana"/>
                <a:ea typeface="Verdana"/>
                <a:cs typeface="Verdana"/>
                <a:sym typeface="Verdana"/>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Verdana"/>
                  <a:ea typeface="Verdana"/>
                  <a:cs typeface="Verdana"/>
                  <a:sym typeface="Verdana"/>
                </a:rPr>
                <a:t>Manually label 20 storefront and 20 irrelevant images for each store.</a:t>
              </a:r>
              <a:endParaRPr sz="1800" b="0" i="0" u="none" strike="noStrike" cap="none">
                <a:solidFill>
                  <a:srgbClr val="000000"/>
                </a:solidFill>
                <a:latin typeface="Verdana"/>
                <a:ea typeface="Verdana"/>
                <a:cs typeface="Verdana"/>
                <a:sym typeface="Verdana"/>
              </a:endParaRPr>
            </a:p>
            <a:p>
              <a:pPr marL="171450" marR="0" lvl="1" indent="-171450" algn="l" rtl="0">
                <a:lnSpc>
                  <a:spcPct val="90000"/>
                </a:lnSpc>
                <a:spcBef>
                  <a:spcPts val="270"/>
                </a:spcBef>
                <a:spcAft>
                  <a:spcPts val="0"/>
                </a:spcAft>
                <a:buClr>
                  <a:srgbClr val="000000"/>
                </a:buClr>
                <a:buSzPts val="1800"/>
                <a:buFont typeface="Arial"/>
                <a:buChar char="••"/>
              </a:pPr>
              <a:r>
                <a:rPr lang="en-US" sz="1800" b="0" i="0" u="none" strike="noStrike" cap="none">
                  <a:solidFill>
                    <a:srgbClr val="000000"/>
                  </a:solidFill>
                  <a:latin typeface="Verdana"/>
                  <a:ea typeface="Verdana"/>
                  <a:cs typeface="Verdana"/>
                  <a:sym typeface="Verdana"/>
                </a:rPr>
                <a:t>Validation dataset : 200 storefront and 200 irrelevant images from 10 different stores from mall A</a:t>
              </a:r>
              <a:endParaRPr/>
            </a:p>
          </p:txBody>
        </p:sp>
        <p:sp>
          <p:nvSpPr>
            <p:cNvPr id="301" name="Google Shape;301;p37"/>
            <p:cNvSpPr/>
            <p:nvPr/>
          </p:nvSpPr>
          <p:spPr>
            <a:xfrm>
              <a:off x="1084" y="2734740"/>
              <a:ext cx="2282350" cy="2317678"/>
            </a:xfrm>
            <a:prstGeom prst="roundRect">
              <a:avLst>
                <a:gd name="adj" fmla="val 16667"/>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txBox="1"/>
            <p:nvPr/>
          </p:nvSpPr>
          <p:spPr>
            <a:xfrm>
              <a:off x="112499" y="2846155"/>
              <a:ext cx="2059520" cy="209484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400" b="0" i="1" u="none" strike="noStrike" cap="none">
                  <a:solidFill>
                    <a:schemeClr val="lt1"/>
                  </a:solidFill>
                  <a:latin typeface="Verdana"/>
                  <a:ea typeface="Verdana"/>
                  <a:cs typeface="Verdana"/>
                  <a:sym typeface="Verdana"/>
                </a:rPr>
                <a:t>Storefront Images Extraction</a:t>
              </a:r>
              <a:endParaRPr sz="2400" b="0" i="0" u="none" strike="noStrike" cap="none">
                <a:solidFill>
                  <a:schemeClr val="lt1"/>
                </a:solidFill>
                <a:latin typeface="Verdana"/>
                <a:ea typeface="Verdana"/>
                <a:cs typeface="Verdana"/>
                <a:sym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8"/>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38"/>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14</a:t>
            </a:fld>
            <a:endParaRPr/>
          </a:p>
        </p:txBody>
      </p:sp>
      <p:pic>
        <p:nvPicPr>
          <p:cNvPr id="310" name="Google Shape;310;p38" descr="A picture containing indoor, photo, furniture&#10;&#10;Description generated with high confidence"/>
          <p:cNvPicPr preferRelativeResize="0"/>
          <p:nvPr/>
        </p:nvPicPr>
        <p:blipFill rotWithShape="1">
          <a:blip r:embed="rId3">
            <a:alphaModFix/>
          </a:blip>
          <a:srcRect/>
          <a:stretch/>
        </p:blipFill>
        <p:spPr>
          <a:xfrm>
            <a:off x="609599" y="1297695"/>
            <a:ext cx="7603223" cy="2410240"/>
          </a:xfrm>
          <a:prstGeom prst="rect">
            <a:avLst/>
          </a:prstGeom>
          <a:noFill/>
          <a:ln>
            <a:noFill/>
          </a:ln>
        </p:spPr>
      </p:pic>
      <p:sp>
        <p:nvSpPr>
          <p:cNvPr id="311" name="Google Shape;311;p38"/>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Web Search Image Collection</a:t>
            </a:r>
            <a:endParaRPr/>
          </a:p>
        </p:txBody>
      </p:sp>
      <p:sp>
        <p:nvSpPr>
          <p:cNvPr id="312" name="Google Shape;312;p38"/>
          <p:cNvSpPr/>
          <p:nvPr/>
        </p:nvSpPr>
        <p:spPr>
          <a:xfrm>
            <a:off x="8279934" y="1297695"/>
            <a:ext cx="3615655" cy="5026905"/>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Verdana"/>
                <a:ea typeface="Verdana"/>
                <a:cs typeface="Verdana"/>
                <a:sym typeface="Verdana"/>
              </a:rPr>
              <a:t>VGG16 pretrained on ImageNet dataset</a:t>
            </a:r>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Verdana"/>
              <a:ea typeface="Verdana"/>
              <a:cs typeface="Verdana"/>
              <a:sym typeface="Verdana"/>
            </a:endParaRPr>
          </a:p>
          <a:p>
            <a:pPr marL="285750" marR="0" lvl="0" indent="-28575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Verdana"/>
                <a:ea typeface="Verdana"/>
                <a:cs typeface="Verdana"/>
                <a:sym typeface="Verdana"/>
              </a:rPr>
              <a:t>Alter last 2 dense layers and last softmax layer</a:t>
            </a:r>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Verdana"/>
              <a:ea typeface="Verdana"/>
              <a:cs typeface="Verdana"/>
              <a:sym typeface="Verdana"/>
            </a:endParaRPr>
          </a:p>
          <a:p>
            <a:pPr marL="285750" marR="0" lvl="0" indent="-28575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Verdana"/>
                <a:ea typeface="Verdana"/>
                <a:cs typeface="Verdana"/>
                <a:sym typeface="Verdana"/>
              </a:rPr>
              <a:t>Training: Batch size = 16 ; 138 iterations each epoch</a:t>
            </a:r>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Verdana"/>
              <a:ea typeface="Verdana"/>
              <a:cs typeface="Verdana"/>
              <a:sym typeface="Verdana"/>
            </a:endParaRPr>
          </a:p>
          <a:p>
            <a:pPr marL="285750" marR="0" lvl="0" indent="-28575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Verdana"/>
                <a:ea typeface="Verdana"/>
                <a:cs typeface="Verdana"/>
                <a:sym typeface="Verdana"/>
              </a:rPr>
              <a:t>Performance evaluation metrics used : Precision, Recall, F1-measure</a:t>
            </a:r>
            <a:endParaRPr/>
          </a:p>
          <a:p>
            <a:pPr marL="285750" marR="0" lvl="0" indent="-171450" algn="l"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Verdana"/>
              <a:ea typeface="Verdana"/>
              <a:cs typeface="Verdana"/>
              <a:sym typeface="Verdana"/>
            </a:endParaRPr>
          </a:p>
          <a:p>
            <a:pPr marL="285750" marR="0" lvl="0" indent="-285750" algn="l" rtl="0">
              <a:lnSpc>
                <a:spcPct val="100000"/>
              </a:lnSpc>
              <a:spcBef>
                <a:spcPts val="0"/>
              </a:spcBef>
              <a:spcAft>
                <a:spcPts val="0"/>
              </a:spcAft>
              <a:buClr>
                <a:schemeClr val="lt1"/>
              </a:buClr>
              <a:buSzPts val="1800"/>
              <a:buFont typeface="Arial"/>
              <a:buChar char="•"/>
            </a:pPr>
            <a:r>
              <a:rPr lang="en-US" sz="1800" b="0" i="0" u="none" strike="noStrike" cap="none">
                <a:solidFill>
                  <a:schemeClr val="lt1"/>
                </a:solidFill>
                <a:latin typeface="Verdana"/>
                <a:ea typeface="Verdana"/>
                <a:cs typeface="Verdana"/>
                <a:sym typeface="Verdana"/>
              </a:rPr>
              <a:t>Effectively filters out irrelevant images</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3" name="Google Shape;313;p38"/>
          <p:cNvPicPr preferRelativeResize="0"/>
          <p:nvPr/>
        </p:nvPicPr>
        <p:blipFill rotWithShape="1">
          <a:blip r:embed="rId4">
            <a:alphaModFix/>
          </a:blip>
          <a:srcRect/>
          <a:stretch/>
        </p:blipFill>
        <p:spPr>
          <a:xfrm>
            <a:off x="609599" y="4019473"/>
            <a:ext cx="7603223" cy="20435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par>
                                <p:cTn id="8" presetID="10" presetClass="entr" presetSubtype="0" fill="hold" nodeType="with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fade">
                                      <p:cBhvr>
                                        <p:cTn id="10" dur="500"/>
                                        <p:tgtEl>
                                          <p:spTgt spid="312"/>
                                        </p:tgtEl>
                                      </p:cBhvr>
                                    </p:animEffect>
                                  </p:childTnLst>
                                </p:cTn>
                              </p:par>
                              <p:par>
                                <p:cTn id="11" presetID="10" presetClass="entr" presetSubtype="0" fill="hold" nodeType="withEffect">
                                  <p:stCondLst>
                                    <p:cond delay="0"/>
                                  </p:stCondLst>
                                  <p:childTnLst>
                                    <p:set>
                                      <p:cBhvr>
                                        <p:cTn id="12" dur="1" fill="hold">
                                          <p:stCondLst>
                                            <p:cond delay="0"/>
                                          </p:stCondLst>
                                        </p:cTn>
                                        <p:tgtEl>
                                          <p:spTgt spid="313"/>
                                        </p:tgtEl>
                                        <p:attrNameLst>
                                          <p:attrName>style.visibility</p:attrName>
                                        </p:attrNameLst>
                                      </p:cBhvr>
                                      <p:to>
                                        <p:strVal val="visible"/>
                                      </p:to>
                                    </p:set>
                                    <p:animEffect transition="in" filter="fade">
                                      <p:cBhvr>
                                        <p:cTn id="13"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body" idx="1"/>
          </p:nvPr>
        </p:nvSpPr>
        <p:spPr>
          <a:xfrm>
            <a:off x="541556" y="1279876"/>
            <a:ext cx="10972800" cy="4648200"/>
          </a:xfrm>
          <a:prstGeom prst="rect">
            <a:avLst/>
          </a:prstGeom>
          <a:noFill/>
          <a:ln>
            <a:noFill/>
          </a:ln>
        </p:spPr>
        <p:txBody>
          <a:bodyPr spcFirstLastPara="1" wrap="square" lIns="91425" tIns="45700" rIns="91425" bIns="45700" anchor="t" anchorCtr="0">
            <a:noAutofit/>
          </a:bodyPr>
          <a:lstStyle/>
          <a:p>
            <a:pPr marL="114300" lvl="0" indent="0" algn="l" rtl="0">
              <a:lnSpc>
                <a:spcPct val="95000"/>
              </a:lnSpc>
              <a:spcBef>
                <a:spcPts val="1200"/>
              </a:spcBef>
              <a:spcAft>
                <a:spcPts val="0"/>
              </a:spcAft>
              <a:buSzPts val="1800"/>
              <a:buNone/>
            </a:pPr>
            <a:r>
              <a:rPr lang="en-US" sz="2000" dirty="0">
                <a:solidFill>
                  <a:srgbClr val="C00000"/>
                </a:solidFill>
              </a:rPr>
              <a:t>iii. </a:t>
            </a:r>
            <a:r>
              <a:rPr lang="en-US" sz="2000" dirty="0"/>
              <a:t>Signage Extraction</a:t>
            </a:r>
            <a:endParaRPr dirty="0"/>
          </a:p>
          <a:p>
            <a:pPr marL="457200" lvl="0" indent="-228600" algn="l" rtl="0">
              <a:lnSpc>
                <a:spcPct val="95000"/>
              </a:lnSpc>
              <a:spcBef>
                <a:spcPts val="1200"/>
              </a:spcBef>
              <a:spcAft>
                <a:spcPts val="0"/>
              </a:spcAft>
              <a:buSzPts val="1800"/>
              <a:buNone/>
            </a:pPr>
            <a:endParaRPr dirty="0"/>
          </a:p>
        </p:txBody>
      </p:sp>
      <p:sp>
        <p:nvSpPr>
          <p:cNvPr id="320" name="Google Shape;320;p39"/>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dirty="0"/>
              <a:t>Web Search Image Collection</a:t>
            </a:r>
            <a:endParaRPr dirty="0"/>
          </a:p>
        </p:txBody>
      </p:sp>
      <p:sp>
        <p:nvSpPr>
          <p:cNvPr id="321" name="Google Shape;321;p39"/>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15</a:t>
            </a:fld>
            <a:endParaRPr/>
          </a:p>
        </p:txBody>
      </p:sp>
      <p:grpSp>
        <p:nvGrpSpPr>
          <p:cNvPr id="322" name="Google Shape;322;p39"/>
          <p:cNvGrpSpPr/>
          <p:nvPr/>
        </p:nvGrpSpPr>
        <p:grpSpPr>
          <a:xfrm>
            <a:off x="541556" y="2310114"/>
            <a:ext cx="8233200" cy="3508823"/>
            <a:chOff x="0" y="110099"/>
            <a:chExt cx="8233200" cy="3508823"/>
          </a:xfrm>
        </p:grpSpPr>
        <p:sp>
          <p:nvSpPr>
            <p:cNvPr id="323" name="Google Shape;323;p39"/>
            <p:cNvSpPr/>
            <p:nvPr/>
          </p:nvSpPr>
          <p:spPr>
            <a:xfrm>
              <a:off x="0" y="405299"/>
              <a:ext cx="8233200" cy="504000"/>
            </a:xfrm>
            <a:prstGeom prst="rect">
              <a:avLst/>
            </a:prstGeom>
            <a:solidFill>
              <a:schemeClr val="lt1">
                <a:alpha val="89803"/>
              </a:schemeClr>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9"/>
            <p:cNvSpPr/>
            <p:nvPr/>
          </p:nvSpPr>
          <p:spPr>
            <a:xfrm>
              <a:off x="411666" y="110099"/>
              <a:ext cx="7585200" cy="590400"/>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9"/>
            <p:cNvSpPr txBox="1"/>
            <p:nvPr/>
          </p:nvSpPr>
          <p:spPr>
            <a:xfrm>
              <a:off x="440487" y="138920"/>
              <a:ext cx="7527600" cy="532800"/>
            </a:xfrm>
            <a:prstGeom prst="rect">
              <a:avLst/>
            </a:prstGeom>
            <a:noFill/>
            <a:ln>
              <a:noFill/>
            </a:ln>
          </p:spPr>
          <p:txBody>
            <a:bodyPr spcFirstLastPara="1" wrap="square" lIns="217825" tIns="0" rIns="217825" bIns="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Verdana"/>
                  <a:ea typeface="Verdana"/>
                  <a:cs typeface="Verdana"/>
                  <a:sym typeface="Verdana"/>
                </a:rPr>
                <a:t>Signage patch extraction used to crop signage patches from storefront image</a:t>
              </a:r>
              <a:endParaRPr/>
            </a:p>
          </p:txBody>
        </p:sp>
        <p:sp>
          <p:nvSpPr>
            <p:cNvPr id="326" name="Google Shape;326;p39"/>
            <p:cNvSpPr/>
            <p:nvPr/>
          </p:nvSpPr>
          <p:spPr>
            <a:xfrm>
              <a:off x="0" y="1312499"/>
              <a:ext cx="8233200" cy="504000"/>
            </a:xfrm>
            <a:prstGeom prst="rect">
              <a:avLst/>
            </a:prstGeom>
            <a:solidFill>
              <a:schemeClr val="lt1">
                <a:alpha val="89803"/>
              </a:schemeClr>
            </a:solidFill>
            <a:ln w="25400" cap="flat" cmpd="sng">
              <a:solidFill>
                <a:srgbClr val="8EA0B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9"/>
            <p:cNvSpPr/>
            <p:nvPr/>
          </p:nvSpPr>
          <p:spPr>
            <a:xfrm>
              <a:off x="411666" y="1017299"/>
              <a:ext cx="7585200" cy="590400"/>
            </a:xfrm>
            <a:prstGeom prst="roundRect">
              <a:avLst>
                <a:gd name="adj" fmla="val 16667"/>
              </a:avLst>
            </a:prstGeom>
            <a:solidFill>
              <a:srgbClr val="8EA0B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9"/>
            <p:cNvSpPr txBox="1"/>
            <p:nvPr/>
          </p:nvSpPr>
          <p:spPr>
            <a:xfrm>
              <a:off x="440487" y="1046120"/>
              <a:ext cx="7527600" cy="532800"/>
            </a:xfrm>
            <a:prstGeom prst="rect">
              <a:avLst/>
            </a:prstGeom>
            <a:noFill/>
            <a:ln>
              <a:noFill/>
            </a:ln>
          </p:spPr>
          <p:txBody>
            <a:bodyPr spcFirstLastPara="1" wrap="square" lIns="217825" tIns="0" rIns="217825" bIns="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Verdana"/>
                  <a:ea typeface="Verdana"/>
                  <a:cs typeface="Verdana"/>
                  <a:sym typeface="Verdana"/>
                </a:rPr>
                <a:t>YOLOv2 used for signage detection from storefront images</a:t>
              </a:r>
              <a:endParaRPr/>
            </a:p>
          </p:txBody>
        </p:sp>
        <p:sp>
          <p:nvSpPr>
            <p:cNvPr id="329" name="Google Shape;329;p39"/>
            <p:cNvSpPr/>
            <p:nvPr/>
          </p:nvSpPr>
          <p:spPr>
            <a:xfrm>
              <a:off x="0" y="2219699"/>
              <a:ext cx="8233200" cy="504000"/>
            </a:xfrm>
            <a:prstGeom prst="rect">
              <a:avLst/>
            </a:prstGeom>
            <a:solidFill>
              <a:schemeClr val="lt1">
                <a:alpha val="89803"/>
              </a:schemeClr>
            </a:solidFill>
            <a:ln w="25400" cap="flat" cmpd="sng">
              <a:solidFill>
                <a:srgbClr val="668B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9"/>
            <p:cNvSpPr/>
            <p:nvPr/>
          </p:nvSpPr>
          <p:spPr>
            <a:xfrm>
              <a:off x="411666" y="1924499"/>
              <a:ext cx="7585200" cy="590400"/>
            </a:xfrm>
            <a:prstGeom prst="roundRect">
              <a:avLst>
                <a:gd name="adj" fmla="val 16667"/>
              </a:avLst>
            </a:prstGeom>
            <a:solidFill>
              <a:srgbClr val="668B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9"/>
            <p:cNvSpPr txBox="1"/>
            <p:nvPr/>
          </p:nvSpPr>
          <p:spPr>
            <a:xfrm>
              <a:off x="440487" y="1953320"/>
              <a:ext cx="7527600" cy="532800"/>
            </a:xfrm>
            <a:prstGeom prst="rect">
              <a:avLst/>
            </a:prstGeom>
            <a:noFill/>
            <a:ln>
              <a:noFill/>
            </a:ln>
          </p:spPr>
          <p:txBody>
            <a:bodyPr spcFirstLastPara="1" wrap="square" lIns="217825" tIns="0" rIns="217825" bIns="0"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Verdana"/>
                  <a:ea typeface="Verdana"/>
                  <a:cs typeface="Verdana"/>
                  <a:sym typeface="Verdana"/>
                </a:rPr>
                <a:t>Input: 11,000 storefront images from mall B</a:t>
              </a:r>
              <a:endParaRPr/>
            </a:p>
          </p:txBody>
        </p:sp>
        <p:sp>
          <p:nvSpPr>
            <p:cNvPr id="332" name="Google Shape;332;p39"/>
            <p:cNvSpPr/>
            <p:nvPr/>
          </p:nvSpPr>
          <p:spPr>
            <a:xfrm>
              <a:off x="0" y="3114922"/>
              <a:ext cx="8233200" cy="504000"/>
            </a:xfrm>
            <a:prstGeom prst="rect">
              <a:avLst/>
            </a:prstGeom>
            <a:solidFill>
              <a:schemeClr val="lt1">
                <a:alpha val="89800"/>
              </a:schemeClr>
            </a:solidFill>
            <a:ln w="25400" cap="flat" cmpd="sng">
              <a:solidFill>
                <a:srgbClr val="4476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9"/>
            <p:cNvSpPr/>
            <p:nvPr/>
          </p:nvSpPr>
          <p:spPr>
            <a:xfrm>
              <a:off x="411666" y="2831699"/>
              <a:ext cx="7585200" cy="590400"/>
            </a:xfrm>
            <a:prstGeom prst="roundRect">
              <a:avLst>
                <a:gd name="adj" fmla="val 16667"/>
              </a:avLst>
            </a:prstGeom>
            <a:solidFill>
              <a:srgbClr val="44769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9"/>
            <p:cNvSpPr txBox="1"/>
            <p:nvPr/>
          </p:nvSpPr>
          <p:spPr>
            <a:xfrm>
              <a:off x="440487" y="2860520"/>
              <a:ext cx="7527600" cy="532800"/>
            </a:xfrm>
            <a:prstGeom prst="rect">
              <a:avLst/>
            </a:prstGeom>
            <a:noFill/>
            <a:ln>
              <a:noFill/>
            </a:ln>
          </p:spPr>
          <p:txBody>
            <a:bodyPr spcFirstLastPara="1" wrap="square" lIns="217825" tIns="0" rIns="217825" bIns="0" anchor="ctr" anchorCtr="0">
              <a:noAutofit/>
            </a:bodyPr>
            <a:lstStyle/>
            <a:p>
              <a:pPr marL="0" lvl="0" indent="0" algn="l" rtl="0">
                <a:lnSpc>
                  <a:spcPct val="90000"/>
                </a:lnSpc>
                <a:spcBef>
                  <a:spcPts val="0"/>
                </a:spcBef>
                <a:spcAft>
                  <a:spcPts val="0"/>
                </a:spcAft>
                <a:buNone/>
              </a:pPr>
              <a:r>
                <a:rPr lang="en-US" sz="1800">
                  <a:solidFill>
                    <a:schemeClr val="lt1"/>
                  </a:solidFill>
                  <a:latin typeface="Verdana"/>
                  <a:ea typeface="Verdana"/>
                  <a:cs typeface="Verdana"/>
                  <a:sym typeface="Verdana"/>
                </a:rPr>
                <a:t>Evaluation: precision, recall, F1-measure, IOU</a:t>
              </a:r>
              <a:endParaRPr sz="1800">
                <a:solidFill>
                  <a:schemeClr val="lt1"/>
                </a:solidFill>
                <a:latin typeface="Verdana"/>
                <a:ea typeface="Verdana"/>
                <a:cs typeface="Verdana"/>
                <a:sym typeface="Verdana"/>
              </a:endParaRPr>
            </a:p>
          </p:txBody>
        </p:sp>
      </p:grpSp>
      <p:pic>
        <p:nvPicPr>
          <p:cNvPr id="335" name="Google Shape;335;p39"/>
          <p:cNvPicPr preferRelativeResize="0"/>
          <p:nvPr/>
        </p:nvPicPr>
        <p:blipFill>
          <a:blip r:embed="rId3">
            <a:alphaModFix/>
          </a:blip>
          <a:stretch>
            <a:fillRect/>
          </a:stretch>
        </p:blipFill>
        <p:spPr>
          <a:xfrm>
            <a:off x="9280813" y="2254775"/>
            <a:ext cx="2619375" cy="3619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fade">
                                      <p:cBhvr>
                                        <p:cTn id="7" dur="500"/>
                                        <p:tgtEl>
                                          <p:spTgt spid="3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2"/>
                                        </p:tgtEl>
                                        <p:attrNameLst>
                                          <p:attrName>style.visibility</p:attrName>
                                        </p:attrNameLst>
                                      </p:cBhvr>
                                      <p:to>
                                        <p:strVal val="visible"/>
                                      </p:to>
                                    </p:set>
                                    <p:animEffect transition="in" filter="fade">
                                      <p:cBhvr>
                                        <p:cTn id="10" dur="500"/>
                                        <p:tgtEl>
                                          <p:spTgt spid="322"/>
                                        </p:tgtEl>
                                      </p:cBhvr>
                                    </p:animEffect>
                                  </p:childTnLst>
                                </p:cTn>
                              </p:par>
                              <p:par>
                                <p:cTn id="11" presetID="10" presetClass="entr" presetSubtype="0" fill="hold" nodeType="withEffect">
                                  <p:stCondLst>
                                    <p:cond delay="0"/>
                                  </p:stCondLst>
                                  <p:childTnLst>
                                    <p:set>
                                      <p:cBhvr>
                                        <p:cTn id="12" dur="1" fill="hold">
                                          <p:stCondLst>
                                            <p:cond delay="0"/>
                                          </p:stCondLst>
                                        </p:cTn>
                                        <p:tgtEl>
                                          <p:spTgt spid="335"/>
                                        </p:tgtEl>
                                        <p:attrNameLst>
                                          <p:attrName>style.visibility</p:attrName>
                                        </p:attrNameLst>
                                      </p:cBhvr>
                                      <p:to>
                                        <p:strVal val="visible"/>
                                      </p:to>
                                    </p:set>
                                    <p:animEffect transition="in" filter="fade">
                                      <p:cBhvr>
                                        <p:cTn id="13" dur="5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0"/>
          <p:cNvSpPr/>
          <p:nvPr/>
        </p:nvSpPr>
        <p:spPr>
          <a:xfrm>
            <a:off x="5268287" y="3200400"/>
            <a:ext cx="5670958" cy="286484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 name="Google Shape;342;p40"/>
          <p:cNvSpPr txBox="1"/>
          <p:nvPr/>
        </p:nvSpPr>
        <p:spPr>
          <a:xfrm>
            <a:off x="5402875" y="3429000"/>
            <a:ext cx="5536369" cy="2560542"/>
          </a:xfrm>
          <a:prstGeom prst="rect">
            <a:avLst/>
          </a:prstGeom>
          <a:noFill/>
          <a:ln>
            <a:noFill/>
          </a:ln>
        </p:spPr>
        <p:txBody>
          <a:bodyPr spcFirstLastPara="1" wrap="square" lIns="91425" tIns="45700" rIns="91425" bIns="45700" anchor="t" anchorCtr="0">
            <a:noAutofit/>
          </a:bodyPr>
          <a:lstStyle/>
          <a:p>
            <a:pPr marL="285750" marR="0" lvl="0" indent="-285750" algn="just"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Verdana"/>
                <a:ea typeface="Verdana"/>
                <a:cs typeface="Verdana"/>
                <a:sym typeface="Verdana"/>
              </a:rPr>
              <a:t>Validation set: </a:t>
            </a:r>
            <a:r>
              <a:rPr lang="en-US" sz="2000">
                <a:solidFill>
                  <a:srgbClr val="FFFFFF"/>
                </a:solidFill>
                <a:latin typeface="Verdana"/>
                <a:ea typeface="Verdana"/>
                <a:cs typeface="Verdana"/>
                <a:sym typeface="Verdana"/>
              </a:rPr>
              <a:t>Manually annotated 200 storefront images of 10 stores from mall A </a:t>
            </a:r>
            <a:r>
              <a:rPr lang="en-US" sz="2000" b="0" i="0" u="none" strike="noStrike" cap="none">
                <a:solidFill>
                  <a:schemeClr val="lt1"/>
                </a:solidFill>
                <a:latin typeface="Verdana"/>
                <a:ea typeface="Verdana"/>
                <a:cs typeface="Verdana"/>
                <a:sym typeface="Verdana"/>
              </a:rPr>
              <a:t> </a:t>
            </a:r>
            <a:endParaRPr/>
          </a:p>
          <a:p>
            <a:pPr marL="285750" marR="0" lvl="0" indent="-285750" algn="just"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Verdana"/>
                <a:ea typeface="Verdana"/>
                <a:cs typeface="Verdana"/>
                <a:sym typeface="Verdana"/>
              </a:rPr>
              <a:t>Prediction considered correct if IOU exceeds arbitrary threshold θ </a:t>
            </a:r>
            <a:endParaRPr/>
          </a:p>
          <a:p>
            <a:pPr marL="285750" marR="0" lvl="0" indent="-285750" algn="just"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Verdana"/>
                <a:ea typeface="Verdana"/>
                <a:cs typeface="Verdana"/>
                <a:sym typeface="Verdana"/>
              </a:rPr>
              <a:t>θ=0.33 when overlapping area = 50%</a:t>
            </a:r>
            <a:endParaRPr/>
          </a:p>
          <a:p>
            <a:pPr marL="285750" marR="0" lvl="0" indent="-285750" algn="just" rtl="0">
              <a:lnSpc>
                <a:spcPct val="100000"/>
              </a:lnSpc>
              <a:spcBef>
                <a:spcPts val="0"/>
              </a:spcBef>
              <a:spcAft>
                <a:spcPts val="0"/>
              </a:spcAft>
              <a:buClr>
                <a:schemeClr val="lt1"/>
              </a:buClr>
              <a:buSzPts val="2000"/>
              <a:buFont typeface="Arial"/>
              <a:buChar char="•"/>
            </a:pPr>
            <a:r>
              <a:rPr lang="en-US" sz="2000" b="0" i="0" u="none" strike="noStrike" cap="none">
                <a:solidFill>
                  <a:schemeClr val="lt1"/>
                </a:solidFill>
                <a:latin typeface="Verdana"/>
                <a:ea typeface="Verdana"/>
                <a:cs typeface="Verdana"/>
                <a:sym typeface="Verdana"/>
              </a:rPr>
              <a:t>Output ϵ [0,1], results with confidence value &lt;  θ discarded</a:t>
            </a:r>
            <a:endParaRPr/>
          </a:p>
          <a:p>
            <a:pPr marL="285750" marR="0" lvl="0" indent="-171450" algn="just"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a:p>
            <a:pPr marL="285750" marR="0" lvl="0" indent="-171450" algn="just" rtl="0">
              <a:lnSpc>
                <a:spcPct val="100000"/>
              </a:lnSpc>
              <a:spcBef>
                <a:spcPts val="0"/>
              </a:spcBef>
              <a:spcAft>
                <a:spcPts val="0"/>
              </a:spcAft>
              <a:buClr>
                <a:schemeClr val="lt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3" name="Google Shape;343;p40"/>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40"/>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16</a:t>
            </a:fld>
            <a:endParaRPr/>
          </a:p>
        </p:txBody>
      </p:sp>
      <p:pic>
        <p:nvPicPr>
          <p:cNvPr id="345" name="Google Shape;345;p40" descr="A picture containing building&#10;&#10;Description generated with very high confidence"/>
          <p:cNvPicPr preferRelativeResize="0">
            <a:picLocks noGrp="1"/>
          </p:cNvPicPr>
          <p:nvPr>
            <p:ph type="body" idx="4294967295"/>
          </p:nvPr>
        </p:nvPicPr>
        <p:blipFill rotWithShape="1">
          <a:blip r:embed="rId3">
            <a:alphaModFix/>
          </a:blip>
          <a:srcRect/>
          <a:stretch/>
        </p:blipFill>
        <p:spPr>
          <a:xfrm>
            <a:off x="1176585" y="1447800"/>
            <a:ext cx="9871716" cy="1719263"/>
          </a:xfrm>
          <a:prstGeom prst="rect">
            <a:avLst/>
          </a:prstGeom>
          <a:noFill/>
          <a:ln>
            <a:noFill/>
          </a:ln>
        </p:spPr>
      </p:pic>
      <p:pic>
        <p:nvPicPr>
          <p:cNvPr id="346" name="Google Shape;346;p40" descr="A close up of a mans face&#10;&#10;Description generated with high confidence"/>
          <p:cNvPicPr preferRelativeResize="0"/>
          <p:nvPr/>
        </p:nvPicPr>
        <p:blipFill rotWithShape="1">
          <a:blip r:embed="rId4">
            <a:alphaModFix/>
          </a:blip>
          <a:srcRect/>
          <a:stretch/>
        </p:blipFill>
        <p:spPr>
          <a:xfrm>
            <a:off x="1176585" y="3429000"/>
            <a:ext cx="3680641" cy="2754332"/>
          </a:xfrm>
          <a:prstGeom prst="rect">
            <a:avLst/>
          </a:prstGeom>
          <a:noFill/>
          <a:ln>
            <a:noFill/>
          </a:ln>
        </p:spPr>
      </p:pic>
      <p:sp>
        <p:nvSpPr>
          <p:cNvPr id="347" name="Google Shape;347;p40"/>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Web Search Image Collection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par>
                                <p:cTn id="8" presetID="10" presetClass="entr" presetSubtype="0"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fade">
                                      <p:cBhvr>
                                        <p:cTn id="10" dur="500"/>
                                        <p:tgtEl>
                                          <p:spTgt spid="346"/>
                                        </p:tgtEl>
                                      </p:cBhvr>
                                    </p:animEffect>
                                  </p:childTnLst>
                                </p:cTn>
                              </p:par>
                              <p:par>
                                <p:cTn id="11" presetID="10" presetClass="entr" presetSubtype="0"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animEffect transition="in" filter="fade">
                                      <p:cBhvr>
                                        <p:cTn id="13" dur="500"/>
                                        <p:tgtEl>
                                          <p:spTgt spid="342"/>
                                        </p:tgtEl>
                                      </p:cBhvr>
                                    </p:animEffect>
                                  </p:childTnLst>
                                </p:cTn>
                              </p:par>
                              <p:par>
                                <p:cTn id="14" presetID="10" presetClass="entr" presetSubtype="0" fill="hold" nodeType="withEffect">
                                  <p:stCondLst>
                                    <p:cond delay="0"/>
                                  </p:stCondLst>
                                  <p:childTnLst>
                                    <p:set>
                                      <p:cBhvr>
                                        <p:cTn id="15" dur="1" fill="hold">
                                          <p:stCondLst>
                                            <p:cond delay="0"/>
                                          </p:stCondLst>
                                        </p:cTn>
                                        <p:tgtEl>
                                          <p:spTgt spid="341"/>
                                        </p:tgtEl>
                                        <p:attrNameLst>
                                          <p:attrName>style.visibility</p:attrName>
                                        </p:attrNameLst>
                                      </p:cBhvr>
                                      <p:to>
                                        <p:strVal val="visible"/>
                                      </p:to>
                                    </p:set>
                                    <p:animEffect transition="in" filter="fade">
                                      <p:cBhvr>
                                        <p:cTn id="16"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1"/>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sp>
        <p:nvSpPr>
          <p:cNvPr id="354" name="Google Shape;354;p41"/>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Results of Web-Search Image Collection</a:t>
            </a:r>
            <a:endParaRPr/>
          </a:p>
        </p:txBody>
      </p:sp>
      <p:pic>
        <p:nvPicPr>
          <p:cNvPr id="355" name="Google Shape;355;p41" descr="A screenshot of a cell phone&#10;&#10;Description generated with high confidence"/>
          <p:cNvPicPr preferRelativeResize="0"/>
          <p:nvPr/>
        </p:nvPicPr>
        <p:blipFill rotWithShape="1">
          <a:blip r:embed="rId3">
            <a:alphaModFix/>
          </a:blip>
          <a:srcRect/>
          <a:stretch/>
        </p:blipFill>
        <p:spPr>
          <a:xfrm>
            <a:off x="609600" y="1625017"/>
            <a:ext cx="10972800" cy="2209800"/>
          </a:xfrm>
          <a:prstGeom prst="rect">
            <a:avLst/>
          </a:prstGeom>
          <a:noFill/>
          <a:ln>
            <a:noFill/>
          </a:ln>
        </p:spPr>
      </p:pic>
      <p:sp>
        <p:nvSpPr>
          <p:cNvPr id="356" name="Google Shape;356;p41"/>
          <p:cNvSpPr/>
          <p:nvPr/>
        </p:nvSpPr>
        <p:spPr>
          <a:xfrm>
            <a:off x="609600" y="4186105"/>
            <a:ext cx="10972800" cy="1046877"/>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chemeClr val="lt1"/>
                </a:solidFill>
                <a:latin typeface="Verdana"/>
                <a:ea typeface="Verdana"/>
                <a:cs typeface="Verdana"/>
                <a:sym typeface="Verdana"/>
              </a:rPr>
              <a:t>Storefront image extraction process effectively prunes 46,556(83.46%) irrelevant images from 55,783 web-search images</a:t>
            </a:r>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Google Shape;357;p41"/>
          <p:cNvSpPr/>
          <p:nvPr/>
        </p:nvSpPr>
        <p:spPr>
          <a:xfrm>
            <a:off x="609600" y="5337291"/>
            <a:ext cx="10972800" cy="1046877"/>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chemeClr val="lt1"/>
                </a:solidFill>
                <a:latin typeface="Verdana"/>
                <a:ea typeface="Verdana"/>
                <a:cs typeface="Verdana"/>
                <a:sym typeface="Verdana"/>
              </a:rPr>
              <a:t>Signage extraction process extracted 14,676 signage patches from the remaining 9,227 storefront images</a:t>
            </a:r>
            <a:endParaRPr/>
          </a:p>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6"/>
                                        </p:tgtEl>
                                        <p:attrNameLst>
                                          <p:attrName>style.visibility</p:attrName>
                                        </p:attrNameLst>
                                      </p:cBhvr>
                                      <p:to>
                                        <p:strVal val="visible"/>
                                      </p:to>
                                    </p:set>
                                    <p:animEffect transition="in" filter="fade">
                                      <p:cBhvr>
                                        <p:cTn id="12" dur="500"/>
                                        <p:tgtEl>
                                          <p:spTgt spid="3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
                                        </p:tgtEl>
                                        <p:attrNameLst>
                                          <p:attrName>style.visibility</p:attrName>
                                        </p:attrNameLst>
                                      </p:cBhvr>
                                      <p:to>
                                        <p:strVal val="visible"/>
                                      </p:to>
                                    </p:set>
                                    <p:animEffect transition="in" filter="fade">
                                      <p:cBhvr>
                                        <p:cTn id="17"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2"/>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sp>
        <p:nvSpPr>
          <p:cNvPr id="364" name="Google Shape;364;p42"/>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Web Page Logo Extraction</a:t>
            </a:r>
            <a:endParaRPr/>
          </a:p>
        </p:txBody>
      </p:sp>
      <p:sp>
        <p:nvSpPr>
          <p:cNvPr id="365" name="Google Shape;365;p42"/>
          <p:cNvSpPr/>
          <p:nvPr/>
        </p:nvSpPr>
        <p:spPr>
          <a:xfrm>
            <a:off x="763397" y="2360175"/>
            <a:ext cx="4882393" cy="1317072"/>
          </a:xfrm>
          <a:prstGeom prst="rect">
            <a:avLst/>
          </a:prstGeom>
          <a:solidFill>
            <a:srgbClr val="818990"/>
          </a:solidFill>
          <a:ln>
            <a:noFill/>
          </a:ln>
        </p:spPr>
        <p:txBody>
          <a:bodyPr spcFirstLastPara="1" wrap="square" lIns="91425" tIns="45700" rIns="91425" bIns="45700" anchor="ctr" anchorCtr="0">
            <a:noAutofit/>
          </a:bodyPr>
          <a:lstStyle/>
          <a:p>
            <a:pPr marL="0" marR="0" lvl="1" indent="0" algn="l" rtl="0">
              <a:lnSpc>
                <a:spcPct val="100000"/>
              </a:lnSpc>
              <a:spcBef>
                <a:spcPts val="0"/>
              </a:spcBef>
              <a:spcAft>
                <a:spcPts val="0"/>
              </a:spcAft>
              <a:buNone/>
            </a:pPr>
            <a:r>
              <a:rPr lang="en-US" sz="2000" b="0" i="0" u="none" strike="noStrike" cap="none">
                <a:solidFill>
                  <a:schemeClr val="lt1"/>
                </a:solidFill>
                <a:latin typeface="Verdana"/>
                <a:ea typeface="Verdana"/>
                <a:cs typeface="Verdana"/>
                <a:sym typeface="Verdana"/>
              </a:rPr>
              <a:t>Use webpage Image Crawler to extract all images from the webpage</a:t>
            </a:r>
            <a:r>
              <a:rPr lang="en-US" sz="200" b="0" i="0" u="none" strike="noStrike" cap="none">
                <a:solidFill>
                  <a:schemeClr val="lt1"/>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 b="0" i="0" u="none" strike="noStrike" cap="none">
              <a:solidFill>
                <a:schemeClr val="lt1"/>
              </a:solidFill>
              <a:latin typeface="Arial"/>
              <a:ea typeface="Arial"/>
              <a:cs typeface="Arial"/>
              <a:sym typeface="Arial"/>
            </a:endParaRPr>
          </a:p>
        </p:txBody>
      </p:sp>
      <p:sp>
        <p:nvSpPr>
          <p:cNvPr id="366" name="Google Shape;366;p42"/>
          <p:cNvSpPr/>
          <p:nvPr/>
        </p:nvSpPr>
        <p:spPr>
          <a:xfrm>
            <a:off x="763397" y="3959602"/>
            <a:ext cx="4882393" cy="122961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Verdana"/>
                <a:ea typeface="Verdana"/>
                <a:cs typeface="Verdana"/>
                <a:sym typeface="Verdana"/>
              </a:rPr>
              <a:t>Identifying and extracting webpage logo, from all the extracted webpage images.</a:t>
            </a:r>
            <a:endParaRPr sz="2000" b="0" i="0"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None/>
            </a:pPr>
            <a:endParaRPr sz="2000" b="0" i="0" u="none" strike="noStrike" cap="none">
              <a:solidFill>
                <a:schemeClr val="lt1"/>
              </a:solidFill>
              <a:latin typeface="Verdana"/>
              <a:ea typeface="Verdana"/>
              <a:cs typeface="Verdana"/>
              <a:sym typeface="Verdana"/>
            </a:endParaRPr>
          </a:p>
        </p:txBody>
      </p:sp>
      <p:sp>
        <p:nvSpPr>
          <p:cNvPr id="367" name="Google Shape;367;p42"/>
          <p:cNvSpPr/>
          <p:nvPr/>
        </p:nvSpPr>
        <p:spPr>
          <a:xfrm>
            <a:off x="6037277" y="1619075"/>
            <a:ext cx="5858312" cy="4681057"/>
          </a:xfrm>
          <a:prstGeom prst="roundRect">
            <a:avLst>
              <a:gd name="adj" fmla="val 16667"/>
            </a:avLst>
          </a:prstGeom>
          <a:solidFill>
            <a:srgbClr val="818990"/>
          </a:solidFill>
          <a:ln>
            <a:noFill/>
          </a:ln>
          <a:effectLst>
            <a:outerShdw blurRad="57150" dist="19050" dir="5400000" algn="bl" rotWithShape="0">
              <a:srgbClr val="FFFFFF">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 b="0" i="0" u="none" strike="noStrike" cap="none">
              <a:solidFill>
                <a:schemeClr val="lt1"/>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457200" marR="0" lvl="0" indent="-355600" algn="l" rtl="0">
              <a:lnSpc>
                <a:spcPct val="100000"/>
              </a:lnSpc>
              <a:spcBef>
                <a:spcPts val="0"/>
              </a:spcBef>
              <a:spcAft>
                <a:spcPts val="0"/>
              </a:spcAft>
              <a:buClr>
                <a:schemeClr val="lt1"/>
              </a:buClr>
              <a:buSzPts val="2000"/>
              <a:buFont typeface="Verdana"/>
              <a:buChar char="●"/>
            </a:pPr>
            <a:r>
              <a:rPr lang="en-US" sz="2000" b="0" i="0" u="none" strike="noStrike" cap="none">
                <a:solidFill>
                  <a:schemeClr val="lt1"/>
                </a:solidFill>
                <a:latin typeface="Verdana"/>
                <a:ea typeface="Verdana"/>
                <a:cs typeface="Verdana"/>
                <a:sym typeface="Verdana"/>
              </a:rPr>
              <a:t>The Webpage Image Crawlers scans all nodes of the HTML and downloads web-page images and relevant data including image-url and hyperlink from the web pages.</a:t>
            </a:r>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Verdana"/>
              <a:ea typeface="Verdana"/>
              <a:cs typeface="Verdana"/>
              <a:sym typeface="Verdana"/>
            </a:endParaRPr>
          </a:p>
          <a:p>
            <a:pPr marL="457200" marR="0" lvl="0" indent="-355600" algn="l" rtl="0">
              <a:lnSpc>
                <a:spcPct val="100000"/>
              </a:lnSpc>
              <a:spcBef>
                <a:spcPts val="0"/>
              </a:spcBef>
              <a:spcAft>
                <a:spcPts val="0"/>
              </a:spcAft>
              <a:buClr>
                <a:schemeClr val="lt1"/>
              </a:buClr>
              <a:buSzPts val="2000"/>
              <a:buFont typeface="Verdana"/>
              <a:buChar char="●"/>
            </a:pPr>
            <a:r>
              <a:rPr lang="en-US" sz="2000" b="0" i="0" u="none" strike="noStrike" cap="none">
                <a:solidFill>
                  <a:schemeClr val="lt1"/>
                </a:solidFill>
                <a:latin typeface="Verdana"/>
                <a:ea typeface="Verdana"/>
                <a:cs typeface="Verdana"/>
                <a:sym typeface="Verdana"/>
              </a:rPr>
              <a:t>For each store website, the homepage along with 10 sub-webpages were crawled.</a:t>
            </a:r>
            <a:endParaRPr sz="2000" b="0" i="0" u="none" strike="noStrike" cap="none">
              <a:solidFill>
                <a:schemeClr val="lt1"/>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285750" marR="0" lvl="0" indent="-19685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par>
                                <p:cTn id="8" presetID="10" presetClass="entr" presetSubtype="0" fill="hold" nodeType="withEffect">
                                  <p:stCondLst>
                                    <p:cond delay="0"/>
                                  </p:stCondLst>
                                  <p:childTnLst>
                                    <p:set>
                                      <p:cBhvr>
                                        <p:cTn id="9" dur="1" fill="hold">
                                          <p:stCondLst>
                                            <p:cond delay="0"/>
                                          </p:stCondLst>
                                        </p:cTn>
                                        <p:tgtEl>
                                          <p:spTgt spid="366"/>
                                        </p:tgtEl>
                                        <p:attrNameLst>
                                          <p:attrName>style.visibility</p:attrName>
                                        </p:attrNameLst>
                                      </p:cBhvr>
                                      <p:to>
                                        <p:strVal val="visible"/>
                                      </p:to>
                                    </p:set>
                                    <p:animEffect transition="in" filter="fade">
                                      <p:cBhvr>
                                        <p:cTn id="10" dur="500"/>
                                        <p:tgtEl>
                                          <p:spTgt spid="3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7"/>
                                        </p:tgtEl>
                                        <p:attrNameLst>
                                          <p:attrName>style.visibility</p:attrName>
                                        </p:attrNameLst>
                                      </p:cBhvr>
                                      <p:to>
                                        <p:strVal val="visible"/>
                                      </p:to>
                                    </p:set>
                                    <p:animEffect transition="in" filter="fade">
                                      <p:cBhvr>
                                        <p:cTn id="15" dur="500"/>
                                        <p:tgtEl>
                                          <p:spTgt spid="367"/>
                                        </p:tgtEl>
                                      </p:cBhvr>
                                    </p:animEffect>
                                  </p:childTnLst>
                                </p:cTn>
                              </p:par>
                              <p:par>
                                <p:cTn id="16" presetID="10" presetClass="exit" presetSubtype="0" fill="hold" nodeType="withEffect">
                                  <p:stCondLst>
                                    <p:cond delay="0"/>
                                  </p:stCondLst>
                                  <p:childTnLst>
                                    <p:animEffect transition="out" filter="fade">
                                      <p:cBhvr>
                                        <p:cTn id="17" dur="500"/>
                                        <p:tgtEl>
                                          <p:spTgt spid="366"/>
                                        </p:tgtEl>
                                      </p:cBhvr>
                                    </p:animEffect>
                                    <p:set>
                                      <p:cBhvr>
                                        <p:cTn id="18" dur="1" fill="hold">
                                          <p:stCondLst>
                                            <p:cond delay="500"/>
                                          </p:stCondLst>
                                        </p:cTn>
                                        <p:tgtEl>
                                          <p:spTgt spid="3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3"/>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19</a:t>
            </a:fld>
            <a:endParaRPr/>
          </a:p>
        </p:txBody>
      </p:sp>
      <p:sp>
        <p:nvSpPr>
          <p:cNvPr id="374" name="Google Shape;374;p43"/>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Web Page Logo Extraction</a:t>
            </a:r>
            <a:endParaRPr/>
          </a:p>
        </p:txBody>
      </p:sp>
      <p:sp>
        <p:nvSpPr>
          <p:cNvPr id="375" name="Google Shape;375;p43"/>
          <p:cNvSpPr/>
          <p:nvPr/>
        </p:nvSpPr>
        <p:spPr>
          <a:xfrm>
            <a:off x="763397" y="2360175"/>
            <a:ext cx="4882393" cy="1317072"/>
          </a:xfrm>
          <a:prstGeom prst="rect">
            <a:avLst/>
          </a:prstGeom>
          <a:solidFill>
            <a:srgbClr val="818990"/>
          </a:solidFill>
          <a:ln>
            <a:noFill/>
          </a:ln>
        </p:spPr>
        <p:txBody>
          <a:bodyPr spcFirstLastPara="1" wrap="square" lIns="91425" tIns="45700" rIns="91425" bIns="45700" anchor="ctr" anchorCtr="0">
            <a:noAutofit/>
          </a:bodyPr>
          <a:lstStyle/>
          <a:p>
            <a:pPr marL="0" marR="0" lvl="1" indent="0" algn="l" rtl="0">
              <a:lnSpc>
                <a:spcPct val="100000"/>
              </a:lnSpc>
              <a:spcBef>
                <a:spcPts val="0"/>
              </a:spcBef>
              <a:spcAft>
                <a:spcPts val="0"/>
              </a:spcAft>
              <a:buNone/>
            </a:pPr>
            <a:r>
              <a:rPr lang="en-US" sz="2000" b="0" i="0" u="none" strike="noStrike" cap="none">
                <a:solidFill>
                  <a:schemeClr val="lt1"/>
                </a:solidFill>
                <a:latin typeface="Verdana"/>
                <a:ea typeface="Verdana"/>
                <a:cs typeface="Verdana"/>
                <a:sym typeface="Verdana"/>
              </a:rPr>
              <a:t>Use webpage Image Crawler to extract all images from the webpage</a:t>
            </a:r>
            <a:r>
              <a:rPr lang="en-US" sz="200" b="0" i="0" u="none" strike="noStrike" cap="none">
                <a:solidFill>
                  <a:schemeClr val="lt1"/>
                </a:solidFill>
                <a:latin typeface="Arial"/>
                <a:ea typeface="Arial"/>
                <a:cs typeface="Arial"/>
                <a:sym typeface="Arial"/>
              </a:rPr>
              <a:t>.</a:t>
            </a:r>
            <a:endParaRPr/>
          </a:p>
          <a:p>
            <a:pPr marL="0" marR="0" lvl="0" indent="0" algn="l" rtl="0">
              <a:lnSpc>
                <a:spcPct val="100000"/>
              </a:lnSpc>
              <a:spcBef>
                <a:spcPts val="0"/>
              </a:spcBef>
              <a:spcAft>
                <a:spcPts val="0"/>
              </a:spcAft>
              <a:buNone/>
            </a:pPr>
            <a:endParaRPr sz="200" b="0" i="0" u="none" strike="noStrike" cap="none">
              <a:solidFill>
                <a:schemeClr val="lt1"/>
              </a:solidFill>
              <a:latin typeface="Arial"/>
              <a:ea typeface="Arial"/>
              <a:cs typeface="Arial"/>
              <a:sym typeface="Arial"/>
            </a:endParaRPr>
          </a:p>
        </p:txBody>
      </p:sp>
      <p:sp>
        <p:nvSpPr>
          <p:cNvPr id="376" name="Google Shape;376;p43"/>
          <p:cNvSpPr/>
          <p:nvPr/>
        </p:nvSpPr>
        <p:spPr>
          <a:xfrm>
            <a:off x="6037277" y="1619075"/>
            <a:ext cx="5858312" cy="4681057"/>
          </a:xfrm>
          <a:prstGeom prst="roundRect">
            <a:avLst>
              <a:gd name="adj" fmla="val 16667"/>
            </a:avLst>
          </a:prstGeom>
          <a:solidFill>
            <a:srgbClr val="8189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 b="0" i="0" u="none" strike="noStrike" cap="none">
              <a:solidFill>
                <a:schemeClr val="lt1"/>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Arial"/>
              <a:ea typeface="Arial"/>
              <a:cs typeface="Arial"/>
              <a:sym typeface="Arial"/>
            </a:endParaRPr>
          </a:p>
          <a:p>
            <a:pPr marL="457200" marR="0" lvl="0" indent="-355600" algn="l" rtl="0">
              <a:lnSpc>
                <a:spcPct val="100000"/>
              </a:lnSpc>
              <a:spcBef>
                <a:spcPts val="0"/>
              </a:spcBef>
              <a:spcAft>
                <a:spcPts val="0"/>
              </a:spcAft>
              <a:buClr>
                <a:schemeClr val="lt1"/>
              </a:buClr>
              <a:buSzPts val="2000"/>
              <a:buFont typeface="Verdana"/>
              <a:buChar char="●"/>
            </a:pPr>
            <a:r>
              <a:rPr lang="en-US" sz="2000" b="0" i="0" u="none" strike="noStrike" cap="none">
                <a:solidFill>
                  <a:schemeClr val="lt1"/>
                </a:solidFill>
                <a:latin typeface="Verdana"/>
                <a:ea typeface="Verdana"/>
                <a:cs typeface="Verdana"/>
                <a:sym typeface="Verdana"/>
              </a:rPr>
              <a:t>All &lt;img&gt; element in the HTML document were extracted. Also some webpage images maybe hidden in the element’s background image attribute defined in the Cascading Style Sheets(CSS), these images were searched for and extracted.</a:t>
            </a:r>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Verdana"/>
              <a:ea typeface="Verdana"/>
              <a:cs typeface="Verdana"/>
              <a:sym typeface="Verdana"/>
            </a:endParaRPr>
          </a:p>
          <a:p>
            <a:pPr marL="457200" marR="0" lvl="0" indent="-355600" algn="l" rtl="0">
              <a:lnSpc>
                <a:spcPct val="100000"/>
              </a:lnSpc>
              <a:spcBef>
                <a:spcPts val="0"/>
              </a:spcBef>
              <a:spcAft>
                <a:spcPts val="0"/>
              </a:spcAft>
              <a:buClr>
                <a:schemeClr val="lt1"/>
              </a:buClr>
              <a:buSzPts val="2000"/>
              <a:buFont typeface="Verdana"/>
              <a:buChar char="●"/>
            </a:pPr>
            <a:r>
              <a:rPr lang="en-US" sz="2000" b="0" i="0" u="none" strike="noStrike" cap="none">
                <a:solidFill>
                  <a:schemeClr val="lt1"/>
                </a:solidFill>
                <a:latin typeface="Verdana"/>
                <a:ea typeface="Verdana"/>
                <a:cs typeface="Verdana"/>
                <a:sym typeface="Verdana"/>
              </a:rPr>
              <a:t>Through this process a total of 18,381 webpage images were extracted from 74 stores in the Shopping Mall A.</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a:p>
            <a:pPr marL="285750" marR="0" lvl="0" indent="-19685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5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References</a:t>
            </a:r>
            <a:endParaRPr/>
          </a:p>
        </p:txBody>
      </p:sp>
      <p:sp>
        <p:nvSpPr>
          <p:cNvPr id="150" name="Google Shape;150;p26"/>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noAutofit/>
          </a:bodyPr>
          <a:lstStyle/>
          <a:p>
            <a:pPr marL="457200" lvl="0" indent="-342900" algn="l" rtl="0">
              <a:lnSpc>
                <a:spcPct val="85000"/>
              </a:lnSpc>
              <a:spcBef>
                <a:spcPts val="1200"/>
              </a:spcBef>
              <a:spcAft>
                <a:spcPts val="0"/>
              </a:spcAft>
              <a:buSzPts val="1800"/>
              <a:buChar char="•"/>
            </a:pPr>
            <a:r>
              <a:rPr lang="en-US" sz="1665"/>
              <a:t>A. R. Zamir, A. Dehghan, and M. Shah, ``Visual business recognition:A multimodal approach,'' in Proc. ACM Int. Conf. Multimedia, 2013,pp. 65668.</a:t>
            </a:r>
            <a:endParaRPr/>
          </a:p>
          <a:p>
            <a:pPr marL="457200" lvl="0" indent="-342900" algn="l" rtl="0">
              <a:lnSpc>
                <a:spcPct val="85000"/>
              </a:lnSpc>
              <a:spcBef>
                <a:spcPts val="1200"/>
              </a:spcBef>
              <a:spcAft>
                <a:spcPts val="0"/>
              </a:spcAft>
              <a:buSzPts val="1800"/>
              <a:buChar char="•"/>
            </a:pPr>
            <a:r>
              <a:rPr lang="en-US" sz="1665"/>
              <a:t>K. Simonyan and A. Zisserman. (Sep. 2014). ``Very deep convolutional networks for large scale image recognition.'' [Online]. Available:https://arxiv.org/abs/1409.1556</a:t>
            </a:r>
            <a:endParaRPr/>
          </a:p>
          <a:p>
            <a:pPr marL="457200" lvl="0" indent="-342900" algn="l" rtl="0">
              <a:lnSpc>
                <a:spcPct val="85000"/>
              </a:lnSpc>
              <a:spcBef>
                <a:spcPts val="1200"/>
              </a:spcBef>
              <a:spcAft>
                <a:spcPts val="0"/>
              </a:spcAft>
              <a:buSzPts val="1800"/>
              <a:buChar char="•"/>
            </a:pPr>
            <a:r>
              <a:rPr lang="en-US" sz="1665"/>
              <a:t>J. Deng, W. Dong, R. Socher, L.-J. Li, K. Li, and L. Fei-Fei, ``ImageNet:A large-scale hierarchical image database,'' in Proc. IEEE Conf. Comput.Vis. Pattern Recognit. (CVPR), Jun. 2009, pp. 248255</a:t>
            </a:r>
            <a:endParaRPr/>
          </a:p>
          <a:p>
            <a:pPr marL="457200" lvl="0" indent="-342900" algn="l" rtl="0">
              <a:lnSpc>
                <a:spcPct val="85000"/>
              </a:lnSpc>
              <a:spcBef>
                <a:spcPts val="1200"/>
              </a:spcBef>
              <a:spcAft>
                <a:spcPts val="0"/>
              </a:spcAft>
              <a:buSzPts val="1800"/>
              <a:buChar char="•"/>
            </a:pPr>
            <a:r>
              <a:rPr lang="en-US" sz="1665"/>
              <a:t>J. Redmon and A. Farhadi, ``YOLO9000: Better, faster, stronger,‘’ in Proc. IEEE Conf. Comput. Vis. Pattern Recognit. (CVPR), Jul. 2016, pp. 65176525</a:t>
            </a:r>
            <a:endParaRPr/>
          </a:p>
          <a:p>
            <a:pPr marL="457200" lvl="0" indent="-342900" algn="l" rtl="0">
              <a:lnSpc>
                <a:spcPct val="85000"/>
              </a:lnSpc>
              <a:spcBef>
                <a:spcPts val="1200"/>
              </a:spcBef>
              <a:spcAft>
                <a:spcPts val="0"/>
              </a:spcAft>
              <a:buSzPts val="1800"/>
              <a:buChar char="•"/>
            </a:pPr>
            <a:r>
              <a:rPr lang="en-US" sz="1665"/>
              <a:t>NavVis. Accessed: Mar. 6, 2018. [Online]. Available: </a:t>
            </a:r>
            <a:r>
              <a:rPr lang="en-US" sz="1665" u="sng">
                <a:solidFill>
                  <a:schemeClr val="hlink"/>
                </a:solidFill>
                <a:hlinkClick r:id="rId3"/>
              </a:rPr>
              <a:t>http://www.navvis.com/</a:t>
            </a:r>
            <a:endParaRPr sz="1665"/>
          </a:p>
          <a:p>
            <a:pPr marL="457200" lvl="0" indent="-342900" algn="l" rtl="0">
              <a:lnSpc>
                <a:spcPct val="85000"/>
              </a:lnSpc>
              <a:spcBef>
                <a:spcPts val="1200"/>
              </a:spcBef>
              <a:spcAft>
                <a:spcPts val="0"/>
              </a:spcAft>
              <a:buSzPts val="1800"/>
              <a:buChar char="•"/>
            </a:pPr>
            <a:r>
              <a:rPr lang="en-US" sz="1665"/>
              <a:t>L. Yi, B. Liu, and X. Li, ``Eliminating noisy information in Web pages for data mining,'' in Proc. ACM SIGKDD Int. Conf. Knowl. Discovery Data Mining, 2003, pp. 296305.</a:t>
            </a:r>
            <a:endParaRPr/>
          </a:p>
          <a:p>
            <a:pPr marL="457200" lvl="0" indent="-342900" algn="l" rtl="0">
              <a:lnSpc>
                <a:spcPct val="85000"/>
              </a:lnSpc>
              <a:spcBef>
                <a:spcPts val="1200"/>
              </a:spcBef>
              <a:spcAft>
                <a:spcPts val="0"/>
              </a:spcAft>
              <a:buSzPts val="1800"/>
              <a:buChar char="•"/>
            </a:pPr>
            <a:r>
              <a:rPr lang="en-US" sz="1665"/>
              <a:t>Icrawler. Accessed: Mar. 6, 2018. [Online]. Available: </a:t>
            </a:r>
            <a:r>
              <a:rPr lang="en-US" sz="1665" u="sng">
                <a:solidFill>
                  <a:schemeClr val="hlink"/>
                </a:solidFill>
                <a:hlinkClick r:id="rId4"/>
              </a:rPr>
              <a:t>https://github.com/hellock/icrawler</a:t>
            </a:r>
            <a:endParaRPr sz="1665"/>
          </a:p>
          <a:p>
            <a:pPr marL="457200" lvl="0" indent="-342900" algn="l" rtl="0">
              <a:lnSpc>
                <a:spcPct val="85000"/>
              </a:lnSpc>
              <a:spcBef>
                <a:spcPts val="1200"/>
              </a:spcBef>
              <a:spcAft>
                <a:spcPts val="0"/>
              </a:spcAft>
              <a:buSzPts val="1800"/>
              <a:buChar char="•"/>
            </a:pPr>
            <a:r>
              <a:rPr lang="en-US" sz="1665"/>
              <a:t>Google Places. Accessed: Mar. 6, 2018. [Online]. Available:https://developers.google.com/places</a:t>
            </a:r>
            <a:endParaRPr/>
          </a:p>
          <a:p>
            <a:pPr marL="457200" lvl="0" indent="-228600" algn="l" rtl="0">
              <a:lnSpc>
                <a:spcPct val="85000"/>
              </a:lnSpc>
              <a:spcBef>
                <a:spcPts val="1200"/>
              </a:spcBef>
              <a:spcAft>
                <a:spcPts val="0"/>
              </a:spcAft>
              <a:buSzPts val="1800"/>
              <a:buNone/>
            </a:pPr>
            <a:endParaRPr sz="2220"/>
          </a:p>
          <a:p>
            <a:pPr marL="457200" lvl="0" indent="-228600" algn="l" rtl="0">
              <a:lnSpc>
                <a:spcPct val="85000"/>
              </a:lnSpc>
              <a:spcBef>
                <a:spcPts val="1200"/>
              </a:spcBef>
              <a:spcAft>
                <a:spcPts val="0"/>
              </a:spcAft>
              <a:buSzPts val="1800"/>
              <a:buNone/>
            </a:pPr>
            <a:endParaRPr sz="2220"/>
          </a:p>
        </p:txBody>
      </p:sp>
      <p:sp>
        <p:nvSpPr>
          <p:cNvPr id="151" name="Google Shape;151;p26"/>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26"/>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4"/>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20</a:t>
            </a:fld>
            <a:endParaRPr/>
          </a:p>
        </p:txBody>
      </p:sp>
      <p:sp>
        <p:nvSpPr>
          <p:cNvPr id="382" name="Google Shape;382;p44"/>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Web Page Logo Extraction</a:t>
            </a:r>
            <a:endParaRPr/>
          </a:p>
        </p:txBody>
      </p:sp>
      <p:sp>
        <p:nvSpPr>
          <p:cNvPr id="383" name="Google Shape;383;p44"/>
          <p:cNvSpPr/>
          <p:nvPr/>
        </p:nvSpPr>
        <p:spPr>
          <a:xfrm>
            <a:off x="763397" y="3959602"/>
            <a:ext cx="4882393" cy="120675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Verdana"/>
                <a:ea typeface="Verdana"/>
                <a:cs typeface="Verdana"/>
                <a:sym typeface="Verdana"/>
              </a:rPr>
              <a:t>Identifying and extracting webpage logo, from all the extracted webpage images.</a:t>
            </a:r>
            <a:endParaRPr/>
          </a:p>
          <a:p>
            <a:pPr marL="0" marR="0" lvl="0" indent="0" algn="l" rtl="0">
              <a:lnSpc>
                <a:spcPct val="100000"/>
              </a:lnSpc>
              <a:spcBef>
                <a:spcPts val="0"/>
              </a:spcBef>
              <a:spcAft>
                <a:spcPts val="0"/>
              </a:spcAft>
              <a:buNone/>
            </a:pPr>
            <a:endParaRPr sz="2000" b="0" i="0" u="none" strike="noStrike" cap="none">
              <a:solidFill>
                <a:schemeClr val="lt1"/>
              </a:solidFill>
              <a:latin typeface="Verdana"/>
              <a:ea typeface="Verdana"/>
              <a:cs typeface="Verdana"/>
              <a:sym typeface="Verdana"/>
            </a:endParaRPr>
          </a:p>
        </p:txBody>
      </p:sp>
      <p:sp>
        <p:nvSpPr>
          <p:cNvPr id="384" name="Google Shape;384;p44"/>
          <p:cNvSpPr/>
          <p:nvPr/>
        </p:nvSpPr>
        <p:spPr>
          <a:xfrm>
            <a:off x="6037277" y="1619075"/>
            <a:ext cx="5858312" cy="4681057"/>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 b="0" i="0" u="none" strike="noStrike" cap="none" dirty="0">
              <a:solidFill>
                <a:schemeClr val="lt1"/>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Verdana"/>
                <a:ea typeface="Verdana"/>
                <a:cs typeface="Verdana"/>
                <a:sym typeface="Verdana"/>
              </a:rPr>
              <a:t>The following features were used to extract web-page logos from the collected webpage images:</a:t>
            </a:r>
            <a:endParaRPr sz="2000" b="1" i="0" u="none" strike="noStrike" cap="none" dirty="0">
              <a:solidFill>
                <a:schemeClr val="lt1"/>
              </a:solidFill>
              <a:latin typeface="Verdana"/>
              <a:ea typeface="Verdana"/>
              <a:cs typeface="Verdana"/>
              <a:sym typeface="Verdana"/>
            </a:endParaRPr>
          </a:p>
          <a:p>
            <a:pPr marL="0" marR="0" lvl="0" indent="0" algn="l" rtl="0">
              <a:lnSpc>
                <a:spcPct val="100000"/>
              </a:lnSpc>
              <a:spcBef>
                <a:spcPts val="0"/>
              </a:spcBef>
              <a:spcAft>
                <a:spcPts val="0"/>
              </a:spcAft>
              <a:buNone/>
            </a:pPr>
            <a:endParaRPr sz="2000" b="1" i="0" u="none" strike="noStrike" cap="none" dirty="0">
              <a:solidFill>
                <a:schemeClr val="lt1"/>
              </a:solidFill>
              <a:latin typeface="Verdana"/>
              <a:ea typeface="Verdana"/>
              <a:cs typeface="Verdana"/>
              <a:sym typeface="Verdana"/>
            </a:endParaRPr>
          </a:p>
          <a:p>
            <a:pPr marL="0" marR="0" lvl="0" indent="0" algn="l" rtl="0">
              <a:lnSpc>
                <a:spcPct val="100000"/>
              </a:lnSpc>
              <a:spcBef>
                <a:spcPts val="0"/>
              </a:spcBef>
              <a:spcAft>
                <a:spcPts val="0"/>
              </a:spcAft>
              <a:buNone/>
            </a:pPr>
            <a:endParaRPr sz="2000" b="1" i="0" u="none" strike="noStrike" cap="none" dirty="0">
              <a:solidFill>
                <a:schemeClr val="lt1"/>
              </a:solidFill>
              <a:latin typeface="Verdana"/>
              <a:ea typeface="Verdana"/>
              <a:cs typeface="Verdana"/>
              <a:sym typeface="Verdana"/>
            </a:endParaRPr>
          </a:p>
          <a:p>
            <a:pPr marL="0" marR="0" lvl="0" indent="0" algn="l" rtl="0">
              <a:lnSpc>
                <a:spcPct val="100000"/>
              </a:lnSpc>
              <a:spcBef>
                <a:spcPts val="0"/>
              </a:spcBef>
              <a:spcAft>
                <a:spcPts val="0"/>
              </a:spcAft>
              <a:buNone/>
            </a:pPr>
            <a:r>
              <a:rPr lang="en-US" sz="2000" b="1" i="0" u="none" strike="noStrike" cap="none" dirty="0">
                <a:solidFill>
                  <a:schemeClr val="lt1"/>
                </a:solidFill>
                <a:latin typeface="Verdana"/>
                <a:ea typeface="Verdana"/>
                <a:cs typeface="Verdana"/>
                <a:sym typeface="Verdana"/>
              </a:rPr>
              <a:t>Feature 1</a:t>
            </a:r>
            <a:r>
              <a:rPr lang="en-US" sz="2000" b="0" i="0" u="none" strike="noStrike" cap="none" dirty="0">
                <a:solidFill>
                  <a:schemeClr val="lt1"/>
                </a:solidFill>
                <a:latin typeface="Verdana"/>
                <a:ea typeface="Verdana"/>
                <a:cs typeface="Verdana"/>
                <a:sym typeface="Verdana"/>
              </a:rPr>
              <a:t>: If a webpage image links to its homepage, then it is probably containing a logo image.</a:t>
            </a:r>
            <a:endParaRPr dirty="0"/>
          </a:p>
          <a:p>
            <a:pPr marL="0" marR="0" lvl="0" indent="0" algn="l" rtl="0">
              <a:lnSpc>
                <a:spcPct val="100000"/>
              </a:lnSpc>
              <a:spcBef>
                <a:spcPts val="0"/>
              </a:spcBef>
              <a:spcAft>
                <a:spcPts val="0"/>
              </a:spcAft>
              <a:buNone/>
            </a:pPr>
            <a:endParaRPr sz="2000" b="0" i="0" u="none" strike="noStrike" cap="none" dirty="0">
              <a:solidFill>
                <a:schemeClr val="lt1"/>
              </a:solidFill>
              <a:latin typeface="Verdana"/>
              <a:ea typeface="Verdana"/>
              <a:cs typeface="Verdana"/>
              <a:sym typeface="Verdana"/>
            </a:endParaRPr>
          </a:p>
          <a:p>
            <a:pPr marL="0" marR="0" lvl="0" indent="0" algn="l" rtl="0">
              <a:lnSpc>
                <a:spcPct val="100000"/>
              </a:lnSpc>
              <a:spcBef>
                <a:spcPts val="0"/>
              </a:spcBef>
              <a:spcAft>
                <a:spcPts val="0"/>
              </a:spcAft>
              <a:buNone/>
            </a:pPr>
            <a:r>
              <a:rPr lang="en-US" sz="2000" b="1" i="0" u="none" strike="noStrike" cap="none" dirty="0">
                <a:solidFill>
                  <a:schemeClr val="lt1"/>
                </a:solidFill>
                <a:latin typeface="Verdana"/>
                <a:ea typeface="Verdana"/>
                <a:cs typeface="Verdana"/>
                <a:sym typeface="Verdana"/>
              </a:rPr>
              <a:t>Feature 2</a:t>
            </a:r>
            <a:r>
              <a:rPr lang="en-US" sz="2000" b="0" i="0" u="none" strike="noStrike" cap="none" dirty="0">
                <a:solidFill>
                  <a:schemeClr val="lt1"/>
                </a:solidFill>
                <a:latin typeface="Verdana"/>
                <a:ea typeface="Verdana"/>
                <a:cs typeface="Verdana"/>
                <a:sym typeface="Verdana"/>
              </a:rPr>
              <a:t>: If an image frequently appears in most of the website's webpages, then it probably is a logo.</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a:p>
            <a:pPr marL="285750" marR="0" lvl="0" indent="-19685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par>
                                <p:cTn id="8" presetID="10" presetClass="entr" presetSubtype="0" fill="hold" nodeType="withEffect">
                                  <p:stCondLst>
                                    <p:cond delay="0"/>
                                  </p:stCondLst>
                                  <p:childTnLst>
                                    <p:set>
                                      <p:cBhvr>
                                        <p:cTn id="9" dur="1" fill="hold">
                                          <p:stCondLst>
                                            <p:cond delay="0"/>
                                          </p:stCondLst>
                                        </p:cTn>
                                        <p:tgtEl>
                                          <p:spTgt spid="384"/>
                                        </p:tgtEl>
                                        <p:attrNameLst>
                                          <p:attrName>style.visibility</p:attrName>
                                        </p:attrNameLst>
                                      </p:cBhvr>
                                      <p:to>
                                        <p:strVal val="visible"/>
                                      </p:to>
                                    </p:set>
                                    <p:animEffect transition="in" filter="fade">
                                      <p:cBhvr>
                                        <p:cTn id="10"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21</a:t>
            </a:fld>
            <a:endParaRPr/>
          </a:p>
        </p:txBody>
      </p:sp>
      <p:sp>
        <p:nvSpPr>
          <p:cNvPr id="391" name="Google Shape;391;p45"/>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Web Page Logo Extraction</a:t>
            </a:r>
            <a:endParaRPr/>
          </a:p>
        </p:txBody>
      </p:sp>
      <p:sp>
        <p:nvSpPr>
          <p:cNvPr id="392" name="Google Shape;392;p45"/>
          <p:cNvSpPr/>
          <p:nvPr/>
        </p:nvSpPr>
        <p:spPr>
          <a:xfrm>
            <a:off x="763397" y="3959603"/>
            <a:ext cx="4882393" cy="10087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2000" b="0" i="0" u="none" strike="noStrike" cap="none">
                <a:solidFill>
                  <a:schemeClr val="lt1"/>
                </a:solidFill>
                <a:latin typeface="Verdana"/>
                <a:ea typeface="Verdana"/>
                <a:cs typeface="Verdana"/>
                <a:sym typeface="Verdana"/>
              </a:rPr>
              <a:t>Identifying and extracting Webpage Logo.</a:t>
            </a:r>
            <a:endParaRPr/>
          </a:p>
          <a:p>
            <a:pPr marL="0" marR="0" lvl="0" indent="0" algn="l" rtl="0">
              <a:lnSpc>
                <a:spcPct val="100000"/>
              </a:lnSpc>
              <a:spcBef>
                <a:spcPts val="0"/>
              </a:spcBef>
              <a:spcAft>
                <a:spcPts val="0"/>
              </a:spcAft>
              <a:buNone/>
            </a:pPr>
            <a:endParaRPr sz="2000" b="0" i="0" u="none" strike="noStrike" cap="none">
              <a:solidFill>
                <a:schemeClr val="lt1"/>
              </a:solidFill>
              <a:latin typeface="Verdana"/>
              <a:ea typeface="Verdana"/>
              <a:cs typeface="Verdana"/>
              <a:sym typeface="Verdana"/>
            </a:endParaRPr>
          </a:p>
        </p:txBody>
      </p:sp>
      <p:sp>
        <p:nvSpPr>
          <p:cNvPr id="393" name="Google Shape;393;p45"/>
          <p:cNvSpPr/>
          <p:nvPr/>
        </p:nvSpPr>
        <p:spPr>
          <a:xfrm>
            <a:off x="6037277" y="1619075"/>
            <a:ext cx="5858312" cy="4681057"/>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dirty="0">
              <a:solidFill>
                <a:schemeClr val="lt1"/>
              </a:solidFill>
              <a:latin typeface="Verdana" panose="020B0604030504040204" pitchFamily="34" charset="0"/>
              <a:ea typeface="Verdana" panose="020B0604030504040204" pitchFamily="34" charset="0"/>
              <a:sym typeface="Arial"/>
            </a:endParaRPr>
          </a:p>
          <a:p>
            <a:pPr marL="285750" marR="0" lvl="0" indent="-171450" algn="l" rtl="0">
              <a:lnSpc>
                <a:spcPct val="100000"/>
              </a:lnSpc>
              <a:spcBef>
                <a:spcPts val="0"/>
              </a:spcBef>
              <a:spcAft>
                <a:spcPts val="0"/>
              </a:spcAft>
              <a:buClr>
                <a:srgbClr val="000000"/>
              </a:buClr>
              <a:buSzPts val="1800"/>
              <a:buFont typeface="Arial"/>
              <a:buNone/>
            </a:pPr>
            <a:endParaRPr sz="2000" b="0" i="0" u="none" strike="noStrike" cap="none" dirty="0">
              <a:solidFill>
                <a:schemeClr val="lt1"/>
              </a:solidFill>
              <a:latin typeface="Verdana" panose="020B0604030504040204" pitchFamily="34" charset="0"/>
              <a:ea typeface="Verdana" panose="020B0604030504040204" pitchFamily="34" charset="0"/>
              <a:cs typeface="Verdana"/>
              <a:sym typeface="Verdana"/>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Verdana" panose="020B0604030504040204" pitchFamily="34" charset="0"/>
                <a:ea typeface="Verdana" panose="020B0604030504040204" pitchFamily="34" charset="0"/>
                <a:cs typeface="Verdana"/>
                <a:sym typeface="Verdana"/>
              </a:rPr>
              <a:t>Webpage images extracted with higher frequency also contained some noise such as tiny buttons and placeholders.</a:t>
            </a:r>
            <a:endParaRPr sz="2000" b="0" i="0" u="none" strike="noStrike" cap="none" dirty="0">
              <a:solidFill>
                <a:schemeClr val="lt1"/>
              </a:solidFill>
              <a:latin typeface="Verdana" panose="020B0604030504040204" pitchFamily="34" charset="0"/>
              <a:ea typeface="Verdana" panose="020B0604030504040204" pitchFamily="34" charset="0"/>
              <a:cs typeface="Verdana"/>
              <a:sym typeface="Verdana"/>
            </a:endParaRPr>
          </a:p>
          <a:p>
            <a:pPr marL="285750" marR="0" lvl="0" indent="-171450" algn="l" rtl="0">
              <a:lnSpc>
                <a:spcPct val="100000"/>
              </a:lnSpc>
              <a:spcBef>
                <a:spcPts val="0"/>
              </a:spcBef>
              <a:spcAft>
                <a:spcPts val="0"/>
              </a:spcAft>
              <a:buClr>
                <a:srgbClr val="000000"/>
              </a:buClr>
              <a:buSzPts val="1800"/>
              <a:buFont typeface="Arial"/>
              <a:buNone/>
            </a:pPr>
            <a:endParaRPr sz="2000" b="0" i="0" u="none" strike="noStrike" cap="none" dirty="0">
              <a:solidFill>
                <a:schemeClr val="lt1"/>
              </a:solidFill>
              <a:latin typeface="Verdana" panose="020B0604030504040204" pitchFamily="34" charset="0"/>
              <a:ea typeface="Verdana" panose="020B0604030504040204" pitchFamily="34" charset="0"/>
              <a:cs typeface="Verdana"/>
              <a:sym typeface="Verdana"/>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Verdana" panose="020B0604030504040204" pitchFamily="34" charset="0"/>
                <a:ea typeface="Verdana" panose="020B0604030504040204" pitchFamily="34" charset="0"/>
                <a:cs typeface="Verdana"/>
                <a:sym typeface="Verdana"/>
              </a:rPr>
              <a:t>Through Feature 1 alone 165 images were extracted from 18,381 including logos for 70 stores.</a:t>
            </a:r>
            <a:endParaRPr sz="2000" dirty="0">
              <a:latin typeface="Verdana" panose="020B0604030504040204" pitchFamily="34" charset="0"/>
              <a:ea typeface="Verdana" panose="020B0604030504040204" pitchFamily="34" charset="0"/>
            </a:endParaRPr>
          </a:p>
          <a:p>
            <a:pPr marL="0" marR="0" lvl="0" indent="0" algn="l" rtl="0">
              <a:lnSpc>
                <a:spcPct val="100000"/>
              </a:lnSpc>
              <a:spcBef>
                <a:spcPts val="0"/>
              </a:spcBef>
              <a:spcAft>
                <a:spcPts val="0"/>
              </a:spcAft>
              <a:buNone/>
            </a:pPr>
            <a:endParaRPr sz="2000" b="0" i="0" u="none" strike="noStrike" cap="none" dirty="0">
              <a:solidFill>
                <a:schemeClr val="lt1"/>
              </a:solidFill>
              <a:latin typeface="Verdana" panose="020B0604030504040204" pitchFamily="34" charset="0"/>
              <a:ea typeface="Verdana" panose="020B0604030504040204" pitchFamily="34" charset="0"/>
              <a:cs typeface="Verdana"/>
              <a:sym typeface="Verdana"/>
            </a:endParaRPr>
          </a:p>
          <a:p>
            <a:pPr marL="0" marR="0" lvl="0" indent="0" algn="l" rtl="0">
              <a:lnSpc>
                <a:spcPct val="100000"/>
              </a:lnSpc>
              <a:spcBef>
                <a:spcPts val="0"/>
              </a:spcBef>
              <a:spcAft>
                <a:spcPts val="0"/>
              </a:spcAft>
              <a:buNone/>
            </a:pPr>
            <a:r>
              <a:rPr lang="en-US" sz="2000" b="0" i="0" u="none" strike="noStrike" cap="none" dirty="0">
                <a:solidFill>
                  <a:schemeClr val="lt1"/>
                </a:solidFill>
                <a:latin typeface="Verdana" panose="020B0604030504040204" pitchFamily="34" charset="0"/>
                <a:ea typeface="Verdana" panose="020B0604030504040204" pitchFamily="34" charset="0"/>
                <a:cs typeface="Verdana"/>
                <a:sym typeface="Verdana"/>
              </a:rPr>
              <a:t>For the remaining 4 stores, 45 webpage images including all logos of the four websites were extracted using Feature 2.</a:t>
            </a:r>
            <a:endParaRPr sz="2000" dirty="0">
              <a:latin typeface="Verdana" panose="020B0604030504040204" pitchFamily="34" charset="0"/>
              <a:ea typeface="Verdana" panose="020B0604030504040204" pitchFamily="34" charset="0"/>
            </a:endParaRPr>
          </a:p>
          <a:p>
            <a:pPr marL="285750" marR="0" lvl="0" indent="-196850" algn="l" rtl="0">
              <a:lnSpc>
                <a:spcPct val="100000"/>
              </a:lnSpc>
              <a:spcBef>
                <a:spcPts val="0"/>
              </a:spcBef>
              <a:spcAft>
                <a:spcPts val="0"/>
              </a:spcAft>
              <a:buClr>
                <a:srgbClr val="000000"/>
              </a:buClr>
              <a:buSzPts val="1400"/>
              <a:buFont typeface="Arial"/>
              <a:buNone/>
            </a:pPr>
            <a:endParaRPr sz="2000" b="0" i="0" u="none" strike="noStrike" cap="none" dirty="0">
              <a:solidFill>
                <a:schemeClr val="lt1"/>
              </a:solidFill>
              <a:latin typeface="Verdana" panose="020B0604030504040204" pitchFamily="34" charset="0"/>
              <a:ea typeface="Verdana" panose="020B0604030504040204" pitchFamily="34" charset="0"/>
              <a:sym typeface="Arial"/>
            </a:endParaRPr>
          </a:p>
          <a:p>
            <a:pPr marL="285750" marR="0" lvl="0" indent="-196850" algn="ctr" rtl="0">
              <a:lnSpc>
                <a:spcPct val="100000"/>
              </a:lnSpc>
              <a:spcBef>
                <a:spcPts val="0"/>
              </a:spcBef>
              <a:spcAft>
                <a:spcPts val="0"/>
              </a:spcAft>
              <a:buClr>
                <a:srgbClr val="000000"/>
              </a:buClr>
              <a:buSzPts val="1400"/>
              <a:buFont typeface="Arial"/>
              <a:buNone/>
            </a:pPr>
            <a:endParaRPr sz="2000" b="0" i="0" u="none" strike="noStrike" cap="none" dirty="0">
              <a:solidFill>
                <a:schemeClr val="lt1"/>
              </a:solidFill>
              <a:latin typeface="Verdana" panose="020B0604030504040204" pitchFamily="34" charset="0"/>
              <a:ea typeface="Verdana" panose="020B0604030504040204" pitchFamily="34" charset="0"/>
              <a:sym typeface="Arial"/>
            </a:endParaRPr>
          </a:p>
        </p:txBody>
      </p:sp>
      <p:pic>
        <p:nvPicPr>
          <p:cNvPr id="394" name="Google Shape;394;p45"/>
          <p:cNvPicPr preferRelativeResize="0"/>
          <p:nvPr/>
        </p:nvPicPr>
        <p:blipFill rotWithShape="1">
          <a:blip r:embed="rId3">
            <a:alphaModFix/>
          </a:blip>
          <a:srcRect/>
          <a:stretch/>
        </p:blipFill>
        <p:spPr>
          <a:xfrm>
            <a:off x="763398" y="1879134"/>
            <a:ext cx="4798503" cy="18424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500"/>
                                        <p:tgtEl>
                                          <p:spTgt spid="3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4"/>
                                        </p:tgtEl>
                                        <p:attrNameLst>
                                          <p:attrName>style.visibility</p:attrName>
                                        </p:attrNameLst>
                                      </p:cBhvr>
                                      <p:to>
                                        <p:strVal val="visible"/>
                                      </p:to>
                                    </p:set>
                                    <p:animEffect transition="in" filter="fade">
                                      <p:cBhvr>
                                        <p:cTn id="11"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6"/>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22</a:t>
            </a:fld>
            <a:endParaRPr/>
          </a:p>
        </p:txBody>
      </p:sp>
      <p:sp>
        <p:nvSpPr>
          <p:cNvPr id="401" name="Google Shape;401;p46"/>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solidFill>
                  <a:schemeClr val="dk1"/>
                </a:solidFill>
              </a:rPr>
              <a:t>Query Dataset Generation</a:t>
            </a:r>
            <a:endParaRPr/>
          </a:p>
        </p:txBody>
      </p:sp>
      <p:pic>
        <p:nvPicPr>
          <p:cNvPr id="402" name="Google Shape;402;p46"/>
          <p:cNvPicPr preferRelativeResize="0"/>
          <p:nvPr/>
        </p:nvPicPr>
        <p:blipFill rotWithShape="1">
          <a:blip r:embed="rId3">
            <a:alphaModFix/>
          </a:blip>
          <a:srcRect/>
          <a:stretch/>
        </p:blipFill>
        <p:spPr>
          <a:xfrm>
            <a:off x="2476000" y="1342300"/>
            <a:ext cx="9106400" cy="1998950"/>
          </a:xfrm>
          <a:prstGeom prst="rect">
            <a:avLst/>
          </a:prstGeom>
          <a:noFill/>
          <a:ln>
            <a:noFill/>
          </a:ln>
        </p:spPr>
      </p:pic>
      <p:sp>
        <p:nvSpPr>
          <p:cNvPr id="403" name="Google Shape;403;p46"/>
          <p:cNvSpPr/>
          <p:nvPr/>
        </p:nvSpPr>
        <p:spPr>
          <a:xfrm>
            <a:off x="609598" y="3803507"/>
            <a:ext cx="10972800" cy="1113535"/>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1" indent="0" algn="l" rtl="0">
              <a:lnSpc>
                <a:spcPct val="100000"/>
              </a:lnSpc>
              <a:spcBef>
                <a:spcPts val="0"/>
              </a:spcBef>
              <a:spcAft>
                <a:spcPts val="0"/>
              </a:spcAft>
              <a:buNone/>
            </a:pPr>
            <a:endParaRPr sz="2000" b="0" i="0" u="none" strike="noStrike" cap="none">
              <a:solidFill>
                <a:schemeClr val="lt1"/>
              </a:solidFill>
              <a:latin typeface="Verdana"/>
              <a:ea typeface="Verdana"/>
              <a:cs typeface="Verdana"/>
              <a:sym typeface="Verdana"/>
            </a:endParaRPr>
          </a:p>
          <a:p>
            <a:pPr marL="342900" marR="0" lvl="1" indent="0" algn="l" rtl="0">
              <a:lnSpc>
                <a:spcPct val="100000"/>
              </a:lnSpc>
              <a:spcBef>
                <a:spcPts val="0"/>
              </a:spcBef>
              <a:spcAft>
                <a:spcPts val="0"/>
              </a:spcAft>
              <a:buNone/>
            </a:pPr>
            <a:r>
              <a:rPr lang="en-US" sz="2000" b="0" i="0" u="none" strike="noStrike" cap="none">
                <a:solidFill>
                  <a:schemeClr val="lt1"/>
                </a:solidFill>
                <a:latin typeface="Verdana"/>
                <a:ea typeface="Verdana"/>
                <a:cs typeface="Verdana"/>
                <a:sym typeface="Verdana"/>
              </a:rPr>
              <a:t>The scene panoramic image are collected by NavVis and are converted to a cube image including the six cardinal directions left, right, top, bottom, front and back.</a:t>
            </a:r>
            <a:endParaRPr/>
          </a:p>
          <a:p>
            <a:pPr marL="0" marR="0" lvl="1" indent="0" algn="l" rtl="0">
              <a:lnSpc>
                <a:spcPct val="100000"/>
              </a:lnSpc>
              <a:spcBef>
                <a:spcPts val="0"/>
              </a:spcBef>
              <a:spcAft>
                <a:spcPts val="0"/>
              </a:spcAft>
              <a:buNone/>
            </a:pPr>
            <a:endParaRPr sz="2000" b="0" i="0" u="none" strike="noStrike" cap="none">
              <a:solidFill>
                <a:schemeClr val="lt1"/>
              </a:solidFill>
              <a:latin typeface="Verdana"/>
              <a:ea typeface="Verdana"/>
              <a:cs typeface="Verdana"/>
              <a:sym typeface="Verdana"/>
            </a:endParaRPr>
          </a:p>
        </p:txBody>
      </p:sp>
      <p:sp>
        <p:nvSpPr>
          <p:cNvPr id="404" name="Google Shape;404;p46"/>
          <p:cNvSpPr/>
          <p:nvPr/>
        </p:nvSpPr>
        <p:spPr>
          <a:xfrm>
            <a:off x="609598" y="5114740"/>
            <a:ext cx="10972800" cy="1075226"/>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a:solidFill>
                <a:schemeClr val="lt1"/>
              </a:solidFill>
              <a:latin typeface="Verdana"/>
              <a:ea typeface="Verdana"/>
              <a:cs typeface="Verdana"/>
              <a:sym typeface="Verdana"/>
            </a:endParaRPr>
          </a:p>
          <a:p>
            <a:pPr marL="342900" marR="0" lvl="0" indent="0" algn="l" rtl="0">
              <a:lnSpc>
                <a:spcPct val="100000"/>
              </a:lnSpc>
              <a:spcBef>
                <a:spcPts val="0"/>
              </a:spcBef>
              <a:spcAft>
                <a:spcPts val="0"/>
              </a:spcAft>
              <a:buNone/>
            </a:pPr>
            <a:r>
              <a:rPr lang="en-US" sz="2000" b="0" i="0" u="none" strike="noStrike" cap="none">
                <a:solidFill>
                  <a:schemeClr val="lt1"/>
                </a:solidFill>
                <a:latin typeface="Verdana"/>
                <a:ea typeface="Verdana"/>
                <a:cs typeface="Verdana"/>
                <a:sym typeface="Verdana"/>
              </a:rPr>
              <a:t>The left and right images are extracted as store front images since the picture is taken from the passage and the stores are located on the left and the right side.</a:t>
            </a:r>
            <a:endParaRPr/>
          </a:p>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pic>
        <p:nvPicPr>
          <p:cNvPr id="405" name="Google Shape;405;p46"/>
          <p:cNvPicPr preferRelativeResize="0"/>
          <p:nvPr/>
        </p:nvPicPr>
        <p:blipFill>
          <a:blip r:embed="rId4">
            <a:alphaModFix/>
          </a:blip>
          <a:stretch>
            <a:fillRect/>
          </a:stretch>
        </p:blipFill>
        <p:spPr>
          <a:xfrm>
            <a:off x="609600" y="1739825"/>
            <a:ext cx="1474525" cy="1466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par>
                                <p:cTn id="8" presetID="10" presetClass="entr" presetSubtype="0" fill="hold" nodeType="withEffect">
                                  <p:stCondLst>
                                    <p:cond delay="0"/>
                                  </p:stCondLst>
                                  <p:childTnLst>
                                    <p:set>
                                      <p:cBhvr>
                                        <p:cTn id="9" dur="1" fill="hold">
                                          <p:stCondLst>
                                            <p:cond delay="0"/>
                                          </p:stCondLst>
                                        </p:cTn>
                                        <p:tgtEl>
                                          <p:spTgt spid="403"/>
                                        </p:tgtEl>
                                        <p:attrNameLst>
                                          <p:attrName>style.visibility</p:attrName>
                                        </p:attrNameLst>
                                      </p:cBhvr>
                                      <p:to>
                                        <p:strVal val="visible"/>
                                      </p:to>
                                    </p:set>
                                    <p:animEffect transition="in" filter="fade">
                                      <p:cBhvr>
                                        <p:cTn id="10" dur="500"/>
                                        <p:tgtEl>
                                          <p:spTgt spid="403"/>
                                        </p:tgtEl>
                                      </p:cBhvr>
                                    </p:animEffect>
                                  </p:childTnLst>
                                </p:cTn>
                              </p:par>
                              <p:par>
                                <p:cTn id="11" presetID="10" presetClass="entr" presetSubtype="0" fill="hold" nodeType="withEffect">
                                  <p:stCondLst>
                                    <p:cond delay="0"/>
                                  </p:stCondLst>
                                  <p:childTnLst>
                                    <p:set>
                                      <p:cBhvr>
                                        <p:cTn id="12" dur="1" fill="hold">
                                          <p:stCondLst>
                                            <p:cond delay="0"/>
                                          </p:stCondLst>
                                        </p:cTn>
                                        <p:tgtEl>
                                          <p:spTgt spid="404"/>
                                        </p:tgtEl>
                                        <p:attrNameLst>
                                          <p:attrName>style.visibility</p:attrName>
                                        </p:attrNameLst>
                                      </p:cBhvr>
                                      <p:to>
                                        <p:strVal val="visible"/>
                                      </p:to>
                                    </p:set>
                                    <p:animEffect transition="in" filter="fade">
                                      <p:cBhvr>
                                        <p:cTn id="13"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7"/>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900"/>
              <a:buNone/>
            </a:pPr>
            <a:r>
              <a:rPr lang="en-US">
                <a:solidFill>
                  <a:schemeClr val="dk1"/>
                </a:solidFill>
              </a:rPr>
              <a:t>Signage Identification</a:t>
            </a:r>
            <a:endParaRPr/>
          </a:p>
        </p:txBody>
      </p:sp>
      <p:sp>
        <p:nvSpPr>
          <p:cNvPr id="411" name="Google Shape;411;p47"/>
          <p:cNvSpPr txBox="1">
            <a:spLocks noGrp="1"/>
          </p:cNvSpPr>
          <p:nvPr>
            <p:ph type="body" idx="1"/>
          </p:nvPr>
        </p:nvSpPr>
        <p:spPr>
          <a:xfrm>
            <a:off x="609600" y="1524000"/>
            <a:ext cx="10972800" cy="46485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1900"/>
              <a:buNone/>
            </a:pPr>
            <a:r>
              <a:rPr lang="en-US" sz="2000" dirty="0"/>
              <a:t>Two popular techniques used for signage identifications :</a:t>
            </a:r>
            <a:endParaRPr sz="2000" dirty="0"/>
          </a:p>
          <a:p>
            <a:pPr marL="342900" lvl="0" indent="-349250" algn="l" rtl="0">
              <a:lnSpc>
                <a:spcPct val="95000"/>
              </a:lnSpc>
              <a:spcBef>
                <a:spcPts val="1200"/>
              </a:spcBef>
              <a:spcAft>
                <a:spcPts val="0"/>
              </a:spcAft>
              <a:buSzPts val="1900"/>
              <a:buChar char="•"/>
            </a:pPr>
            <a:r>
              <a:rPr lang="en-US" sz="2000" dirty="0"/>
              <a:t>Feature Vector technique</a:t>
            </a:r>
            <a:endParaRPr sz="2000" dirty="0"/>
          </a:p>
          <a:p>
            <a:pPr marL="342900" lvl="0" indent="-349250" algn="l" rtl="0">
              <a:lnSpc>
                <a:spcPct val="95000"/>
              </a:lnSpc>
              <a:spcBef>
                <a:spcPts val="1200"/>
              </a:spcBef>
              <a:spcAft>
                <a:spcPts val="0"/>
              </a:spcAft>
              <a:buSzPts val="1900"/>
              <a:buChar char="•"/>
            </a:pPr>
            <a:r>
              <a:rPr lang="en-US" sz="2000" dirty="0"/>
              <a:t>Feature point matching technique</a:t>
            </a:r>
            <a:endParaRPr sz="2000" dirty="0"/>
          </a:p>
          <a:p>
            <a:pPr marL="457200" lvl="0" indent="-215900" algn="l" rtl="0">
              <a:lnSpc>
                <a:spcPct val="95000"/>
              </a:lnSpc>
              <a:spcBef>
                <a:spcPts val="1200"/>
              </a:spcBef>
              <a:spcAft>
                <a:spcPts val="0"/>
              </a:spcAft>
              <a:buSzPts val="1900"/>
              <a:buNone/>
            </a:pPr>
            <a:endParaRPr sz="2000" dirty="0"/>
          </a:p>
        </p:txBody>
      </p:sp>
      <p:sp>
        <p:nvSpPr>
          <p:cNvPr id="412" name="Google Shape;412;p47"/>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sz="1500"/>
              <a:t>23</a:t>
            </a:fld>
            <a:endParaRPr sz="1500"/>
          </a:p>
        </p:txBody>
      </p:sp>
      <p:sp>
        <p:nvSpPr>
          <p:cNvPr id="413" name="Google Shape;413;p47"/>
          <p:cNvSpPr/>
          <p:nvPr/>
        </p:nvSpPr>
        <p:spPr>
          <a:xfrm>
            <a:off x="3276600" y="424935"/>
            <a:ext cx="4673100" cy="9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br>
              <a:rPr lang="en-US" sz="2800" b="1" i="0" u="none" strike="noStrike" cap="none">
                <a:solidFill>
                  <a:schemeClr val="dk1"/>
                </a:solidFill>
                <a:latin typeface="Verdana"/>
                <a:ea typeface="Verdana"/>
                <a:cs typeface="Verdana"/>
                <a:sym typeface="Verdana"/>
              </a:rPr>
            </a:br>
            <a:endParaRPr sz="2800" b="1" i="0" u="none" strike="noStrike" cap="none">
              <a:solidFill>
                <a:schemeClr val="dk1"/>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8"/>
          <p:cNvSpPr txBox="1">
            <a:spLocks noGrp="1"/>
          </p:cNvSpPr>
          <p:nvPr>
            <p:ph type="title"/>
          </p:nvPr>
        </p:nvSpPr>
        <p:spPr>
          <a:xfrm>
            <a:off x="609600" y="76200"/>
            <a:ext cx="11074500" cy="1066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900"/>
              <a:buNone/>
            </a:pPr>
            <a:r>
              <a:rPr lang="en-US">
                <a:solidFill>
                  <a:schemeClr val="dk1"/>
                </a:solidFill>
              </a:rPr>
              <a:t>Feature Vector Technique</a:t>
            </a:r>
            <a:endParaRPr/>
          </a:p>
        </p:txBody>
      </p:sp>
      <p:sp>
        <p:nvSpPr>
          <p:cNvPr id="419" name="Google Shape;419;p48"/>
          <p:cNvSpPr/>
          <p:nvPr/>
        </p:nvSpPr>
        <p:spPr>
          <a:xfrm>
            <a:off x="5598167" y="1630233"/>
            <a:ext cx="6216300" cy="4349700"/>
          </a:xfrm>
          <a:prstGeom prst="roundRect">
            <a:avLst>
              <a:gd name="adj" fmla="val 16667"/>
            </a:avLst>
          </a:prstGeom>
          <a:solidFill>
            <a:srgbClr val="275F7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2000" b="0" i="0" u="none" strike="noStrike" cap="none">
              <a:solidFill>
                <a:srgbClr val="000000"/>
              </a:solidFill>
              <a:latin typeface="Arial"/>
              <a:ea typeface="Arial"/>
              <a:cs typeface="Arial"/>
              <a:sym typeface="Arial"/>
            </a:endParaRPr>
          </a:p>
        </p:txBody>
      </p:sp>
      <p:sp>
        <p:nvSpPr>
          <p:cNvPr id="420" name="Google Shape;420;p48"/>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pic>
        <p:nvPicPr>
          <p:cNvPr id="421" name="Google Shape;421;p48"/>
          <p:cNvPicPr preferRelativeResize="0"/>
          <p:nvPr/>
        </p:nvPicPr>
        <p:blipFill rotWithShape="1">
          <a:blip r:embed="rId3">
            <a:alphaModFix/>
          </a:blip>
          <a:srcRect/>
          <a:stretch/>
        </p:blipFill>
        <p:spPr>
          <a:xfrm>
            <a:off x="1141067" y="1683233"/>
            <a:ext cx="3875767" cy="3832966"/>
          </a:xfrm>
          <a:prstGeom prst="rect">
            <a:avLst/>
          </a:prstGeom>
          <a:noFill/>
          <a:ln>
            <a:noFill/>
          </a:ln>
        </p:spPr>
      </p:pic>
      <p:sp>
        <p:nvSpPr>
          <p:cNvPr id="422" name="Google Shape;422;p48"/>
          <p:cNvSpPr txBox="1">
            <a:spLocks noGrp="1"/>
          </p:cNvSpPr>
          <p:nvPr>
            <p:ph type="body" idx="1"/>
          </p:nvPr>
        </p:nvSpPr>
        <p:spPr>
          <a:xfrm>
            <a:off x="5496567" y="2158933"/>
            <a:ext cx="6216300" cy="4349700"/>
          </a:xfrm>
          <a:prstGeom prst="rect">
            <a:avLst/>
          </a:prstGeom>
          <a:noFill/>
          <a:ln>
            <a:noFill/>
          </a:ln>
        </p:spPr>
        <p:txBody>
          <a:bodyPr spcFirstLastPara="1" wrap="square" lIns="91425" tIns="45700" rIns="91425" bIns="45700" anchor="t" anchorCtr="0">
            <a:noAutofit/>
          </a:bodyPr>
          <a:lstStyle/>
          <a:p>
            <a:pPr marL="457200" lvl="0" indent="-336550" algn="l" rtl="0">
              <a:lnSpc>
                <a:spcPct val="95000"/>
              </a:lnSpc>
              <a:spcBef>
                <a:spcPts val="1200"/>
              </a:spcBef>
              <a:spcAft>
                <a:spcPts val="0"/>
              </a:spcAft>
              <a:buClr>
                <a:srgbClr val="FFFFFF"/>
              </a:buClr>
              <a:buSzPts val="1900"/>
              <a:buChar char="•"/>
            </a:pPr>
            <a:r>
              <a:rPr lang="en-US" sz="2000" dirty="0">
                <a:solidFill>
                  <a:srgbClr val="FFFFFF"/>
                </a:solidFill>
              </a:rPr>
              <a:t>Convert images into fixed length feature vectors. </a:t>
            </a:r>
            <a:endParaRPr sz="2000" dirty="0">
              <a:solidFill>
                <a:srgbClr val="FFFFFF"/>
              </a:solidFill>
            </a:endParaRPr>
          </a:p>
          <a:p>
            <a:pPr marL="457200" lvl="0" indent="-336550" algn="l" rtl="0">
              <a:lnSpc>
                <a:spcPct val="95000"/>
              </a:lnSpc>
              <a:spcBef>
                <a:spcPts val="1200"/>
              </a:spcBef>
              <a:spcAft>
                <a:spcPts val="0"/>
              </a:spcAft>
              <a:buClr>
                <a:srgbClr val="FFFFFF"/>
              </a:buClr>
              <a:buSzPts val="1900"/>
              <a:buChar char="•"/>
            </a:pPr>
            <a:r>
              <a:rPr lang="en-US" sz="2000" dirty="0">
                <a:solidFill>
                  <a:srgbClr val="FFFFFF"/>
                </a:solidFill>
              </a:rPr>
              <a:t>To find similar images, we find the vector cosine similarity. </a:t>
            </a:r>
            <a:endParaRPr sz="2000" dirty="0">
              <a:solidFill>
                <a:srgbClr val="FFFFFF"/>
              </a:solidFill>
            </a:endParaRPr>
          </a:p>
          <a:p>
            <a:pPr marL="457200" lvl="0" indent="-336550" algn="l" rtl="0">
              <a:lnSpc>
                <a:spcPct val="95000"/>
              </a:lnSpc>
              <a:spcBef>
                <a:spcPts val="1200"/>
              </a:spcBef>
              <a:spcAft>
                <a:spcPts val="0"/>
              </a:spcAft>
              <a:buClr>
                <a:srgbClr val="FFFFFF"/>
              </a:buClr>
              <a:buSzPts val="1900"/>
              <a:buChar char="•"/>
            </a:pPr>
            <a:r>
              <a:rPr lang="en-US" sz="2000" dirty="0">
                <a:solidFill>
                  <a:srgbClr val="FFFFFF"/>
                </a:solidFill>
              </a:rPr>
              <a:t>The feature vector technique cannot handle noise and imbalanced samples introduced by self-generated dataset using web-mining.</a:t>
            </a:r>
            <a:endParaRPr sz="2000" dirty="0">
              <a:solidFill>
                <a:srgbClr val="FFFFFF"/>
              </a:solidFill>
            </a:endParaRPr>
          </a:p>
          <a:p>
            <a:pPr marL="457200" lvl="0" indent="-215900" algn="l" rtl="0">
              <a:lnSpc>
                <a:spcPct val="95000"/>
              </a:lnSpc>
              <a:spcBef>
                <a:spcPts val="1200"/>
              </a:spcBef>
              <a:spcAft>
                <a:spcPts val="0"/>
              </a:spcAft>
              <a:buSzPts val="1900"/>
              <a:buNone/>
            </a:pPr>
            <a:endParaRPr sz="2000"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9"/>
          <p:cNvSpPr txBox="1">
            <a:spLocks noGrp="1"/>
          </p:cNvSpPr>
          <p:nvPr>
            <p:ph type="title"/>
          </p:nvPr>
        </p:nvSpPr>
        <p:spPr>
          <a:xfrm>
            <a:off x="609600" y="76200"/>
            <a:ext cx="11074500" cy="1066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200"/>
              <a:buNone/>
            </a:pPr>
            <a:r>
              <a:rPr lang="en-US"/>
              <a:t>Feature Point Matching</a:t>
            </a:r>
            <a:endParaRPr/>
          </a:p>
        </p:txBody>
      </p:sp>
      <p:sp>
        <p:nvSpPr>
          <p:cNvPr id="428" name="Google Shape;428;p49"/>
          <p:cNvSpPr/>
          <p:nvPr/>
        </p:nvSpPr>
        <p:spPr>
          <a:xfrm>
            <a:off x="5664667" y="1508867"/>
            <a:ext cx="6230700" cy="4106700"/>
          </a:xfrm>
          <a:prstGeom prst="roundRect">
            <a:avLst>
              <a:gd name="adj" fmla="val 16667"/>
            </a:avLst>
          </a:prstGeom>
          <a:solidFill>
            <a:srgbClr val="275F7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29" name="Google Shape;429;p49"/>
          <p:cNvSpPr txBox="1">
            <a:spLocks noGrp="1"/>
          </p:cNvSpPr>
          <p:nvPr>
            <p:ph type="body" idx="1"/>
          </p:nvPr>
        </p:nvSpPr>
        <p:spPr>
          <a:xfrm>
            <a:off x="5787198" y="1524000"/>
            <a:ext cx="5795100" cy="46479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2400"/>
              <a:buNone/>
            </a:pPr>
            <a:endParaRPr sz="2000" dirty="0">
              <a:solidFill>
                <a:srgbClr val="FFFFFF"/>
              </a:solidFill>
            </a:endParaRPr>
          </a:p>
          <a:p>
            <a:pPr marL="0" lvl="0" indent="0" algn="l" rtl="0">
              <a:lnSpc>
                <a:spcPct val="95000"/>
              </a:lnSpc>
              <a:spcBef>
                <a:spcPts val="1200"/>
              </a:spcBef>
              <a:spcAft>
                <a:spcPts val="0"/>
              </a:spcAft>
              <a:buSzPts val="2400"/>
              <a:buNone/>
            </a:pPr>
            <a:endParaRPr sz="2000" dirty="0">
              <a:solidFill>
                <a:srgbClr val="FFFFFF"/>
              </a:solidFill>
            </a:endParaRPr>
          </a:p>
          <a:p>
            <a:pPr marL="609600" lvl="0" indent="-425450" algn="l" rtl="0">
              <a:lnSpc>
                <a:spcPct val="95000"/>
              </a:lnSpc>
              <a:spcBef>
                <a:spcPts val="1200"/>
              </a:spcBef>
              <a:spcAft>
                <a:spcPts val="0"/>
              </a:spcAft>
              <a:buClr>
                <a:srgbClr val="FFFFFF"/>
              </a:buClr>
              <a:buSzPts val="1900"/>
              <a:buChar char="•"/>
            </a:pPr>
            <a:r>
              <a:rPr lang="en-US" sz="2000" dirty="0">
                <a:solidFill>
                  <a:srgbClr val="FFFFFF"/>
                </a:solidFill>
              </a:rPr>
              <a:t>Feature points are matched.</a:t>
            </a:r>
            <a:endParaRPr sz="2000" dirty="0">
              <a:solidFill>
                <a:srgbClr val="FFFFFF"/>
              </a:solidFill>
            </a:endParaRPr>
          </a:p>
          <a:p>
            <a:pPr marL="609600" lvl="0" indent="-425450" algn="l" rtl="0">
              <a:lnSpc>
                <a:spcPct val="95000"/>
              </a:lnSpc>
              <a:spcBef>
                <a:spcPts val="0"/>
              </a:spcBef>
              <a:spcAft>
                <a:spcPts val="0"/>
              </a:spcAft>
              <a:buClr>
                <a:srgbClr val="FFFFFF"/>
              </a:buClr>
              <a:buSzPts val="1900"/>
              <a:buChar char="•"/>
            </a:pPr>
            <a:r>
              <a:rPr lang="en-US" sz="2000" dirty="0">
                <a:solidFill>
                  <a:srgbClr val="FFFFFF"/>
                </a:solidFill>
              </a:rPr>
              <a:t>Works well even on Noisy data sets.</a:t>
            </a:r>
            <a:endParaRPr sz="2000" dirty="0">
              <a:solidFill>
                <a:srgbClr val="FFFFFF"/>
              </a:solidFill>
            </a:endParaRPr>
          </a:p>
          <a:p>
            <a:pPr marL="609600" lvl="0" indent="-425450" algn="l" rtl="0">
              <a:lnSpc>
                <a:spcPct val="95000"/>
              </a:lnSpc>
              <a:spcBef>
                <a:spcPts val="0"/>
              </a:spcBef>
              <a:spcAft>
                <a:spcPts val="0"/>
              </a:spcAft>
              <a:buClr>
                <a:srgbClr val="FFFFFF"/>
              </a:buClr>
              <a:buSzPts val="1900"/>
              <a:buChar char="•"/>
            </a:pPr>
            <a:r>
              <a:rPr lang="en-US" sz="2000" dirty="0">
                <a:solidFill>
                  <a:srgbClr val="FFFFFF"/>
                </a:solidFill>
              </a:rPr>
              <a:t>Is more time consuming </a:t>
            </a:r>
            <a:endParaRPr sz="2000" dirty="0">
              <a:solidFill>
                <a:srgbClr val="FFFFFF"/>
              </a:solidFill>
            </a:endParaRPr>
          </a:p>
          <a:p>
            <a:pPr marL="0" lvl="0" indent="0" algn="l" rtl="0">
              <a:lnSpc>
                <a:spcPct val="95000"/>
              </a:lnSpc>
              <a:spcBef>
                <a:spcPts val="1200"/>
              </a:spcBef>
              <a:spcAft>
                <a:spcPts val="0"/>
              </a:spcAft>
              <a:buSzPts val="2400"/>
              <a:buNone/>
            </a:pPr>
            <a:endParaRPr sz="2000" dirty="0">
              <a:solidFill>
                <a:srgbClr val="FFFFFF"/>
              </a:solidFill>
            </a:endParaRPr>
          </a:p>
          <a:p>
            <a:pPr marL="609600" lvl="0" indent="-425450" algn="l" rtl="0">
              <a:lnSpc>
                <a:spcPct val="95000"/>
              </a:lnSpc>
              <a:spcBef>
                <a:spcPts val="1200"/>
              </a:spcBef>
              <a:spcAft>
                <a:spcPts val="0"/>
              </a:spcAft>
              <a:buClr>
                <a:srgbClr val="FFFFFF"/>
              </a:buClr>
              <a:buSzPts val="1900"/>
              <a:buChar char="-"/>
            </a:pPr>
            <a:r>
              <a:rPr lang="en-US" sz="2000" dirty="0">
                <a:solidFill>
                  <a:srgbClr val="FFFFFF"/>
                </a:solidFill>
              </a:rPr>
              <a:t>Takes unreasonable computing time to match query image with dataset</a:t>
            </a:r>
            <a:endParaRPr sz="2000" dirty="0">
              <a:solidFill>
                <a:srgbClr val="FFFFFF"/>
              </a:solidFill>
            </a:endParaRPr>
          </a:p>
        </p:txBody>
      </p:sp>
      <p:pic>
        <p:nvPicPr>
          <p:cNvPr id="430" name="Google Shape;430;p49"/>
          <p:cNvPicPr preferRelativeResize="0"/>
          <p:nvPr/>
        </p:nvPicPr>
        <p:blipFill rotWithShape="1">
          <a:blip r:embed="rId3">
            <a:alphaModFix/>
          </a:blip>
          <a:srcRect/>
          <a:stretch/>
        </p:blipFill>
        <p:spPr>
          <a:xfrm>
            <a:off x="609600" y="1988533"/>
            <a:ext cx="4690899" cy="318946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0"/>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900"/>
              <a:buNone/>
            </a:pPr>
            <a:r>
              <a:rPr lang="en-US"/>
              <a:t>Faster Solution</a:t>
            </a:r>
            <a:endParaRPr/>
          </a:p>
        </p:txBody>
      </p:sp>
      <p:sp>
        <p:nvSpPr>
          <p:cNvPr id="436" name="Google Shape;436;p50"/>
          <p:cNvSpPr txBox="1">
            <a:spLocks noGrp="1"/>
          </p:cNvSpPr>
          <p:nvPr>
            <p:ph type="body" idx="1"/>
          </p:nvPr>
        </p:nvSpPr>
        <p:spPr>
          <a:xfrm>
            <a:off x="609600" y="1524000"/>
            <a:ext cx="10972800" cy="4647900"/>
          </a:xfrm>
          <a:prstGeom prst="rect">
            <a:avLst/>
          </a:prstGeom>
          <a:noFill/>
          <a:ln>
            <a:noFill/>
          </a:ln>
        </p:spPr>
        <p:txBody>
          <a:bodyPr spcFirstLastPara="1" wrap="square" lIns="91425" tIns="45700" rIns="91425" bIns="45700" anchor="t" anchorCtr="0">
            <a:noAutofit/>
          </a:bodyPr>
          <a:lstStyle/>
          <a:p>
            <a:pPr marL="609600" lvl="0" indent="-406400" algn="l" rtl="0">
              <a:lnSpc>
                <a:spcPct val="95000"/>
              </a:lnSpc>
              <a:spcBef>
                <a:spcPts val="1200"/>
              </a:spcBef>
              <a:spcAft>
                <a:spcPts val="0"/>
              </a:spcAft>
              <a:buSzPts val="1600"/>
              <a:buChar char="-"/>
            </a:pPr>
            <a:r>
              <a:rPr lang="en-US" sz="1600"/>
              <a:t>Generate a candidate matching dataset with Feature Vector technique and then apply Feature Point matching technique on small dataset - </a:t>
            </a:r>
            <a:r>
              <a:rPr lang="en-US" sz="1600" b="1"/>
              <a:t>Hybrid Image Matching Method</a:t>
            </a:r>
            <a:endParaRPr sz="1600" b="1"/>
          </a:p>
          <a:p>
            <a:pPr marL="0" lvl="0" indent="0" algn="l" rtl="0">
              <a:lnSpc>
                <a:spcPct val="95000"/>
              </a:lnSpc>
              <a:spcBef>
                <a:spcPts val="1200"/>
              </a:spcBef>
              <a:spcAft>
                <a:spcPts val="0"/>
              </a:spcAft>
              <a:buSzPts val="1900"/>
              <a:buNone/>
            </a:pPr>
            <a:endParaRPr sz="1600" b="1"/>
          </a:p>
          <a:p>
            <a:pPr marL="0" lvl="0" indent="0" algn="l" rtl="0">
              <a:lnSpc>
                <a:spcPct val="95000"/>
              </a:lnSpc>
              <a:spcBef>
                <a:spcPts val="1200"/>
              </a:spcBef>
              <a:spcAft>
                <a:spcPts val="0"/>
              </a:spcAft>
              <a:buSzPts val="1900"/>
              <a:buNone/>
            </a:pPr>
            <a:endParaRPr sz="1600" b="1"/>
          </a:p>
        </p:txBody>
      </p:sp>
      <p:sp>
        <p:nvSpPr>
          <p:cNvPr id="437" name="Google Shape;437;p50"/>
          <p:cNvSpPr/>
          <p:nvPr/>
        </p:nvSpPr>
        <p:spPr>
          <a:xfrm>
            <a:off x="2799900" y="2613199"/>
            <a:ext cx="1428000" cy="554400"/>
          </a:xfrm>
          <a:prstGeom prst="rect">
            <a:avLst/>
          </a:prstGeom>
          <a:solidFill>
            <a:srgbClr val="D9D9D9"/>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Query Image</a:t>
            </a:r>
            <a:endParaRPr sz="1900" b="1" i="0" u="none" strike="noStrike" cap="none">
              <a:solidFill>
                <a:srgbClr val="000000"/>
              </a:solidFill>
              <a:latin typeface="Arial"/>
              <a:ea typeface="Arial"/>
              <a:cs typeface="Arial"/>
              <a:sym typeface="Arial"/>
            </a:endParaRPr>
          </a:p>
        </p:txBody>
      </p:sp>
      <p:sp>
        <p:nvSpPr>
          <p:cNvPr id="438" name="Google Shape;438;p50"/>
          <p:cNvSpPr/>
          <p:nvPr/>
        </p:nvSpPr>
        <p:spPr>
          <a:xfrm>
            <a:off x="751733" y="2942100"/>
            <a:ext cx="1390500" cy="2461200"/>
          </a:xfrm>
          <a:prstGeom prst="rect">
            <a:avLst/>
          </a:prstGeom>
          <a:solidFill>
            <a:srgbClr val="D9D9D9"/>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Image Dataset</a:t>
            </a:r>
            <a:endParaRPr sz="1900" b="1" i="0" u="none" strike="noStrike" cap="none">
              <a:solidFill>
                <a:srgbClr val="000000"/>
              </a:solidFill>
              <a:latin typeface="Arial"/>
              <a:ea typeface="Arial"/>
              <a:cs typeface="Arial"/>
              <a:sym typeface="Arial"/>
            </a:endParaRPr>
          </a:p>
        </p:txBody>
      </p:sp>
      <p:sp>
        <p:nvSpPr>
          <p:cNvPr id="439" name="Google Shape;439;p50"/>
          <p:cNvSpPr/>
          <p:nvPr/>
        </p:nvSpPr>
        <p:spPr>
          <a:xfrm>
            <a:off x="2799767" y="3721933"/>
            <a:ext cx="1878930" cy="901854"/>
          </a:xfrm>
          <a:prstGeom prst="flowChartTerminator">
            <a:avLst/>
          </a:prstGeom>
          <a:solidFill>
            <a:srgbClr val="93C47D"/>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Feature Vector matching</a:t>
            </a:r>
            <a:endParaRPr sz="1900" b="1" i="0" u="none" strike="noStrike" cap="none">
              <a:solidFill>
                <a:srgbClr val="000000"/>
              </a:solidFill>
              <a:latin typeface="Arial"/>
              <a:ea typeface="Arial"/>
              <a:cs typeface="Arial"/>
              <a:sym typeface="Arial"/>
            </a:endParaRPr>
          </a:p>
        </p:txBody>
      </p:sp>
      <p:cxnSp>
        <p:nvCxnSpPr>
          <p:cNvPr id="440" name="Google Shape;440;p50"/>
          <p:cNvCxnSpPr>
            <a:stCxn id="437" idx="2"/>
            <a:endCxn id="439" idx="0"/>
          </p:cNvCxnSpPr>
          <p:nvPr/>
        </p:nvCxnSpPr>
        <p:spPr>
          <a:xfrm>
            <a:off x="3513900" y="3167599"/>
            <a:ext cx="225300" cy="554400"/>
          </a:xfrm>
          <a:prstGeom prst="straightConnector1">
            <a:avLst/>
          </a:prstGeom>
          <a:noFill/>
          <a:ln w="9525" cap="flat" cmpd="sng">
            <a:solidFill>
              <a:schemeClr val="dk2"/>
            </a:solidFill>
            <a:prstDash val="solid"/>
            <a:round/>
            <a:headEnd type="none" w="sm" len="sm"/>
            <a:tailEnd type="triangle" w="med" len="med"/>
          </a:ln>
        </p:spPr>
      </p:cxnSp>
      <p:cxnSp>
        <p:nvCxnSpPr>
          <p:cNvPr id="441" name="Google Shape;441;p50"/>
          <p:cNvCxnSpPr>
            <a:stCxn id="438" idx="3"/>
            <a:endCxn id="439" idx="1"/>
          </p:cNvCxnSpPr>
          <p:nvPr/>
        </p:nvCxnSpPr>
        <p:spPr>
          <a:xfrm>
            <a:off x="2142233" y="4172700"/>
            <a:ext cx="657600" cy="300"/>
          </a:xfrm>
          <a:prstGeom prst="straightConnector1">
            <a:avLst/>
          </a:prstGeom>
          <a:noFill/>
          <a:ln w="9525" cap="flat" cmpd="sng">
            <a:solidFill>
              <a:schemeClr val="dk2"/>
            </a:solidFill>
            <a:prstDash val="solid"/>
            <a:round/>
            <a:headEnd type="none" w="sm" len="sm"/>
            <a:tailEnd type="triangle" w="med" len="med"/>
          </a:ln>
        </p:spPr>
      </p:cxnSp>
      <p:cxnSp>
        <p:nvCxnSpPr>
          <p:cNvPr id="442" name="Google Shape;442;p50"/>
          <p:cNvCxnSpPr>
            <a:stCxn id="439" idx="3"/>
          </p:cNvCxnSpPr>
          <p:nvPr/>
        </p:nvCxnSpPr>
        <p:spPr>
          <a:xfrm>
            <a:off x="4678697" y="4172860"/>
            <a:ext cx="469500" cy="0"/>
          </a:xfrm>
          <a:prstGeom prst="straightConnector1">
            <a:avLst/>
          </a:prstGeom>
          <a:noFill/>
          <a:ln w="9525" cap="flat" cmpd="sng">
            <a:solidFill>
              <a:schemeClr val="dk2"/>
            </a:solidFill>
            <a:prstDash val="solid"/>
            <a:round/>
            <a:headEnd type="none" w="sm" len="sm"/>
            <a:tailEnd type="triangle" w="med" len="med"/>
          </a:ln>
        </p:spPr>
      </p:cxnSp>
      <p:sp>
        <p:nvSpPr>
          <p:cNvPr id="443" name="Google Shape;443;p50"/>
          <p:cNvSpPr/>
          <p:nvPr/>
        </p:nvSpPr>
        <p:spPr>
          <a:xfrm>
            <a:off x="5092000" y="3411800"/>
            <a:ext cx="1428000" cy="1672500"/>
          </a:xfrm>
          <a:prstGeom prst="rect">
            <a:avLst/>
          </a:prstGeom>
          <a:solidFill>
            <a:srgbClr val="D9D9D9"/>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Candidate Matching Dataset</a:t>
            </a:r>
            <a:endParaRPr sz="1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~smaller</a:t>
            </a:r>
            <a:endParaRPr sz="1900" b="1" i="0" u="none" strike="noStrike" cap="none">
              <a:solidFill>
                <a:srgbClr val="000000"/>
              </a:solidFill>
              <a:latin typeface="Arial"/>
              <a:ea typeface="Arial"/>
              <a:cs typeface="Arial"/>
              <a:sym typeface="Arial"/>
            </a:endParaRPr>
          </a:p>
        </p:txBody>
      </p:sp>
      <p:sp>
        <p:nvSpPr>
          <p:cNvPr id="444" name="Google Shape;444;p50"/>
          <p:cNvSpPr/>
          <p:nvPr/>
        </p:nvSpPr>
        <p:spPr>
          <a:xfrm>
            <a:off x="7064833" y="3411800"/>
            <a:ext cx="2066700" cy="1221600"/>
          </a:xfrm>
          <a:prstGeom prst="ellipse">
            <a:avLst/>
          </a:prstGeom>
          <a:solidFill>
            <a:srgbClr val="6AA84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Feature Point</a:t>
            </a:r>
            <a:endParaRPr sz="1900" b="1" i="0" u="none" strike="noStrike" cap="none">
              <a:solidFill>
                <a:srgbClr val="000000"/>
              </a:solidFill>
              <a:latin typeface="Arial"/>
              <a:ea typeface="Arial"/>
              <a:cs typeface="Arial"/>
              <a:sym typeface="Arial"/>
            </a:endParaRPr>
          </a:p>
        </p:txBody>
      </p:sp>
      <p:cxnSp>
        <p:nvCxnSpPr>
          <p:cNvPr id="445" name="Google Shape;445;p50"/>
          <p:cNvCxnSpPr>
            <a:stCxn id="443" idx="3"/>
            <a:endCxn id="444" idx="2"/>
          </p:cNvCxnSpPr>
          <p:nvPr/>
        </p:nvCxnSpPr>
        <p:spPr>
          <a:xfrm rot="10800000" flipH="1">
            <a:off x="6520000" y="4022450"/>
            <a:ext cx="544800" cy="225600"/>
          </a:xfrm>
          <a:prstGeom prst="straightConnector1">
            <a:avLst/>
          </a:prstGeom>
          <a:noFill/>
          <a:ln w="9525" cap="flat" cmpd="sng">
            <a:solidFill>
              <a:schemeClr val="dk2"/>
            </a:solidFill>
            <a:prstDash val="solid"/>
            <a:round/>
            <a:headEnd type="none" w="sm" len="sm"/>
            <a:tailEnd type="triangle" w="med" len="med"/>
          </a:ln>
        </p:spPr>
      </p:cxnSp>
      <p:cxnSp>
        <p:nvCxnSpPr>
          <p:cNvPr id="446" name="Google Shape;446;p50"/>
          <p:cNvCxnSpPr>
            <a:stCxn id="437" idx="3"/>
            <a:endCxn id="444" idx="0"/>
          </p:cNvCxnSpPr>
          <p:nvPr/>
        </p:nvCxnSpPr>
        <p:spPr>
          <a:xfrm>
            <a:off x="4227900" y="2890399"/>
            <a:ext cx="3870300" cy="521400"/>
          </a:xfrm>
          <a:prstGeom prst="straightConnector1">
            <a:avLst/>
          </a:prstGeom>
          <a:noFill/>
          <a:ln w="9525" cap="flat" cmpd="sng">
            <a:solidFill>
              <a:schemeClr val="dk2"/>
            </a:solidFill>
            <a:prstDash val="solid"/>
            <a:round/>
            <a:headEnd type="none" w="sm" len="sm"/>
            <a:tailEnd type="triangle" w="med" len="med"/>
          </a:ln>
        </p:spPr>
      </p:cxnSp>
      <p:sp>
        <p:nvSpPr>
          <p:cNvPr id="447" name="Google Shape;447;p50"/>
          <p:cNvSpPr/>
          <p:nvPr/>
        </p:nvSpPr>
        <p:spPr>
          <a:xfrm>
            <a:off x="9601533" y="3073600"/>
            <a:ext cx="1878900" cy="1559700"/>
          </a:xfrm>
          <a:prstGeom prst="flowChartConnector">
            <a:avLst/>
          </a:prstGeom>
          <a:solidFill>
            <a:srgbClr val="F4CCCC"/>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000000"/>
                </a:solidFill>
                <a:latin typeface="Arial"/>
                <a:ea typeface="Arial"/>
                <a:cs typeface="Arial"/>
                <a:sym typeface="Arial"/>
              </a:rPr>
              <a:t>Resulted Matched Images</a:t>
            </a:r>
            <a:endParaRPr sz="1900" b="1" i="0" u="none" strike="noStrike" cap="none">
              <a:solidFill>
                <a:srgbClr val="000000"/>
              </a:solidFill>
              <a:latin typeface="Arial"/>
              <a:ea typeface="Arial"/>
              <a:cs typeface="Arial"/>
              <a:sym typeface="Arial"/>
            </a:endParaRPr>
          </a:p>
        </p:txBody>
      </p:sp>
      <p:cxnSp>
        <p:nvCxnSpPr>
          <p:cNvPr id="448" name="Google Shape;448;p50"/>
          <p:cNvCxnSpPr>
            <a:stCxn id="444" idx="6"/>
            <a:endCxn id="447" idx="2"/>
          </p:cNvCxnSpPr>
          <p:nvPr/>
        </p:nvCxnSpPr>
        <p:spPr>
          <a:xfrm rot="10800000" flipH="1">
            <a:off x="9131533" y="3853400"/>
            <a:ext cx="470100" cy="169200"/>
          </a:xfrm>
          <a:prstGeom prst="straightConnector1">
            <a:avLst/>
          </a:prstGeom>
          <a:noFill/>
          <a:ln w="9525" cap="flat" cmpd="sng">
            <a:solidFill>
              <a:schemeClr val="dk2"/>
            </a:solidFill>
            <a:prstDash val="solid"/>
            <a:round/>
            <a:headEnd type="none" w="sm" len="sm"/>
            <a:tailEnd type="triangle" w="med" len="med"/>
          </a:ln>
        </p:spPr>
      </p:cxnSp>
      <p:sp>
        <p:nvSpPr>
          <p:cNvPr id="449" name="Google Shape;449;p50"/>
          <p:cNvSpPr txBox="1"/>
          <p:nvPr/>
        </p:nvSpPr>
        <p:spPr>
          <a:xfrm>
            <a:off x="535600" y="5389367"/>
            <a:ext cx="1878900" cy="1141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1800 signage Images (90 stores)</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50" name="Google Shape;450;p50"/>
          <p:cNvSpPr txBox="1"/>
          <p:nvPr/>
        </p:nvSpPr>
        <p:spPr>
          <a:xfrm>
            <a:off x="4667500" y="5159500"/>
            <a:ext cx="2499300" cy="1141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4 images from each store id (2 from web signage and 2 from web logos) ~390 images</a:t>
            </a:r>
            <a:endParaRPr sz="1900" b="0" i="0" u="none" strike="noStrike" cap="none">
              <a:solidFill>
                <a:srgbClr val="000000"/>
              </a:solidFill>
              <a:latin typeface="Arial"/>
              <a:ea typeface="Arial"/>
              <a:cs typeface="Arial"/>
              <a:sym typeface="Arial"/>
            </a:endParaRPr>
          </a:p>
        </p:txBody>
      </p:sp>
      <p:sp>
        <p:nvSpPr>
          <p:cNvPr id="451" name="Google Shape;451;p50"/>
          <p:cNvSpPr txBox="1"/>
          <p:nvPr/>
        </p:nvSpPr>
        <p:spPr>
          <a:xfrm>
            <a:off x="9995933" y="4858567"/>
            <a:ext cx="1371600" cy="1313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Matched images with storeid ~4</a:t>
            </a:r>
            <a:endParaRPr sz="1900" b="0" i="0" u="none" strike="noStrike" cap="none">
              <a:solidFill>
                <a:srgbClr val="000000"/>
              </a:solidFill>
              <a:latin typeface="Arial"/>
              <a:ea typeface="Arial"/>
              <a:cs typeface="Arial"/>
              <a:sym typeface="Arial"/>
            </a:endParaRPr>
          </a:p>
        </p:txBody>
      </p:sp>
      <p:sp>
        <p:nvSpPr>
          <p:cNvPr id="452" name="Google Shape;452;p50"/>
          <p:cNvSpPr txBox="1"/>
          <p:nvPr/>
        </p:nvSpPr>
        <p:spPr>
          <a:xfrm>
            <a:off x="2827933" y="4678633"/>
            <a:ext cx="1644000" cy="8001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2048 dimension vector</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1"/>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Feature Point - Signage Matching</a:t>
            </a:r>
            <a:endParaRPr/>
          </a:p>
        </p:txBody>
      </p:sp>
      <p:sp>
        <p:nvSpPr>
          <p:cNvPr id="458" name="Google Shape;458;p51"/>
          <p:cNvSpPr txBox="1">
            <a:spLocks noGrp="1"/>
          </p:cNvSpPr>
          <p:nvPr>
            <p:ph type="body" idx="1"/>
          </p:nvPr>
        </p:nvSpPr>
        <p:spPr>
          <a:xfrm>
            <a:off x="609600" y="1524000"/>
            <a:ext cx="10972800" cy="4647900"/>
          </a:xfrm>
          <a:prstGeom prst="rect">
            <a:avLst/>
          </a:prstGeom>
          <a:noFill/>
          <a:ln>
            <a:noFill/>
          </a:ln>
        </p:spPr>
        <p:txBody>
          <a:bodyPr spcFirstLastPara="1" wrap="square" lIns="91425" tIns="45700" rIns="91425" bIns="45700" anchor="t" anchorCtr="0">
            <a:noAutofit/>
          </a:bodyPr>
          <a:lstStyle/>
          <a:p>
            <a:pPr marL="609600" lvl="0" indent="-425450" algn="l" rtl="0">
              <a:lnSpc>
                <a:spcPct val="95000"/>
              </a:lnSpc>
              <a:spcBef>
                <a:spcPts val="1200"/>
              </a:spcBef>
              <a:spcAft>
                <a:spcPts val="0"/>
              </a:spcAft>
              <a:buSzPts val="1900"/>
              <a:buChar char="❖"/>
            </a:pPr>
            <a:r>
              <a:rPr lang="en-US" sz="1900" b="1"/>
              <a:t>Deep Matching - </a:t>
            </a:r>
            <a:r>
              <a:rPr lang="en-US" sz="1900"/>
              <a:t>Computes correlation between non-overlapping 4 * 4 atomic patch in entire image.</a:t>
            </a:r>
            <a:endParaRPr sz="1900"/>
          </a:p>
          <a:p>
            <a:pPr marL="1219200" lvl="1" indent="-425450" algn="l" rtl="0">
              <a:lnSpc>
                <a:spcPct val="95000"/>
              </a:lnSpc>
              <a:spcBef>
                <a:spcPts val="0"/>
              </a:spcBef>
              <a:spcAft>
                <a:spcPts val="0"/>
              </a:spcAft>
              <a:buSzPts val="1900"/>
              <a:buChar char="➢"/>
            </a:pPr>
            <a:r>
              <a:rPr lang="en-US" sz="1900"/>
              <a:t>Computation time increases quadratically with respect to WIDTH AND HEIGHT</a:t>
            </a:r>
            <a:endParaRPr sz="1900"/>
          </a:p>
          <a:p>
            <a:pPr marL="1219200" lvl="1" indent="-425450" algn="l" rtl="0">
              <a:lnSpc>
                <a:spcPct val="95000"/>
              </a:lnSpc>
              <a:spcBef>
                <a:spcPts val="0"/>
              </a:spcBef>
              <a:spcAft>
                <a:spcPts val="0"/>
              </a:spcAft>
              <a:buSzPts val="1900"/>
              <a:buChar char="➢"/>
            </a:pPr>
            <a:r>
              <a:rPr lang="en-US" sz="1900"/>
              <a:t>300 * 300 pixel image takes around 1 sec, whereas 200 * 200 image takes 0.2 seconds. Therefore images are resized to 200 max width/height.</a:t>
            </a:r>
            <a:endParaRPr sz="1900"/>
          </a:p>
          <a:p>
            <a:pPr marL="0" lvl="0" indent="0" algn="l" rtl="0">
              <a:lnSpc>
                <a:spcPct val="95000"/>
              </a:lnSpc>
              <a:spcBef>
                <a:spcPts val="1200"/>
              </a:spcBef>
              <a:spcAft>
                <a:spcPts val="0"/>
              </a:spcAft>
              <a:buSzPts val="1900"/>
              <a:buNone/>
            </a:pPr>
            <a:endParaRPr sz="1900"/>
          </a:p>
          <a:p>
            <a:pPr marL="0" lvl="0" indent="0" algn="l" rtl="0">
              <a:lnSpc>
                <a:spcPct val="95000"/>
              </a:lnSpc>
              <a:spcBef>
                <a:spcPts val="1200"/>
              </a:spcBef>
              <a:spcAft>
                <a:spcPts val="0"/>
              </a:spcAft>
              <a:buSzPts val="1900"/>
              <a:buNone/>
            </a:pPr>
            <a:endParaRPr sz="1900"/>
          </a:p>
          <a:p>
            <a:pPr marL="0" lvl="0" indent="0" algn="l" rtl="0">
              <a:lnSpc>
                <a:spcPct val="95000"/>
              </a:lnSpc>
              <a:spcBef>
                <a:spcPts val="1200"/>
              </a:spcBef>
              <a:spcAft>
                <a:spcPts val="0"/>
              </a:spcAft>
              <a:buSzPts val="1900"/>
              <a:buNone/>
            </a:pPr>
            <a:endParaRPr sz="1900"/>
          </a:p>
          <a:p>
            <a:pPr marL="1219200" lvl="0" indent="0" algn="l" rtl="0">
              <a:lnSpc>
                <a:spcPct val="95000"/>
              </a:lnSpc>
              <a:spcBef>
                <a:spcPts val="1200"/>
              </a:spcBef>
              <a:spcAft>
                <a:spcPts val="0"/>
              </a:spcAft>
              <a:buSzPts val="1900"/>
              <a:buNone/>
            </a:pPr>
            <a:endParaRPr sz="1900"/>
          </a:p>
        </p:txBody>
      </p:sp>
      <p:sp>
        <p:nvSpPr>
          <p:cNvPr id="459" name="Google Shape;459;p51"/>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sz="1500"/>
              <a:t>27</a:t>
            </a:fld>
            <a:endParaRPr sz="1500"/>
          </a:p>
        </p:txBody>
      </p:sp>
      <p:pic>
        <p:nvPicPr>
          <p:cNvPr id="460" name="Google Shape;460;p51"/>
          <p:cNvPicPr preferRelativeResize="0"/>
          <p:nvPr/>
        </p:nvPicPr>
        <p:blipFill rotWithShape="1">
          <a:blip r:embed="rId3">
            <a:alphaModFix/>
          </a:blip>
          <a:srcRect/>
          <a:stretch/>
        </p:blipFill>
        <p:spPr>
          <a:xfrm>
            <a:off x="1240765" y="3341233"/>
            <a:ext cx="6176233" cy="3233867"/>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2"/>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900"/>
              <a:buNone/>
            </a:pPr>
            <a:r>
              <a:rPr lang="en-US"/>
              <a:t>Matching opposite theme images</a:t>
            </a:r>
            <a:endParaRPr/>
          </a:p>
        </p:txBody>
      </p:sp>
      <p:sp>
        <p:nvSpPr>
          <p:cNvPr id="467" name="Google Shape;467;p52"/>
          <p:cNvSpPr txBox="1">
            <a:spLocks noGrp="1"/>
          </p:cNvSpPr>
          <p:nvPr>
            <p:ph type="body" idx="1"/>
          </p:nvPr>
        </p:nvSpPr>
        <p:spPr>
          <a:xfrm>
            <a:off x="466987" y="1574333"/>
            <a:ext cx="10972800" cy="46485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1900"/>
              <a:buNone/>
            </a:pPr>
            <a:endParaRPr sz="1500"/>
          </a:p>
          <a:p>
            <a:pPr marL="0" lvl="0" indent="0" algn="l" rtl="0">
              <a:lnSpc>
                <a:spcPct val="95000"/>
              </a:lnSpc>
              <a:spcBef>
                <a:spcPts val="1200"/>
              </a:spcBef>
              <a:spcAft>
                <a:spcPts val="0"/>
              </a:spcAft>
              <a:buSzPts val="1900"/>
              <a:buNone/>
            </a:pPr>
            <a:endParaRPr sz="1500"/>
          </a:p>
          <a:p>
            <a:pPr marL="0" lvl="0" indent="0" algn="l" rtl="0">
              <a:lnSpc>
                <a:spcPct val="95000"/>
              </a:lnSpc>
              <a:spcBef>
                <a:spcPts val="1200"/>
              </a:spcBef>
              <a:spcAft>
                <a:spcPts val="0"/>
              </a:spcAft>
              <a:buSzPts val="1900"/>
              <a:buNone/>
            </a:pPr>
            <a:endParaRPr sz="1500"/>
          </a:p>
          <a:p>
            <a:pPr marL="0" lvl="0" indent="0" algn="l" rtl="0">
              <a:lnSpc>
                <a:spcPct val="95000"/>
              </a:lnSpc>
              <a:spcBef>
                <a:spcPts val="1200"/>
              </a:spcBef>
              <a:spcAft>
                <a:spcPts val="0"/>
              </a:spcAft>
              <a:buSzPts val="1900"/>
              <a:buNone/>
            </a:pPr>
            <a:endParaRPr sz="1500"/>
          </a:p>
          <a:p>
            <a:pPr marL="0" lvl="0" indent="0" algn="l" rtl="0">
              <a:lnSpc>
                <a:spcPct val="95000"/>
              </a:lnSpc>
              <a:spcBef>
                <a:spcPts val="1200"/>
              </a:spcBef>
              <a:spcAft>
                <a:spcPts val="0"/>
              </a:spcAft>
              <a:buSzPts val="1900"/>
              <a:buNone/>
            </a:pPr>
            <a:endParaRPr sz="1500"/>
          </a:p>
          <a:p>
            <a:pPr marL="342900" lvl="0" indent="-349250" algn="l" rtl="0">
              <a:lnSpc>
                <a:spcPct val="95000"/>
              </a:lnSpc>
              <a:spcBef>
                <a:spcPts val="1200"/>
              </a:spcBef>
              <a:spcAft>
                <a:spcPts val="0"/>
              </a:spcAft>
              <a:buSzPts val="1900"/>
              <a:buChar char="•"/>
            </a:pPr>
            <a:r>
              <a:rPr lang="en-US" sz="2000"/>
              <a:t>Inverse signs were not detected</a:t>
            </a:r>
            <a:endParaRPr sz="2000"/>
          </a:p>
          <a:p>
            <a:pPr marL="0" lvl="0" indent="0" algn="l" rtl="0">
              <a:lnSpc>
                <a:spcPct val="95000"/>
              </a:lnSpc>
              <a:spcBef>
                <a:spcPts val="1200"/>
              </a:spcBef>
              <a:spcAft>
                <a:spcPts val="0"/>
              </a:spcAft>
              <a:buSzPts val="1900"/>
              <a:buNone/>
            </a:pPr>
            <a:endParaRPr sz="1500"/>
          </a:p>
        </p:txBody>
      </p:sp>
      <p:sp>
        <p:nvSpPr>
          <p:cNvPr id="468" name="Google Shape;468;p52"/>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sz="1500"/>
              <a:t>28</a:t>
            </a:fld>
            <a:endParaRPr sz="1500"/>
          </a:p>
        </p:txBody>
      </p:sp>
      <p:pic>
        <p:nvPicPr>
          <p:cNvPr id="469" name="Google Shape;469;p52"/>
          <p:cNvPicPr preferRelativeResize="0"/>
          <p:nvPr/>
        </p:nvPicPr>
        <p:blipFill rotWithShape="1">
          <a:blip r:embed="rId3">
            <a:alphaModFix/>
          </a:blip>
          <a:srcRect/>
          <a:stretch/>
        </p:blipFill>
        <p:spPr>
          <a:xfrm>
            <a:off x="150467" y="1442800"/>
            <a:ext cx="5945533" cy="3609500"/>
          </a:xfrm>
          <a:prstGeom prst="rect">
            <a:avLst/>
          </a:prstGeom>
          <a:noFill/>
          <a:ln>
            <a:noFill/>
          </a:ln>
        </p:spPr>
      </p:pic>
      <p:pic>
        <p:nvPicPr>
          <p:cNvPr id="470" name="Google Shape;470;p52"/>
          <p:cNvPicPr preferRelativeResize="0"/>
          <p:nvPr/>
        </p:nvPicPr>
        <p:blipFill rotWithShape="1">
          <a:blip r:embed="rId4">
            <a:alphaModFix/>
          </a:blip>
          <a:srcRect/>
          <a:stretch/>
        </p:blipFill>
        <p:spPr>
          <a:xfrm>
            <a:off x="6096000" y="2270697"/>
            <a:ext cx="5547933" cy="2320600"/>
          </a:xfrm>
          <a:prstGeom prst="rect">
            <a:avLst/>
          </a:prstGeom>
          <a:noFill/>
          <a:ln>
            <a:noFill/>
          </a:ln>
        </p:spPr>
      </p:pic>
      <p:sp>
        <p:nvSpPr>
          <p:cNvPr id="471" name="Google Shape;471;p52"/>
          <p:cNvSpPr txBox="1"/>
          <p:nvPr/>
        </p:nvSpPr>
        <p:spPr>
          <a:xfrm>
            <a:off x="7497002" y="4591300"/>
            <a:ext cx="3662400" cy="163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000000"/>
                </a:solidFill>
                <a:latin typeface="Verdana"/>
                <a:ea typeface="Verdana"/>
                <a:cs typeface="Verdana"/>
                <a:sym typeface="Verdana"/>
              </a:rPr>
              <a:t>Matching is done on inverse of the image also.</a:t>
            </a:r>
            <a:endParaRPr sz="1500" b="0" i="1"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292100" marR="0" lvl="0" indent="-1524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72" name="Google Shape;472;p52"/>
          <p:cNvSpPr txBox="1"/>
          <p:nvPr/>
        </p:nvSpPr>
        <p:spPr>
          <a:xfrm>
            <a:off x="1616033" y="4930767"/>
            <a:ext cx="3569700" cy="145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1" u="none" strike="noStrike" cap="none">
                <a:solidFill>
                  <a:srgbClr val="000000"/>
                </a:solidFill>
                <a:latin typeface="Verdana"/>
                <a:ea typeface="Verdana"/>
                <a:cs typeface="Verdana"/>
                <a:sym typeface="Verdana"/>
              </a:rPr>
              <a:t>Darker image should be matched with brighter one</a:t>
            </a:r>
            <a:endParaRPr sz="1900" b="0" i="1" u="none" strike="noStrike" cap="none">
              <a:solidFill>
                <a:srgbClr val="000000"/>
              </a:solidFill>
              <a:latin typeface="Verdana"/>
              <a:ea typeface="Verdana"/>
              <a:cs typeface="Verdana"/>
              <a:sym typeface="Verdana"/>
            </a:endParaRPr>
          </a:p>
        </p:txBody>
      </p:sp>
      <p:cxnSp>
        <p:nvCxnSpPr>
          <p:cNvPr id="473" name="Google Shape;473;p52"/>
          <p:cNvCxnSpPr/>
          <p:nvPr/>
        </p:nvCxnSpPr>
        <p:spPr>
          <a:xfrm>
            <a:off x="5016833" y="3787600"/>
            <a:ext cx="1108500" cy="37500"/>
          </a:xfrm>
          <a:prstGeom prst="straightConnector1">
            <a:avLst/>
          </a:prstGeom>
          <a:noFill/>
          <a:ln w="63500" cap="flat" cmpd="sng">
            <a:solidFill>
              <a:srgbClr val="AA1428"/>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3"/>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900"/>
              <a:buNone/>
            </a:pPr>
            <a:r>
              <a:rPr lang="en-US"/>
              <a:t>Evaluation Experiment</a:t>
            </a:r>
            <a:endParaRPr/>
          </a:p>
        </p:txBody>
      </p:sp>
      <p:sp>
        <p:nvSpPr>
          <p:cNvPr id="479" name="Google Shape;479;p53"/>
          <p:cNvSpPr txBox="1">
            <a:spLocks noGrp="1"/>
          </p:cNvSpPr>
          <p:nvPr>
            <p:ph type="body" idx="1"/>
          </p:nvPr>
        </p:nvSpPr>
        <p:spPr>
          <a:xfrm>
            <a:off x="609600" y="1524000"/>
            <a:ext cx="10972800" cy="46479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609600" lvl="0" indent="-425450" algn="l" rtl="0">
              <a:lnSpc>
                <a:spcPct val="95000"/>
              </a:lnSpc>
              <a:spcBef>
                <a:spcPts val="1200"/>
              </a:spcBef>
              <a:spcAft>
                <a:spcPts val="0"/>
              </a:spcAft>
              <a:buSzPts val="1900"/>
              <a:buChar char="•"/>
            </a:pPr>
            <a:r>
              <a:rPr lang="en-US" sz="1900"/>
              <a:t>370 Signage from 90 stores patches extracted from panoramic images queried with data set and manually verified the results.</a:t>
            </a:r>
            <a:endParaRPr sz="1900"/>
          </a:p>
          <a:p>
            <a:pPr marL="0" lvl="0" indent="0" algn="l" rtl="0">
              <a:lnSpc>
                <a:spcPct val="95000"/>
              </a:lnSpc>
              <a:spcBef>
                <a:spcPts val="1200"/>
              </a:spcBef>
              <a:spcAft>
                <a:spcPts val="0"/>
              </a:spcAft>
              <a:buSzPts val="1900"/>
              <a:buNone/>
            </a:pPr>
            <a:endParaRPr sz="1900"/>
          </a:p>
          <a:p>
            <a:pPr marL="0" lvl="0" indent="0" algn="l" rtl="0">
              <a:lnSpc>
                <a:spcPct val="95000"/>
              </a:lnSpc>
              <a:spcBef>
                <a:spcPts val="1200"/>
              </a:spcBef>
              <a:spcAft>
                <a:spcPts val="0"/>
              </a:spcAft>
              <a:buSzPts val="1900"/>
              <a:buNone/>
            </a:pPr>
            <a:endParaRPr sz="1900"/>
          </a:p>
          <a:p>
            <a:pPr marL="0" lvl="0" indent="0" algn="l" rtl="0">
              <a:lnSpc>
                <a:spcPct val="95000"/>
              </a:lnSpc>
              <a:spcBef>
                <a:spcPts val="1200"/>
              </a:spcBef>
              <a:spcAft>
                <a:spcPts val="0"/>
              </a:spcAft>
              <a:buSzPts val="1900"/>
              <a:buNone/>
            </a:pPr>
            <a:endParaRPr sz="1900"/>
          </a:p>
        </p:txBody>
      </p:sp>
      <p:pic>
        <p:nvPicPr>
          <p:cNvPr id="480" name="Google Shape;480;p53"/>
          <p:cNvPicPr preferRelativeResize="0"/>
          <p:nvPr/>
        </p:nvPicPr>
        <p:blipFill rotWithShape="1">
          <a:blip r:embed="rId3">
            <a:alphaModFix/>
          </a:blip>
          <a:srcRect/>
          <a:stretch/>
        </p:blipFill>
        <p:spPr>
          <a:xfrm>
            <a:off x="977100" y="2353467"/>
            <a:ext cx="10052233" cy="370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609600" y="342900"/>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is Signage ??</a:t>
            </a:r>
            <a:endParaRPr/>
          </a:p>
        </p:txBody>
      </p:sp>
      <p:sp>
        <p:nvSpPr>
          <p:cNvPr id="159" name="Google Shape;159;p27"/>
          <p:cNvSpPr txBox="1">
            <a:spLocks noGrp="1"/>
          </p:cNvSpPr>
          <p:nvPr>
            <p:ph type="body" idx="1"/>
          </p:nvPr>
        </p:nvSpPr>
        <p:spPr>
          <a:xfrm>
            <a:off x="609600" y="5097375"/>
            <a:ext cx="10972800" cy="12903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a:solidFill>
                  <a:srgbClr val="181D6D"/>
                </a:solidFill>
                <a:highlight>
                  <a:srgbClr val="FFFFFF"/>
                </a:highlight>
              </a:rPr>
              <a:t>Signage is generally defined as any kind of graphic display intended to convey information to an audience.</a:t>
            </a:r>
            <a:endParaRPr/>
          </a:p>
        </p:txBody>
      </p:sp>
      <p:sp>
        <p:nvSpPr>
          <p:cNvPr id="160" name="Google Shape;160;p27"/>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a:t>
            </a:fld>
            <a:endParaRPr/>
          </a:p>
        </p:txBody>
      </p:sp>
      <p:pic>
        <p:nvPicPr>
          <p:cNvPr id="161" name="Google Shape;161;p27"/>
          <p:cNvPicPr preferRelativeResize="0"/>
          <p:nvPr/>
        </p:nvPicPr>
        <p:blipFill>
          <a:blip r:embed="rId3">
            <a:alphaModFix/>
          </a:blip>
          <a:stretch>
            <a:fillRect/>
          </a:stretch>
        </p:blipFill>
        <p:spPr>
          <a:xfrm>
            <a:off x="2315700" y="1447800"/>
            <a:ext cx="7560601" cy="3326525"/>
          </a:xfrm>
          <a:prstGeom prst="rect">
            <a:avLst/>
          </a:prstGeom>
          <a:noFill/>
          <a:ln>
            <a:noFill/>
          </a:ln>
        </p:spPr>
      </p:pic>
      <p:sp>
        <p:nvSpPr>
          <p:cNvPr id="162" name="Google Shape;162;p27"/>
          <p:cNvSpPr txBox="1"/>
          <p:nvPr/>
        </p:nvSpPr>
        <p:spPr>
          <a:xfrm>
            <a:off x="609600" y="6293300"/>
            <a:ext cx="7143000" cy="2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http://octink.com/what-is-signage-and-what-is-its-purpose/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4"/>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900"/>
              <a:buNone/>
            </a:pPr>
            <a:r>
              <a:rPr lang="en-US"/>
              <a:t>Accuracy</a:t>
            </a:r>
            <a:endParaRPr/>
          </a:p>
        </p:txBody>
      </p:sp>
      <p:graphicFrame>
        <p:nvGraphicFramePr>
          <p:cNvPr id="486" name="Google Shape;486;p54"/>
          <p:cNvGraphicFramePr/>
          <p:nvPr/>
        </p:nvGraphicFramePr>
        <p:xfrm>
          <a:off x="609600" y="1697667"/>
          <a:ext cx="10972800" cy="4739210"/>
        </p:xfrm>
        <a:graphic>
          <a:graphicData uri="http://schemas.openxmlformats.org/drawingml/2006/table">
            <a:tbl>
              <a:tblPr>
                <a:noFill/>
                <a:tableStyleId>{590D3626-FDF7-4A05-B1BC-8C934D067D60}</a:tableStyleId>
              </a:tblPr>
              <a:tblGrid>
                <a:gridCol w="2743200">
                  <a:extLst>
                    <a:ext uri="{9D8B030D-6E8A-4147-A177-3AD203B41FA5}">
                      <a16:colId xmlns:a16="http://schemas.microsoft.com/office/drawing/2014/main" val="20000"/>
                    </a:ext>
                  </a:extLst>
                </a:gridCol>
                <a:gridCol w="2668025">
                  <a:extLst>
                    <a:ext uri="{9D8B030D-6E8A-4147-A177-3AD203B41FA5}">
                      <a16:colId xmlns:a16="http://schemas.microsoft.com/office/drawing/2014/main" val="20001"/>
                    </a:ext>
                  </a:extLst>
                </a:gridCol>
                <a:gridCol w="2818375">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129472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            Query Signage                 </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Target</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Signage  </a:t>
                      </a:r>
                      <a:endParaRPr sz="1900" b="1"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74 Stores with Websites</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(321 Signage Patches)</a:t>
                      </a:r>
                      <a:endParaRPr sz="1900" b="1"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16 Stores without Website</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(49 signage patches)</a:t>
                      </a:r>
                      <a:endParaRPr sz="1900" b="1"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All 90 Stores</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(370 Signage Patches)</a:t>
                      </a:r>
                      <a:endParaRPr sz="1900" b="1"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25712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Web-Page Logos from store’s website</a:t>
                      </a:r>
                      <a:endParaRPr sz="1900" b="1"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182</a:t>
                      </a:r>
                      <a:r>
                        <a:rPr lang="en-US" sz="1900" u="none" strike="noStrike" cap="none"/>
                        <a:t> Signage patches</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r>
                        <a:rPr lang="en-US" sz="1900" b="1" u="none" strike="noStrike" cap="none"/>
                        <a:t>57%</a:t>
                      </a:r>
                      <a:r>
                        <a:rPr lang="en-US" sz="1900" u="none" strike="noStrike" cap="none"/>
                        <a:t>)</a:t>
                      </a:r>
                      <a:endParaRPr sz="1900"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a:t>
                      </a:r>
                      <a:endParaRPr sz="1900"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t>---</a:t>
                      </a:r>
                      <a:endParaRPr sz="1900"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257125">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Signage Patches from Web-Search Images</a:t>
                      </a:r>
                      <a:endParaRPr sz="1900" b="1"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266</a:t>
                      </a:r>
                      <a:r>
                        <a:rPr lang="en-US" sz="1900" u="none" strike="noStrike" cap="none"/>
                        <a:t> Signage Patches</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r>
                        <a:rPr lang="en-US" sz="1900" b="1" u="none" strike="noStrike" cap="none"/>
                        <a:t>83%</a:t>
                      </a:r>
                      <a:r>
                        <a:rPr lang="en-US" sz="1900" u="none" strike="noStrike" cap="none"/>
                        <a:t>)</a:t>
                      </a:r>
                      <a:endParaRPr sz="1900"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39</a:t>
                      </a:r>
                      <a:r>
                        <a:rPr lang="en-US" sz="1900" u="none" strike="noStrike" cap="none"/>
                        <a:t> Signage Patches</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r>
                        <a:rPr lang="en-US" sz="1900" b="1" u="none" strike="noStrike" cap="none"/>
                        <a:t>80%</a:t>
                      </a:r>
                      <a:r>
                        <a:rPr lang="en-US" sz="1900" u="none" strike="noStrike" cap="none"/>
                        <a:t>)</a:t>
                      </a:r>
                      <a:endParaRPr sz="1900"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305</a:t>
                      </a:r>
                      <a:r>
                        <a:rPr lang="en-US" sz="1900" u="none" strike="noStrike" cap="none"/>
                        <a:t> Signage Patches</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r>
                        <a:rPr lang="en-US" sz="1900" b="1" u="none" strike="noStrike" cap="none"/>
                        <a:t>82%</a:t>
                      </a:r>
                      <a:r>
                        <a:rPr lang="en-US" sz="1900" u="none" strike="noStrike" cap="none"/>
                        <a:t>)</a:t>
                      </a:r>
                      <a:endParaRPr sz="1900"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86800">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All</a:t>
                      </a:r>
                      <a:endParaRPr sz="1900" b="1"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298</a:t>
                      </a:r>
                      <a:r>
                        <a:rPr lang="en-US" sz="1900" u="none" strike="noStrike" cap="none"/>
                        <a:t> Signage Patches (</a:t>
                      </a:r>
                      <a:r>
                        <a:rPr lang="en-US" sz="1900" b="1" u="none" strike="noStrike" cap="none"/>
                        <a:t>93%</a:t>
                      </a:r>
                      <a:r>
                        <a:rPr lang="en-US" sz="1900" u="none" strike="noStrike" cap="none"/>
                        <a:t>)</a:t>
                      </a:r>
                      <a:endParaRPr sz="1900"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39</a:t>
                      </a:r>
                      <a:r>
                        <a:rPr lang="en-US" sz="1900" u="none" strike="noStrike" cap="none"/>
                        <a:t> Signage-Patches</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r>
                        <a:rPr lang="en-US" sz="1900" b="1" u="none" strike="noStrike" cap="none"/>
                        <a:t>80%</a:t>
                      </a:r>
                      <a:r>
                        <a:rPr lang="en-US" sz="1900" u="none" strike="noStrike" cap="none"/>
                        <a:t>)</a:t>
                      </a:r>
                      <a:endParaRPr sz="1900"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337</a:t>
                      </a:r>
                      <a:r>
                        <a:rPr lang="en-US" sz="1900" u="none" strike="noStrike" cap="none"/>
                        <a:t> Signage Patches</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a:t>
                      </a:r>
                      <a:r>
                        <a:rPr lang="en-US" sz="1900" b="1" u="none" strike="noStrike" cap="none"/>
                        <a:t>91%)</a:t>
                      </a:r>
                      <a:endParaRPr sz="1900" b="1" u="none" strike="noStrike" cap="none"/>
                    </a:p>
                  </a:txBody>
                  <a:tcPr marL="121900" marR="121900" marT="121900" marB="121900">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cxnSp>
        <p:nvCxnSpPr>
          <p:cNvPr id="487" name="Google Shape;487;p54"/>
          <p:cNvCxnSpPr/>
          <p:nvPr/>
        </p:nvCxnSpPr>
        <p:spPr>
          <a:xfrm>
            <a:off x="609600" y="1697667"/>
            <a:ext cx="2772900" cy="13197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5"/>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900"/>
              <a:buNone/>
            </a:pPr>
            <a:r>
              <a:rPr lang="en-US"/>
              <a:t>Other Approaches for Signage Matching</a:t>
            </a:r>
            <a:endParaRPr/>
          </a:p>
        </p:txBody>
      </p:sp>
      <p:sp>
        <p:nvSpPr>
          <p:cNvPr id="493" name="Google Shape;493;p55"/>
          <p:cNvSpPr txBox="1">
            <a:spLocks noGrp="1"/>
          </p:cNvSpPr>
          <p:nvPr>
            <p:ph type="body" idx="1"/>
          </p:nvPr>
        </p:nvSpPr>
        <p:spPr>
          <a:xfrm>
            <a:off x="609600" y="1524000"/>
            <a:ext cx="10972800" cy="4647900"/>
          </a:xfrm>
          <a:prstGeom prst="rect">
            <a:avLst/>
          </a:prstGeom>
          <a:noFill/>
          <a:ln>
            <a:noFill/>
          </a:ln>
        </p:spPr>
        <p:txBody>
          <a:bodyPr spcFirstLastPara="1" wrap="square" lIns="91425" tIns="45700" rIns="91425" bIns="45700" anchor="t" anchorCtr="0">
            <a:noAutofit/>
          </a:bodyPr>
          <a:lstStyle/>
          <a:p>
            <a:pPr marL="609600" lvl="0" indent="-425450" algn="l" rtl="0">
              <a:lnSpc>
                <a:spcPct val="150000"/>
              </a:lnSpc>
              <a:spcBef>
                <a:spcPts val="1200"/>
              </a:spcBef>
              <a:spcAft>
                <a:spcPts val="0"/>
              </a:spcAft>
              <a:buSzPts val="1900"/>
              <a:buAutoNum type="arabicPeriod"/>
            </a:pPr>
            <a:r>
              <a:rPr lang="en-US" sz="2000" dirty="0"/>
              <a:t>Experimented with OCR-based Signage matching</a:t>
            </a:r>
            <a:endParaRPr sz="2000" dirty="0"/>
          </a:p>
          <a:p>
            <a:pPr marL="609600" lvl="0" indent="-425450" algn="l" rtl="0">
              <a:lnSpc>
                <a:spcPct val="150000"/>
              </a:lnSpc>
              <a:spcBef>
                <a:spcPts val="0"/>
              </a:spcBef>
              <a:spcAft>
                <a:spcPts val="0"/>
              </a:spcAft>
              <a:buSzPts val="1900"/>
              <a:buAutoNum type="arabicPeriod"/>
            </a:pPr>
            <a:r>
              <a:rPr lang="en-US" sz="2000" dirty="0"/>
              <a:t>Training-Based image matching methods</a:t>
            </a:r>
            <a:endParaRPr sz="2000" dirty="0"/>
          </a:p>
          <a:p>
            <a:pPr marL="609600" lvl="0" indent="-425450" algn="l" rtl="0">
              <a:lnSpc>
                <a:spcPct val="150000"/>
              </a:lnSpc>
              <a:spcBef>
                <a:spcPts val="0"/>
              </a:spcBef>
              <a:spcAft>
                <a:spcPts val="0"/>
              </a:spcAft>
              <a:buSzPts val="1900"/>
              <a:buAutoNum type="arabicPeriod"/>
            </a:pPr>
            <a:r>
              <a:rPr lang="en-US" sz="2000" dirty="0"/>
              <a:t>Tried different methods of feature point matching (Deep Matching, ORB, SIFT, Deep Matching)</a:t>
            </a:r>
            <a:endParaRP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6"/>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900"/>
              <a:buNone/>
            </a:pPr>
            <a:r>
              <a:rPr lang="en-US"/>
              <a:t>Comparison with other approaches</a:t>
            </a:r>
            <a:endParaRPr/>
          </a:p>
        </p:txBody>
      </p:sp>
      <p:sp>
        <p:nvSpPr>
          <p:cNvPr id="499" name="Google Shape;499;p56"/>
          <p:cNvSpPr txBox="1">
            <a:spLocks noGrp="1"/>
          </p:cNvSpPr>
          <p:nvPr>
            <p:ph type="sldNum" idx="12"/>
          </p:nvPr>
        </p:nvSpPr>
        <p:spPr>
          <a:xfrm>
            <a:off x="1" y="6387664"/>
            <a:ext cx="609600" cy="39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sz="1500"/>
              <a:t>32</a:t>
            </a:fld>
            <a:endParaRPr sz="1500"/>
          </a:p>
        </p:txBody>
      </p:sp>
      <p:graphicFrame>
        <p:nvGraphicFramePr>
          <p:cNvPr id="500" name="Google Shape;500;p56"/>
          <p:cNvGraphicFramePr/>
          <p:nvPr>
            <p:extLst>
              <p:ext uri="{D42A27DB-BD31-4B8C-83A1-F6EECF244321}">
                <p14:modId xmlns:p14="http://schemas.microsoft.com/office/powerpoint/2010/main" val="1505907551"/>
              </p:ext>
            </p:extLst>
          </p:nvPr>
        </p:nvGraphicFramePr>
        <p:xfrm>
          <a:off x="609598" y="1381900"/>
          <a:ext cx="11285991" cy="5057772"/>
        </p:xfrm>
        <a:graphic>
          <a:graphicData uri="http://schemas.openxmlformats.org/drawingml/2006/table">
            <a:tbl>
              <a:tblPr>
                <a:noFill/>
                <a:tableStyleId>{53362E57-3A49-428F-B034-4DE7F1F5508D}</a:tableStyleId>
              </a:tblPr>
              <a:tblGrid>
                <a:gridCol w="1014978">
                  <a:extLst>
                    <a:ext uri="{9D8B030D-6E8A-4147-A177-3AD203B41FA5}">
                      <a16:colId xmlns:a16="http://schemas.microsoft.com/office/drawing/2014/main" val="20000"/>
                    </a:ext>
                  </a:extLst>
                </a:gridCol>
                <a:gridCol w="1952682">
                  <a:extLst>
                    <a:ext uri="{9D8B030D-6E8A-4147-A177-3AD203B41FA5}">
                      <a16:colId xmlns:a16="http://schemas.microsoft.com/office/drawing/2014/main" val="20001"/>
                    </a:ext>
                  </a:extLst>
                </a:gridCol>
                <a:gridCol w="2195435">
                  <a:extLst>
                    <a:ext uri="{9D8B030D-6E8A-4147-A177-3AD203B41FA5}">
                      <a16:colId xmlns:a16="http://schemas.microsoft.com/office/drawing/2014/main" val="20002"/>
                    </a:ext>
                  </a:extLst>
                </a:gridCol>
                <a:gridCol w="2085081">
                  <a:extLst>
                    <a:ext uri="{9D8B030D-6E8A-4147-A177-3AD203B41FA5}">
                      <a16:colId xmlns:a16="http://schemas.microsoft.com/office/drawing/2014/main" val="20003"/>
                    </a:ext>
                  </a:extLst>
                </a:gridCol>
                <a:gridCol w="2945615">
                  <a:extLst>
                    <a:ext uri="{9D8B030D-6E8A-4147-A177-3AD203B41FA5}">
                      <a16:colId xmlns:a16="http://schemas.microsoft.com/office/drawing/2014/main" val="20004"/>
                    </a:ext>
                  </a:extLst>
                </a:gridCol>
                <a:gridCol w="1092200">
                  <a:extLst>
                    <a:ext uri="{9D8B030D-6E8A-4147-A177-3AD203B41FA5}">
                      <a16:colId xmlns:a16="http://schemas.microsoft.com/office/drawing/2014/main" val="20005"/>
                    </a:ext>
                  </a:extLst>
                </a:gridCol>
              </a:tblGrid>
              <a:tr h="596567">
                <a:tc>
                  <a:txBody>
                    <a:bodyPr/>
                    <a:lstStyle/>
                    <a:p>
                      <a:pPr marL="0" lvl="0" indent="0" algn="l" rtl="0">
                        <a:spcBef>
                          <a:spcPts val="0"/>
                        </a:spcBef>
                        <a:spcAft>
                          <a:spcPts val="0"/>
                        </a:spcAft>
                        <a:buNone/>
                      </a:pPr>
                      <a:r>
                        <a:rPr lang="en-US" b="1"/>
                        <a:t>#</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Identification Method</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Query Signage Dataset</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Training Signage Data</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Tool used</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Accuracy</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596567">
                <a:tc>
                  <a:txBody>
                    <a:bodyPr/>
                    <a:lstStyle/>
                    <a:p>
                      <a:pPr marL="0" lvl="0" indent="0" algn="l" rtl="0">
                        <a:spcBef>
                          <a:spcPts val="0"/>
                        </a:spcBef>
                        <a:spcAft>
                          <a:spcPts val="0"/>
                        </a:spcAft>
                        <a:buNone/>
                      </a:pPr>
                      <a:r>
                        <a:rPr lang="en-US" b="1"/>
                        <a:t>1</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Textual Matching</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302 English signage patches</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Tesseract OCR Engine[35]</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29%</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596567">
                <a:tc>
                  <a:txBody>
                    <a:bodyPr/>
                    <a:lstStyle/>
                    <a:p>
                      <a:pPr marL="0" lvl="0" indent="0" algn="l" rtl="0">
                        <a:spcBef>
                          <a:spcPts val="0"/>
                        </a:spcBef>
                        <a:spcAft>
                          <a:spcPts val="0"/>
                        </a:spcAft>
                        <a:buNone/>
                      </a:pPr>
                      <a:r>
                        <a:rPr lang="en-US" b="1"/>
                        <a:t>2</a:t>
                      </a:r>
                      <a:endParaRPr b="1"/>
                    </a:p>
                    <a:p>
                      <a:pPr marL="0" lvl="0" indent="0" algn="l" rtl="0">
                        <a:spcBef>
                          <a:spcPts val="0"/>
                        </a:spcBef>
                        <a:spcAft>
                          <a:spcPts val="0"/>
                        </a:spcAft>
                        <a:buNone/>
                      </a:pP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rowSpan="4">
                  <a:txBody>
                    <a:bodyPr/>
                    <a:lstStyle/>
                    <a:p>
                      <a:pPr marL="0" lvl="0" indent="0" algn="l" rtl="0">
                        <a:spcBef>
                          <a:spcPts val="0"/>
                        </a:spcBef>
                        <a:spcAft>
                          <a:spcPts val="0"/>
                        </a:spcAft>
                        <a:buNone/>
                      </a:pPr>
                      <a:r>
                        <a:rPr lang="en-US" dirty="0"/>
                        <a:t>Image</a:t>
                      </a:r>
                      <a:endParaRPr dirty="0"/>
                    </a:p>
                    <a:p>
                      <a:pPr marL="0" lvl="0" indent="0" algn="l" rtl="0">
                        <a:spcBef>
                          <a:spcPts val="0"/>
                        </a:spcBef>
                        <a:spcAft>
                          <a:spcPts val="0"/>
                        </a:spcAft>
                        <a:buNone/>
                      </a:pPr>
                      <a:r>
                        <a:rPr lang="en-US" dirty="0"/>
                        <a:t>Classification</a:t>
                      </a:r>
                      <a:endParaRPr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rowSpan="4">
                  <a:txBody>
                    <a:bodyPr/>
                    <a:lstStyle/>
                    <a:p>
                      <a:pPr marL="0" lvl="0" indent="0" algn="l" rtl="0">
                        <a:spcBef>
                          <a:spcPts val="0"/>
                        </a:spcBef>
                        <a:spcAft>
                          <a:spcPts val="0"/>
                        </a:spcAft>
                        <a:buNone/>
                      </a:pPr>
                      <a:r>
                        <a:rPr lang="en-US"/>
                        <a:t>All 370 signage patches</a:t>
                      </a:r>
                      <a:endParaRPr/>
                    </a:p>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rowSpan="2">
                  <a:txBody>
                    <a:bodyPr/>
                    <a:lstStyle/>
                    <a:p>
                      <a:pPr marL="0" lvl="0" indent="0" algn="l" rtl="0">
                        <a:spcBef>
                          <a:spcPts val="0"/>
                        </a:spcBef>
                        <a:spcAft>
                          <a:spcPts val="0"/>
                        </a:spcAft>
                        <a:buNone/>
                      </a:pPr>
                      <a:r>
                        <a:rPr lang="en-US"/>
                        <a:t>Original Noisy Web Image Dataset</a:t>
                      </a:r>
                      <a:endParaRPr/>
                    </a:p>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BoVW</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39%</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36582">
                <a:tc>
                  <a:txBody>
                    <a:bodyPr/>
                    <a:lstStyle/>
                    <a:p>
                      <a:pPr marL="0" lvl="0" indent="0" algn="l" rtl="0">
                        <a:spcBef>
                          <a:spcPts val="0"/>
                        </a:spcBef>
                        <a:spcAft>
                          <a:spcPts val="0"/>
                        </a:spcAft>
                        <a:buNone/>
                      </a:pPr>
                      <a:r>
                        <a:rPr lang="en-US" b="1"/>
                        <a:t>3</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US"/>
                        <a:t>VG16 Fine-Tuning</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55%</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36582">
                <a:tc>
                  <a:txBody>
                    <a:bodyPr/>
                    <a:lstStyle/>
                    <a:p>
                      <a:pPr marL="0" lvl="0" indent="0" algn="l" rtl="0">
                        <a:spcBef>
                          <a:spcPts val="0"/>
                        </a:spcBef>
                        <a:spcAft>
                          <a:spcPts val="0"/>
                        </a:spcAft>
                        <a:buNone/>
                      </a:pPr>
                      <a:r>
                        <a:rPr lang="en-US" b="1"/>
                        <a:t>4</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vMerge="1">
                  <a:txBody>
                    <a:bodyPr/>
                    <a:lstStyle/>
                    <a:p>
                      <a:endParaRPr lang="en-US"/>
                    </a:p>
                  </a:txBody>
                  <a:tcPr/>
                </a:tc>
                <a:tc vMerge="1">
                  <a:txBody>
                    <a:bodyPr/>
                    <a:lstStyle/>
                    <a:p>
                      <a:endParaRPr lang="en-US"/>
                    </a:p>
                  </a:txBody>
                  <a:tcPr/>
                </a:tc>
                <a:tc rowSpan="2">
                  <a:txBody>
                    <a:bodyPr/>
                    <a:lstStyle/>
                    <a:p>
                      <a:pPr marL="0" lvl="0" indent="0" algn="l" rtl="0">
                        <a:spcBef>
                          <a:spcPts val="0"/>
                        </a:spcBef>
                        <a:spcAft>
                          <a:spcPts val="0"/>
                        </a:spcAft>
                        <a:buNone/>
                      </a:pPr>
                      <a:r>
                        <a:rPr lang="en-US"/>
                        <a:t>Manual clean Web Image Dataset</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BoVW</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47%</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36582">
                <a:tc>
                  <a:txBody>
                    <a:bodyPr/>
                    <a:lstStyle/>
                    <a:p>
                      <a:pPr marL="0" lvl="0" indent="0" algn="l" rtl="0">
                        <a:spcBef>
                          <a:spcPts val="0"/>
                        </a:spcBef>
                        <a:spcAft>
                          <a:spcPts val="0"/>
                        </a:spcAft>
                        <a:buNone/>
                      </a:pPr>
                      <a:r>
                        <a:rPr lang="en-US" b="1"/>
                        <a:t>5</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US"/>
                        <a:t>VG16 Fine-Tuning</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64%</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596567">
                <a:tc>
                  <a:txBody>
                    <a:bodyPr/>
                    <a:lstStyle/>
                    <a:p>
                      <a:pPr marL="0" lvl="0" indent="0" algn="l" rtl="0">
                        <a:spcBef>
                          <a:spcPts val="0"/>
                        </a:spcBef>
                        <a:spcAft>
                          <a:spcPts val="0"/>
                        </a:spcAft>
                        <a:buNone/>
                      </a:pP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Target Dataset Generation Steps</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b="1"/>
                        <a:t>Utilized Matching Method</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36582">
                <a:tc>
                  <a:txBody>
                    <a:bodyPr/>
                    <a:lstStyle/>
                    <a:p>
                      <a:pPr marL="0" lvl="0" indent="0" algn="l" rtl="0">
                        <a:spcBef>
                          <a:spcPts val="0"/>
                        </a:spcBef>
                        <a:spcAft>
                          <a:spcPts val="0"/>
                        </a:spcAft>
                        <a:buNone/>
                      </a:pPr>
                      <a:r>
                        <a:rPr lang="en-US" b="1"/>
                        <a:t>6</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rowSpan="3">
                  <a:txBody>
                    <a:bodyPr/>
                    <a:lstStyle/>
                    <a:p>
                      <a:pPr marL="0" lvl="0" indent="0" algn="l" rtl="0">
                        <a:spcBef>
                          <a:spcPts val="0"/>
                        </a:spcBef>
                        <a:spcAft>
                          <a:spcPts val="0"/>
                        </a:spcAft>
                        <a:buNone/>
                      </a:pPr>
                      <a:r>
                        <a:rPr lang="en-US"/>
                        <a:t>SIWI</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rowSpan="3">
                  <a:txBody>
                    <a:bodyPr/>
                    <a:lstStyle/>
                    <a:p>
                      <a:pPr marL="0" lvl="0" indent="0" algn="l" rtl="0">
                        <a:spcBef>
                          <a:spcPts val="0"/>
                        </a:spcBef>
                        <a:spcAft>
                          <a:spcPts val="0"/>
                        </a:spcAft>
                        <a:buNone/>
                      </a:pPr>
                      <a:r>
                        <a:rPr lang="en-US"/>
                        <a:t>All 370 Signage Patches</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rowSpan="3">
                  <a:txBody>
                    <a:bodyPr/>
                    <a:lstStyle/>
                    <a:p>
                      <a:pPr marL="0" lvl="0" indent="0" algn="l" rtl="0">
                        <a:spcBef>
                          <a:spcPts val="0"/>
                        </a:spcBef>
                        <a:spcAft>
                          <a:spcPts val="0"/>
                        </a:spcAft>
                        <a:buNone/>
                      </a:pPr>
                      <a:r>
                        <a:rPr lang="en-US"/>
                        <a:t>Storefront image</a:t>
                      </a:r>
                      <a:endParaRPr/>
                    </a:p>
                    <a:p>
                      <a:pPr marL="0" lvl="0" indent="0" algn="l" rtl="0">
                        <a:spcBef>
                          <a:spcPts val="0"/>
                        </a:spcBef>
                        <a:spcAft>
                          <a:spcPts val="0"/>
                        </a:spcAft>
                        <a:buNone/>
                      </a:pPr>
                      <a:r>
                        <a:rPr lang="en-US"/>
                        <a:t>Signage Extraction</a:t>
                      </a:r>
                      <a:endParaRPr/>
                    </a:p>
                    <a:p>
                      <a:pPr marL="0" lvl="0" indent="0" algn="l" rtl="0">
                        <a:spcBef>
                          <a:spcPts val="0"/>
                        </a:spcBef>
                        <a:spcAft>
                          <a:spcPts val="0"/>
                        </a:spcAft>
                        <a:buNone/>
                      </a:pPr>
                      <a:r>
                        <a:rPr lang="en-US"/>
                        <a:t>Webpage logo extraction</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ORB</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48%</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436582">
                <a:tc>
                  <a:txBody>
                    <a:bodyPr/>
                    <a:lstStyle/>
                    <a:p>
                      <a:pPr marL="0" lvl="0" indent="0" algn="l" rtl="0">
                        <a:spcBef>
                          <a:spcPts val="0"/>
                        </a:spcBef>
                        <a:spcAft>
                          <a:spcPts val="0"/>
                        </a:spcAft>
                        <a:buNone/>
                      </a:pPr>
                      <a:r>
                        <a:rPr lang="en-US" b="1"/>
                        <a:t>7</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US"/>
                        <a:t>SIFT</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a:t>64%</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436582">
                <a:tc>
                  <a:txBody>
                    <a:bodyPr/>
                    <a:lstStyle/>
                    <a:p>
                      <a:pPr marL="0" lvl="0" indent="0" algn="l" rtl="0">
                        <a:spcBef>
                          <a:spcPts val="0"/>
                        </a:spcBef>
                        <a:spcAft>
                          <a:spcPts val="0"/>
                        </a:spcAft>
                        <a:buNone/>
                      </a:pPr>
                      <a:r>
                        <a:rPr lang="en-US" b="1"/>
                        <a:t>8</a:t>
                      </a:r>
                      <a:endParaRPr b="1"/>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l" rtl="0">
                        <a:spcBef>
                          <a:spcPts val="0"/>
                        </a:spcBef>
                        <a:spcAft>
                          <a:spcPts val="0"/>
                        </a:spcAft>
                        <a:buNone/>
                      </a:pPr>
                      <a:r>
                        <a:rPr lang="en-US"/>
                        <a:t>Deep matching</a:t>
                      </a:r>
                      <a:endParaRPr/>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dirty="0"/>
                        <a:t>91%</a:t>
                      </a:r>
                      <a:endParaRPr dirty="0"/>
                    </a:p>
                  </a:txBody>
                  <a:tcPr marL="91425" marR="91425" marT="91425" marB="91425">
                    <a:lnL w="38100" cap="flat" cmpd="sng">
                      <a:solidFill>
                        <a:srgbClr val="9E9E9E"/>
                      </a:solidFill>
                      <a:prstDash val="solid"/>
                      <a:round/>
                      <a:headEnd type="none" w="sm" len="sm"/>
                      <a:tailEnd type="none" w="sm" len="sm"/>
                    </a:lnL>
                    <a:lnR w="38100" cap="flat" cmpd="sng">
                      <a:solidFill>
                        <a:srgbClr val="9E9E9E"/>
                      </a:solidFill>
                      <a:prstDash val="solid"/>
                      <a:round/>
                      <a:headEnd type="none" w="sm" len="sm"/>
                      <a:tailEnd type="none" w="sm" len="sm"/>
                    </a:lnR>
                    <a:lnT w="38100" cap="flat" cmpd="sng">
                      <a:solidFill>
                        <a:srgbClr val="9E9E9E"/>
                      </a:solidFill>
                      <a:prstDash val="solid"/>
                      <a:round/>
                      <a:headEnd type="none" w="sm" len="sm"/>
                      <a:tailEnd type="none" w="sm" len="sm"/>
                    </a:lnT>
                    <a:lnB w="38100"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7"/>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900"/>
              <a:buNone/>
            </a:pPr>
            <a:r>
              <a:rPr lang="en-US">
                <a:latin typeface="Verdana" panose="020B0604030504040204" pitchFamily="34" charset="0"/>
                <a:ea typeface="Verdana" panose="020B0604030504040204" pitchFamily="34" charset="0"/>
              </a:rPr>
              <a:t>Conclusion - Overall System</a:t>
            </a:r>
            <a:endParaRPr>
              <a:latin typeface="Verdana" panose="020B0604030504040204" pitchFamily="34" charset="0"/>
              <a:ea typeface="Verdana" panose="020B0604030504040204" pitchFamily="34" charset="0"/>
            </a:endParaRPr>
          </a:p>
        </p:txBody>
      </p:sp>
      <p:sp>
        <p:nvSpPr>
          <p:cNvPr id="506" name="Google Shape;506;p57"/>
          <p:cNvSpPr txBox="1"/>
          <p:nvPr/>
        </p:nvSpPr>
        <p:spPr>
          <a:xfrm>
            <a:off x="626800" y="2281000"/>
            <a:ext cx="1511700" cy="1673400"/>
          </a:xfrm>
          <a:prstGeom prst="rect">
            <a:avLst/>
          </a:prstGeom>
          <a:solidFill>
            <a:srgbClr val="9FC5E8"/>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Verdana" panose="020B0604030504040204" pitchFamily="34" charset="0"/>
                <a:ea typeface="Verdana" panose="020B0604030504040204" pitchFamily="34" charset="0"/>
                <a:sym typeface="Arial"/>
              </a:rPr>
              <a:t>Input</a:t>
            </a:r>
            <a:endParaRPr sz="1600" b="1" i="0" u="none" strike="noStrike" cap="none" dirty="0">
              <a:solidFill>
                <a:srgbClr val="000000"/>
              </a:solidFill>
              <a:latin typeface="Verdana" panose="020B0604030504040204" pitchFamily="34" charset="0"/>
              <a:ea typeface="Verdana" panose="020B0604030504040204" pitchFamily="34" charset="0"/>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Verdana" panose="020B0604030504040204" pitchFamily="34" charset="0"/>
                <a:ea typeface="Verdana" panose="020B0604030504040204" pitchFamily="34" charset="0"/>
                <a:sym typeface="Arial"/>
              </a:rPr>
              <a:t>List of Stores with their website URLs</a:t>
            </a:r>
            <a:endParaRPr sz="1600" b="0" i="0" u="none" strike="noStrike" cap="none" dirty="0">
              <a:solidFill>
                <a:srgbClr val="000000"/>
              </a:solidFill>
              <a:latin typeface="Verdana" panose="020B0604030504040204" pitchFamily="34" charset="0"/>
              <a:ea typeface="Verdana" panose="020B0604030504040204" pitchFamily="34" charset="0"/>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Verdana" panose="020B0604030504040204" pitchFamily="34" charset="0"/>
              <a:ea typeface="Verdana" panose="020B0604030504040204" pitchFamily="34" charset="0"/>
              <a:sym typeface="Arial"/>
            </a:endParaRPr>
          </a:p>
        </p:txBody>
      </p:sp>
      <p:sp>
        <p:nvSpPr>
          <p:cNvPr id="507" name="Google Shape;507;p57"/>
          <p:cNvSpPr/>
          <p:nvPr/>
        </p:nvSpPr>
        <p:spPr>
          <a:xfrm>
            <a:off x="2774467" y="2281000"/>
            <a:ext cx="5014500" cy="2162100"/>
          </a:xfrm>
          <a:prstGeom prst="roundRect">
            <a:avLst>
              <a:gd name="adj" fmla="val 16667"/>
            </a:avLst>
          </a:prstGeom>
          <a:solidFill>
            <a:srgbClr val="D9EAD3"/>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Verdana" panose="020B0604030504040204" pitchFamily="34" charset="0"/>
              <a:ea typeface="Verdana" panose="020B0604030504040204" pitchFamily="34" charset="0"/>
              <a:sym typeface="Arial"/>
            </a:endParaRPr>
          </a:p>
        </p:txBody>
      </p:sp>
      <p:sp>
        <p:nvSpPr>
          <p:cNvPr id="508" name="Google Shape;508;p57"/>
          <p:cNvSpPr/>
          <p:nvPr/>
        </p:nvSpPr>
        <p:spPr>
          <a:xfrm>
            <a:off x="2968000" y="2544100"/>
            <a:ext cx="1788300" cy="1410300"/>
          </a:xfrm>
          <a:prstGeom prst="roundRect">
            <a:avLst>
              <a:gd name="adj" fmla="val 0"/>
            </a:avLst>
          </a:prstGeom>
          <a:solidFill>
            <a:srgbClr val="D9EAD3"/>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Verdana" panose="020B0604030504040204" pitchFamily="34" charset="0"/>
                <a:ea typeface="Verdana" panose="020B0604030504040204" pitchFamily="34" charset="0"/>
                <a:sym typeface="Arial"/>
              </a:rPr>
              <a:t>Dataset creation </a:t>
            </a:r>
            <a:endParaRPr sz="1500" b="0" i="0" u="none" strike="noStrike" cap="none">
              <a:solidFill>
                <a:srgbClr val="000000"/>
              </a:solidFill>
              <a:latin typeface="Verdana" panose="020B0604030504040204" pitchFamily="34" charset="0"/>
              <a:ea typeface="Verdana" panose="020B0604030504040204" pitchFamily="34" charset="0"/>
              <a:sym typeface="Arial"/>
            </a:endParaRPr>
          </a:p>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Verdana" panose="020B0604030504040204" pitchFamily="34" charset="0"/>
                <a:ea typeface="Verdana" panose="020B0604030504040204" pitchFamily="34" charset="0"/>
                <a:sym typeface="Arial"/>
              </a:rPr>
              <a:t>Using website logos, online images</a:t>
            </a:r>
            <a:endParaRPr sz="1500" b="0" i="0" u="none" strike="noStrike" cap="none">
              <a:solidFill>
                <a:srgbClr val="000000"/>
              </a:solidFill>
              <a:latin typeface="Verdana" panose="020B0604030504040204" pitchFamily="34" charset="0"/>
              <a:ea typeface="Verdana" panose="020B0604030504040204" pitchFamily="34" charset="0"/>
              <a:sym typeface="Arial"/>
            </a:endParaRPr>
          </a:p>
        </p:txBody>
      </p:sp>
      <p:cxnSp>
        <p:nvCxnSpPr>
          <p:cNvPr id="509" name="Google Shape;509;p57"/>
          <p:cNvCxnSpPr/>
          <p:nvPr/>
        </p:nvCxnSpPr>
        <p:spPr>
          <a:xfrm rot="10800000" flipH="1">
            <a:off x="4756400" y="3207800"/>
            <a:ext cx="1096800" cy="2100"/>
          </a:xfrm>
          <a:prstGeom prst="straightConnector1">
            <a:avLst/>
          </a:prstGeom>
          <a:noFill/>
          <a:ln w="9525" cap="flat" cmpd="sng">
            <a:solidFill>
              <a:schemeClr val="dk2"/>
            </a:solidFill>
            <a:prstDash val="solid"/>
            <a:round/>
            <a:headEnd type="none" w="sm" len="sm"/>
            <a:tailEnd type="triangle" w="med" len="med"/>
          </a:ln>
        </p:spPr>
      </p:cxnSp>
      <p:sp>
        <p:nvSpPr>
          <p:cNvPr id="510" name="Google Shape;510;p57"/>
          <p:cNvSpPr txBox="1"/>
          <p:nvPr/>
        </p:nvSpPr>
        <p:spPr>
          <a:xfrm>
            <a:off x="5963867" y="3382900"/>
            <a:ext cx="1244400" cy="433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Verdana" panose="020B0604030504040204" pitchFamily="34" charset="0"/>
                <a:ea typeface="Verdana" panose="020B0604030504040204" pitchFamily="34" charset="0"/>
                <a:sym typeface="Arial"/>
              </a:rPr>
              <a:t>Extract </a:t>
            </a:r>
            <a:endParaRPr sz="1500" b="0" i="0" u="none" strike="noStrike" cap="none">
              <a:solidFill>
                <a:srgbClr val="000000"/>
              </a:solidFill>
              <a:latin typeface="Verdana" panose="020B0604030504040204" pitchFamily="34" charset="0"/>
              <a:ea typeface="Verdana" panose="020B0604030504040204" pitchFamily="34" charset="0"/>
              <a:sym typeface="Arial"/>
            </a:endParaRPr>
          </a:p>
        </p:txBody>
      </p:sp>
      <p:sp>
        <p:nvSpPr>
          <p:cNvPr id="511" name="Google Shape;511;p57"/>
          <p:cNvSpPr/>
          <p:nvPr/>
        </p:nvSpPr>
        <p:spPr>
          <a:xfrm>
            <a:off x="5844000" y="2544100"/>
            <a:ext cx="1511700" cy="1346100"/>
          </a:xfrm>
          <a:prstGeom prst="roundRect">
            <a:avLst>
              <a:gd name="adj" fmla="val 16667"/>
            </a:avLst>
          </a:prstGeom>
          <a:solidFill>
            <a:srgbClr val="D9EAD3"/>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Verdana" panose="020B0604030504040204" pitchFamily="34" charset="0"/>
                <a:ea typeface="Verdana" panose="020B0604030504040204" pitchFamily="34" charset="0"/>
                <a:sym typeface="Arial"/>
              </a:rPr>
              <a:t>Signage Dataset with store information</a:t>
            </a:r>
            <a:endParaRPr sz="1500" b="0" i="0" u="none" strike="noStrike" cap="none">
              <a:solidFill>
                <a:srgbClr val="000000"/>
              </a:solidFill>
              <a:latin typeface="Verdana" panose="020B0604030504040204" pitchFamily="34" charset="0"/>
              <a:ea typeface="Verdana" panose="020B0604030504040204" pitchFamily="34" charset="0"/>
              <a:sym typeface="Arial"/>
            </a:endParaRPr>
          </a:p>
        </p:txBody>
      </p:sp>
      <p:sp>
        <p:nvSpPr>
          <p:cNvPr id="513" name="Google Shape;513;p57"/>
          <p:cNvSpPr txBox="1"/>
          <p:nvPr/>
        </p:nvSpPr>
        <p:spPr>
          <a:xfrm>
            <a:off x="4807134" y="3125607"/>
            <a:ext cx="1096799" cy="364189"/>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solidFill>
                  <a:srgbClr val="000000"/>
                </a:solidFill>
                <a:latin typeface="Verdana" panose="020B0604030504040204" pitchFamily="34" charset="0"/>
                <a:ea typeface="Verdana" panose="020B0604030504040204" pitchFamily="34" charset="0"/>
                <a:sym typeface="Arial"/>
              </a:rPr>
              <a:t>Signage Extraction</a:t>
            </a:r>
            <a:endParaRPr sz="1200" b="0" i="0" u="none" strike="noStrike" cap="none" dirty="0">
              <a:solidFill>
                <a:srgbClr val="000000"/>
              </a:solidFill>
              <a:latin typeface="Verdana" panose="020B0604030504040204" pitchFamily="34" charset="0"/>
              <a:ea typeface="Verdana" panose="020B0604030504040204" pitchFamily="34" charset="0"/>
              <a:sym typeface="Arial"/>
            </a:endParaRPr>
          </a:p>
        </p:txBody>
      </p:sp>
      <p:sp>
        <p:nvSpPr>
          <p:cNvPr id="514" name="Google Shape;514;p57"/>
          <p:cNvSpPr/>
          <p:nvPr/>
        </p:nvSpPr>
        <p:spPr>
          <a:xfrm>
            <a:off x="654467" y="4986800"/>
            <a:ext cx="1511700" cy="986400"/>
          </a:xfrm>
          <a:prstGeom prst="rect">
            <a:avLst/>
          </a:prstGeom>
          <a:solidFill>
            <a:srgbClr val="C9DAF8"/>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Verdana" panose="020B0604030504040204" pitchFamily="34" charset="0"/>
                <a:ea typeface="Verdana" panose="020B0604030504040204" pitchFamily="34" charset="0"/>
                <a:sym typeface="Arial"/>
              </a:rPr>
              <a:t>Query Image</a:t>
            </a:r>
            <a:endParaRPr sz="1600" b="0" i="0" u="none" strike="noStrike" cap="none" dirty="0">
              <a:solidFill>
                <a:srgbClr val="000000"/>
              </a:solidFill>
              <a:latin typeface="Verdana" panose="020B0604030504040204" pitchFamily="34" charset="0"/>
              <a:ea typeface="Verdana" panose="020B0604030504040204" pitchFamily="34" charset="0"/>
              <a:sym typeface="Arial"/>
            </a:endParaRPr>
          </a:p>
        </p:txBody>
      </p:sp>
      <p:cxnSp>
        <p:nvCxnSpPr>
          <p:cNvPr id="515" name="Google Shape;515;p57"/>
          <p:cNvCxnSpPr>
            <a:stCxn id="514" idx="3"/>
          </p:cNvCxnSpPr>
          <p:nvPr/>
        </p:nvCxnSpPr>
        <p:spPr>
          <a:xfrm rot="10800000" flipH="1">
            <a:off x="2166167" y="5465900"/>
            <a:ext cx="1272000" cy="14100"/>
          </a:xfrm>
          <a:prstGeom prst="straightConnector1">
            <a:avLst/>
          </a:prstGeom>
          <a:noFill/>
          <a:ln w="9525" cap="flat" cmpd="sng">
            <a:solidFill>
              <a:schemeClr val="dk2"/>
            </a:solidFill>
            <a:prstDash val="solid"/>
            <a:round/>
            <a:headEnd type="none" w="sm" len="sm"/>
            <a:tailEnd type="triangle" w="med" len="med"/>
          </a:ln>
        </p:spPr>
      </p:cxnSp>
      <p:sp>
        <p:nvSpPr>
          <p:cNvPr id="516" name="Google Shape;516;p57"/>
          <p:cNvSpPr txBox="1"/>
          <p:nvPr/>
        </p:nvSpPr>
        <p:spPr>
          <a:xfrm>
            <a:off x="2230700" y="5484567"/>
            <a:ext cx="1133700" cy="322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solidFill>
                  <a:srgbClr val="000000"/>
                </a:solidFill>
                <a:latin typeface="Verdana" panose="020B0604030504040204" pitchFamily="34" charset="0"/>
                <a:ea typeface="Verdana" panose="020B0604030504040204" pitchFamily="34" charset="0"/>
                <a:sym typeface="Arial"/>
              </a:rPr>
              <a:t>Signage Extraction</a:t>
            </a:r>
            <a:endParaRPr sz="1200" b="0" i="0" u="none" strike="noStrike" cap="none" dirty="0">
              <a:solidFill>
                <a:srgbClr val="000000"/>
              </a:solidFill>
              <a:latin typeface="Verdana" panose="020B0604030504040204" pitchFamily="34" charset="0"/>
              <a:ea typeface="Verdana" panose="020B0604030504040204" pitchFamily="34" charset="0"/>
              <a:sym typeface="Arial"/>
            </a:endParaRPr>
          </a:p>
        </p:txBody>
      </p:sp>
      <p:sp>
        <p:nvSpPr>
          <p:cNvPr id="517" name="Google Shape;517;p57"/>
          <p:cNvSpPr txBox="1"/>
          <p:nvPr/>
        </p:nvSpPr>
        <p:spPr>
          <a:xfrm>
            <a:off x="3438233" y="4913067"/>
            <a:ext cx="1544100" cy="986400"/>
          </a:xfrm>
          <a:prstGeom prst="rect">
            <a:avLst/>
          </a:prstGeom>
          <a:solidFill>
            <a:srgbClr val="C9DAF8"/>
          </a:solidFill>
          <a:ln w="3810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lang="en-US" sz="1600" b="0" i="0" u="none" strike="noStrike" cap="none" dirty="0">
              <a:solidFill>
                <a:srgbClr val="000000"/>
              </a:solidFill>
              <a:latin typeface="Verdana" panose="020B0604030504040204" pitchFamily="34" charset="0"/>
              <a:ea typeface="Verdana" panose="020B0604030504040204" pitchFamily="34" charset="0"/>
              <a:sym typeface="Arial"/>
            </a:endParaRPr>
          </a:p>
          <a:p>
            <a:pPr marL="0" marR="0" lvl="0" indent="0" algn="l" rtl="0">
              <a:lnSpc>
                <a:spcPct val="100000"/>
              </a:lnSpc>
              <a:spcBef>
                <a:spcPts val="0"/>
              </a:spcBef>
              <a:spcAft>
                <a:spcPts val="0"/>
              </a:spcAft>
              <a:buClr>
                <a:srgbClr val="000000"/>
              </a:buClr>
              <a:buSzPts val="1900"/>
              <a:buFont typeface="Arial"/>
              <a:buNone/>
            </a:pPr>
            <a:r>
              <a:rPr lang="en-US" sz="1600" b="0" i="0" u="none" strike="noStrike" cap="none" dirty="0">
                <a:solidFill>
                  <a:srgbClr val="000000"/>
                </a:solidFill>
                <a:latin typeface="Verdana" panose="020B0604030504040204" pitchFamily="34" charset="0"/>
                <a:ea typeface="Verdana" panose="020B0604030504040204" pitchFamily="34" charset="0"/>
                <a:sym typeface="Arial"/>
              </a:rPr>
              <a:t>Signage Query</a:t>
            </a:r>
            <a:endParaRPr sz="1600" b="0" i="0" u="none" strike="noStrike" cap="none" dirty="0">
              <a:solidFill>
                <a:srgbClr val="000000"/>
              </a:solidFill>
              <a:latin typeface="Verdana" panose="020B0604030504040204" pitchFamily="34" charset="0"/>
              <a:ea typeface="Verdana" panose="020B0604030504040204" pitchFamily="34" charset="0"/>
              <a:sym typeface="Arial"/>
            </a:endParaRPr>
          </a:p>
        </p:txBody>
      </p:sp>
      <p:cxnSp>
        <p:nvCxnSpPr>
          <p:cNvPr id="518" name="Google Shape;518;p57"/>
          <p:cNvCxnSpPr>
            <a:cxnSpLocks/>
          </p:cNvCxnSpPr>
          <p:nvPr/>
        </p:nvCxnSpPr>
        <p:spPr>
          <a:xfrm flipV="1">
            <a:off x="7788967" y="3249250"/>
            <a:ext cx="921800" cy="2200"/>
          </a:xfrm>
          <a:prstGeom prst="straightConnector1">
            <a:avLst/>
          </a:prstGeom>
          <a:noFill/>
          <a:ln w="9525" cap="flat" cmpd="sng">
            <a:solidFill>
              <a:schemeClr val="dk2"/>
            </a:solidFill>
            <a:prstDash val="solid"/>
            <a:round/>
            <a:headEnd type="none" w="sm" len="sm"/>
            <a:tailEnd type="triangle" w="med" len="med"/>
          </a:ln>
        </p:spPr>
      </p:cxnSp>
      <p:sp>
        <p:nvSpPr>
          <p:cNvPr id="519" name="Google Shape;519;p57"/>
          <p:cNvSpPr/>
          <p:nvPr/>
        </p:nvSpPr>
        <p:spPr>
          <a:xfrm>
            <a:off x="8710767" y="2553300"/>
            <a:ext cx="2129100" cy="1613100"/>
          </a:xfrm>
          <a:prstGeom prst="ellipse">
            <a:avLst/>
          </a:prstGeom>
          <a:solidFill>
            <a:srgbClr val="EA9999"/>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Verdana" panose="020B0604030504040204" pitchFamily="34" charset="0"/>
                <a:ea typeface="Verdana" panose="020B0604030504040204" pitchFamily="34" charset="0"/>
                <a:sym typeface="Arial"/>
              </a:rPr>
              <a:t>Matched Store ID</a:t>
            </a:r>
            <a:endParaRPr sz="1900" b="0" i="0" u="none" strike="noStrike" cap="none">
              <a:solidFill>
                <a:srgbClr val="000000"/>
              </a:solidFill>
              <a:latin typeface="Verdana" panose="020B0604030504040204" pitchFamily="34" charset="0"/>
              <a:ea typeface="Verdana" panose="020B0604030504040204" pitchFamily="34" charset="0"/>
              <a:sym typeface="Arial"/>
            </a:endParaRPr>
          </a:p>
        </p:txBody>
      </p:sp>
      <p:cxnSp>
        <p:nvCxnSpPr>
          <p:cNvPr id="520" name="Google Shape;520;p57"/>
          <p:cNvCxnSpPr>
            <a:cxnSpLocks/>
          </p:cNvCxnSpPr>
          <p:nvPr/>
        </p:nvCxnSpPr>
        <p:spPr>
          <a:xfrm>
            <a:off x="2138500" y="3207800"/>
            <a:ext cx="635967" cy="0"/>
          </a:xfrm>
          <a:prstGeom prst="straightConnector1">
            <a:avLst/>
          </a:prstGeom>
          <a:noFill/>
          <a:ln w="9525" cap="flat" cmpd="sng">
            <a:solidFill>
              <a:schemeClr val="dk2"/>
            </a:solidFill>
            <a:prstDash val="solid"/>
            <a:round/>
            <a:headEnd type="none" w="sm" len="sm"/>
            <a:tailEnd type="triangle" w="med" len="med"/>
          </a:ln>
        </p:spPr>
      </p:cxnSp>
      <p:cxnSp>
        <p:nvCxnSpPr>
          <p:cNvPr id="6" name="Connector: Elbow 5">
            <a:extLst>
              <a:ext uri="{FF2B5EF4-FFF2-40B4-BE49-F238E27FC236}">
                <a16:creationId xmlns:a16="http://schemas.microsoft.com/office/drawing/2014/main" id="{23F2A3C7-EC43-4F2A-B8C1-78E866B65EFF}"/>
              </a:ext>
            </a:extLst>
          </p:cNvPr>
          <p:cNvCxnSpPr>
            <a:cxnSpLocks/>
            <a:stCxn id="517" idx="3"/>
            <a:endCxn id="507" idx="2"/>
          </p:cNvCxnSpPr>
          <p:nvPr/>
        </p:nvCxnSpPr>
        <p:spPr>
          <a:xfrm flipV="1">
            <a:off x="4982333" y="4443100"/>
            <a:ext cx="299384" cy="963167"/>
          </a:xfrm>
          <a:prstGeom prst="bentConnector2">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8"/>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900"/>
              <a:buNone/>
            </a:pPr>
            <a:r>
              <a:rPr lang="en-US"/>
              <a:t>Conclusions</a:t>
            </a:r>
            <a:endParaRPr/>
          </a:p>
        </p:txBody>
      </p:sp>
      <p:graphicFrame>
        <p:nvGraphicFramePr>
          <p:cNvPr id="526" name="Google Shape;526;p58"/>
          <p:cNvGraphicFramePr/>
          <p:nvPr>
            <p:extLst>
              <p:ext uri="{D42A27DB-BD31-4B8C-83A1-F6EECF244321}">
                <p14:modId xmlns:p14="http://schemas.microsoft.com/office/powerpoint/2010/main" val="3852151038"/>
              </p:ext>
            </p:extLst>
          </p:nvPr>
        </p:nvGraphicFramePr>
        <p:xfrm>
          <a:off x="609600" y="1333851"/>
          <a:ext cx="10701525" cy="4932625"/>
        </p:xfrm>
        <a:graphic>
          <a:graphicData uri="http://schemas.openxmlformats.org/drawingml/2006/table">
            <a:tbl>
              <a:tblPr firstRow="1" bandRow="1">
                <a:tableStyleId>{69C7853C-536D-4A76-A0AE-DD22124D55A5}</a:tableStyleId>
              </a:tblPr>
              <a:tblGrid>
                <a:gridCol w="6046400">
                  <a:extLst>
                    <a:ext uri="{9D8B030D-6E8A-4147-A177-3AD203B41FA5}">
                      <a16:colId xmlns:a16="http://schemas.microsoft.com/office/drawing/2014/main" val="20000"/>
                    </a:ext>
                  </a:extLst>
                </a:gridCol>
                <a:gridCol w="4655125">
                  <a:extLst>
                    <a:ext uri="{9D8B030D-6E8A-4147-A177-3AD203B41FA5}">
                      <a16:colId xmlns:a16="http://schemas.microsoft.com/office/drawing/2014/main" val="20001"/>
                    </a:ext>
                  </a:extLst>
                </a:gridCol>
              </a:tblGrid>
              <a:tr h="470975">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Advantages</a:t>
                      </a:r>
                      <a:endParaRPr sz="1600" u="none" strike="noStrike" cap="none" dirty="0">
                        <a:latin typeface="Verdana"/>
                        <a:ea typeface="Verdana"/>
                        <a:cs typeface="Verdana"/>
                        <a:sym typeface="Verdana"/>
                      </a:endParaRPr>
                    </a:p>
                  </a:txBody>
                  <a:tcPr marL="91475" marR="91475" marT="45725" marB="457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Disadvantages</a:t>
                      </a:r>
                      <a:endParaRPr sz="1600" u="none" strike="noStrike" cap="none">
                        <a:latin typeface="Verdana"/>
                        <a:ea typeface="Verdana"/>
                        <a:cs typeface="Verdana"/>
                        <a:sym typeface="Verdana"/>
                      </a:endParaRPr>
                    </a:p>
                  </a:txBody>
                  <a:tcPr marL="91475" marR="91475" marT="45725" marB="45725"/>
                </a:tc>
                <a:extLst>
                  <a:ext uri="{0D108BD9-81ED-4DB2-BD59-A6C34878D82A}">
                    <a16:rowId xmlns:a16="http://schemas.microsoft.com/office/drawing/2014/main" val="10000"/>
                  </a:ext>
                </a:extLst>
              </a:tr>
              <a:tr h="966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SIWI method better than existing textual-matching based methods because is not limited to just text or character-based signage.</a:t>
                      </a:r>
                      <a:endParaRPr sz="1600" u="none" strike="noStrike" cap="none" dirty="0">
                        <a:latin typeface="Verdana"/>
                        <a:ea typeface="Verdana"/>
                        <a:cs typeface="Verdana"/>
                        <a:sym typeface="Verdana"/>
                      </a:endParaRPr>
                    </a:p>
                  </a:txBody>
                  <a:tcPr marL="91475" marR="91475" marT="45725" marB="45725"/>
                </a:tc>
                <a:tc rowSpan="6">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p>
                      <a:pPr marL="0" marR="0" lvl="0" indent="0" algn="l" rtl="0">
                        <a:lnSpc>
                          <a:spcPct val="100000"/>
                        </a:lnSpc>
                        <a:spcBef>
                          <a:spcPts val="0"/>
                        </a:spcBef>
                        <a:spcAft>
                          <a:spcPts val="0"/>
                        </a:spcAft>
                        <a:buClr>
                          <a:srgbClr val="000000"/>
                        </a:buClr>
                        <a:buSzPts val="1600"/>
                        <a:buFont typeface="Arial"/>
                        <a:buNone/>
                      </a:pPr>
                      <a:r>
                        <a:rPr lang="en-US" sz="1600" u="none" strike="noStrike" cap="none"/>
                        <a:t>SIWI lies in its dependency on web search results and webpage images for data. If a target store does not have a signage that features images available on the Internet, then it cannot be identified by this method.</a:t>
                      </a:r>
                      <a:endParaRPr sz="1600" u="none" strike="noStrike" cap="none">
                        <a:latin typeface="Verdana"/>
                        <a:ea typeface="Verdana"/>
                        <a:cs typeface="Verdana"/>
                        <a:sym typeface="Verdana"/>
                      </a:endParaRPr>
                    </a:p>
                  </a:txBody>
                  <a:tcPr marL="91475" marR="91475" marT="45725" marB="45725"/>
                </a:tc>
                <a:extLst>
                  <a:ext uri="{0D108BD9-81ED-4DB2-BD59-A6C34878D82A}">
                    <a16:rowId xmlns:a16="http://schemas.microsoft.com/office/drawing/2014/main" val="10001"/>
                  </a:ext>
                </a:extLst>
              </a:tr>
              <a:tr h="5205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SIWI is able to process any arbitrary signage design. </a:t>
                      </a:r>
                      <a:endParaRPr sz="1600" u="none" strike="noStrike" cap="none">
                        <a:latin typeface="Verdana"/>
                        <a:ea typeface="Verdana"/>
                        <a:cs typeface="Verdana"/>
                        <a:sym typeface="Verdana"/>
                      </a:endParaRPr>
                    </a:p>
                  </a:txBody>
                  <a:tcPr marL="91475" marR="91475" marT="45725" marB="45725"/>
                </a:tc>
                <a:tc vMerge="1">
                  <a:txBody>
                    <a:bodyPr/>
                    <a:lstStyle/>
                    <a:p>
                      <a:endParaRPr lang="en-US"/>
                    </a:p>
                  </a:txBody>
                  <a:tcPr/>
                </a:tc>
                <a:extLst>
                  <a:ext uri="{0D108BD9-81ED-4DB2-BD59-A6C34878D82A}">
                    <a16:rowId xmlns:a16="http://schemas.microsoft.com/office/drawing/2014/main" val="10002"/>
                  </a:ext>
                </a:extLst>
              </a:tr>
              <a:tr h="7436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SIWI replaces manual data collection with  a self-generate entire matching databases from very simple inputs.</a:t>
                      </a:r>
                      <a:endParaRPr sz="1600" u="none" strike="noStrike" cap="none" dirty="0">
                        <a:latin typeface="Verdana"/>
                        <a:ea typeface="Verdana"/>
                        <a:cs typeface="Verdana"/>
                        <a:sym typeface="Verdana"/>
                      </a:endParaRPr>
                    </a:p>
                  </a:txBody>
                  <a:tcPr marL="91475" marR="91475" marT="45725" marB="45725"/>
                </a:tc>
                <a:tc vMerge="1">
                  <a:txBody>
                    <a:bodyPr/>
                    <a:lstStyle/>
                    <a:p>
                      <a:endParaRPr lang="en-US"/>
                    </a:p>
                  </a:txBody>
                  <a:tcPr/>
                </a:tc>
                <a:extLst>
                  <a:ext uri="{0D108BD9-81ED-4DB2-BD59-A6C34878D82A}">
                    <a16:rowId xmlns:a16="http://schemas.microsoft.com/office/drawing/2014/main" val="10003"/>
                  </a:ext>
                </a:extLst>
              </a:tr>
              <a:tr h="5205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SIWI reduces the number of images selected for matching.</a:t>
                      </a:r>
                      <a:endParaRPr sz="1600" u="none" strike="noStrike" cap="none">
                        <a:latin typeface="Verdana"/>
                        <a:ea typeface="Verdana"/>
                        <a:cs typeface="Verdana"/>
                        <a:sym typeface="Verdana"/>
                      </a:endParaRPr>
                    </a:p>
                  </a:txBody>
                  <a:tcPr marL="91475" marR="91475" marT="45725" marB="45725"/>
                </a:tc>
                <a:tc vMerge="1">
                  <a:txBody>
                    <a:bodyPr/>
                    <a:lstStyle/>
                    <a:p>
                      <a:endParaRPr lang="en-US"/>
                    </a:p>
                  </a:txBody>
                  <a:tcPr/>
                </a:tc>
                <a:extLst>
                  <a:ext uri="{0D108BD9-81ED-4DB2-BD59-A6C34878D82A}">
                    <a16:rowId xmlns:a16="http://schemas.microsoft.com/office/drawing/2014/main" val="10004"/>
                  </a:ext>
                </a:extLst>
              </a:tr>
              <a:tr h="7436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SIWI ensure that the process can be performed within reasonable computing times.</a:t>
                      </a:r>
                      <a:endParaRPr sz="1600" u="none" strike="noStrike" cap="none">
                        <a:latin typeface="Verdana"/>
                        <a:ea typeface="Verdana"/>
                        <a:cs typeface="Verdana"/>
                        <a:sym typeface="Verdana"/>
                      </a:endParaRPr>
                    </a:p>
                  </a:txBody>
                  <a:tcPr marL="91475" marR="91475" marT="45725" marB="45725"/>
                </a:tc>
                <a:tc vMerge="1">
                  <a:txBody>
                    <a:bodyPr/>
                    <a:lstStyle/>
                    <a:p>
                      <a:endParaRPr lang="en-US"/>
                    </a:p>
                  </a:txBody>
                  <a:tcPr/>
                </a:tc>
                <a:extLst>
                  <a:ext uri="{0D108BD9-81ED-4DB2-BD59-A6C34878D82A}">
                    <a16:rowId xmlns:a16="http://schemas.microsoft.com/office/drawing/2014/main" val="10005"/>
                  </a:ext>
                </a:extLst>
              </a:tr>
              <a:tr h="966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SIWI feature point image matching is also not dependent on specialized training, that should work for other locations with no fine tuning required.</a:t>
                      </a:r>
                      <a:endParaRPr sz="1600" u="none" strike="noStrike" cap="none" dirty="0">
                        <a:latin typeface="Verdana"/>
                        <a:ea typeface="Verdana"/>
                        <a:cs typeface="Verdana"/>
                        <a:sym typeface="Verdana"/>
                      </a:endParaRPr>
                    </a:p>
                  </a:txBody>
                  <a:tcPr marL="91475" marR="91475" marT="45725" marB="45725"/>
                </a:tc>
                <a:tc v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9"/>
          <p:cNvSpPr txBox="1">
            <a:spLocks noGrp="1"/>
          </p:cNvSpPr>
          <p:nvPr>
            <p:ph type="title"/>
          </p:nvPr>
        </p:nvSpPr>
        <p:spPr>
          <a:xfrm>
            <a:off x="1981200" y="342900"/>
            <a:ext cx="82296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3200"/>
              <a:buNone/>
            </a:pPr>
            <a:r>
              <a:rPr lang="en-US"/>
              <a:t>Questions</a:t>
            </a:r>
            <a:endParaRPr/>
          </a:p>
        </p:txBody>
      </p:sp>
      <p:sp>
        <p:nvSpPr>
          <p:cNvPr id="533" name="Google Shape;533;p59"/>
          <p:cNvSpPr txBox="1">
            <a:spLocks noGrp="1"/>
          </p:cNvSpPr>
          <p:nvPr>
            <p:ph type="sldNum" idx="12"/>
          </p:nvPr>
        </p:nvSpPr>
        <p:spPr>
          <a:xfrm>
            <a:off x="1524001" y="6387664"/>
            <a:ext cx="4572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35</a:t>
            </a:fld>
            <a:endParaRPr/>
          </a:p>
        </p:txBody>
      </p:sp>
      <p:sp>
        <p:nvSpPr>
          <p:cNvPr id="534" name="Google Shape;534;p59"/>
          <p:cNvSpPr txBox="1">
            <a:spLocks noGrp="1"/>
          </p:cNvSpPr>
          <p:nvPr>
            <p:ph type="ftr" idx="11"/>
          </p:nvPr>
        </p:nvSpPr>
        <p:spPr>
          <a:xfrm>
            <a:off x="1981200" y="6400800"/>
            <a:ext cx="5105400" cy="30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http://www.nscblog.com/miscellaneous/questions/</a:t>
            </a:r>
            <a:endParaRPr/>
          </a:p>
        </p:txBody>
      </p:sp>
      <p:pic>
        <p:nvPicPr>
          <p:cNvPr id="535" name="Google Shape;535;p59"/>
          <p:cNvPicPr preferRelativeResize="0"/>
          <p:nvPr/>
        </p:nvPicPr>
        <p:blipFill rotWithShape="1">
          <a:blip r:embed="rId3">
            <a:alphaModFix/>
          </a:blip>
          <a:srcRect/>
          <a:stretch/>
        </p:blipFill>
        <p:spPr>
          <a:xfrm>
            <a:off x="2362200" y="1371601"/>
            <a:ext cx="7467600" cy="47869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p:nvPr/>
        </p:nvSpPr>
        <p:spPr>
          <a:xfrm>
            <a:off x="1981380" y="435359"/>
            <a:ext cx="8229240" cy="79992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t>
            </a:r>
            <a:endParaRPr/>
          </a:p>
        </p:txBody>
      </p:sp>
      <p:sp>
        <p:nvSpPr>
          <p:cNvPr id="168" name="Google Shape;168;p28"/>
          <p:cNvSpPr txBox="1"/>
          <p:nvPr/>
        </p:nvSpPr>
        <p:spPr>
          <a:xfrm>
            <a:off x="2080920" y="1638360"/>
            <a:ext cx="7855560" cy="4213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9" name="Google Shape;169;p28"/>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Objective</a:t>
            </a:r>
            <a:endParaRPr/>
          </a:p>
        </p:txBody>
      </p:sp>
      <p:sp>
        <p:nvSpPr>
          <p:cNvPr id="170" name="Google Shape;170;p28"/>
          <p:cNvSpPr txBox="1">
            <a:spLocks noGrp="1"/>
          </p:cNvSpPr>
          <p:nvPr>
            <p:ph type="body" idx="1"/>
          </p:nvPr>
        </p:nvSpPr>
        <p:spPr>
          <a:xfrm>
            <a:off x="701879" y="1638360"/>
            <a:ext cx="10972800" cy="4648200"/>
          </a:xfrm>
          <a:prstGeom prst="rect">
            <a:avLst/>
          </a:prstGeom>
          <a:noFill/>
          <a:ln>
            <a:noFill/>
          </a:ln>
        </p:spPr>
        <p:txBody>
          <a:bodyPr spcFirstLastPara="1" wrap="square" lIns="91425" tIns="45700" rIns="91425" bIns="45700" anchor="t" anchorCtr="0">
            <a:noAutofit/>
          </a:bodyPr>
          <a:lstStyle/>
          <a:p>
            <a:pPr marL="457200" lvl="0" indent="-342900" algn="l" rtl="0">
              <a:lnSpc>
                <a:spcPct val="95000"/>
              </a:lnSpc>
              <a:spcBef>
                <a:spcPts val="1200"/>
              </a:spcBef>
              <a:spcAft>
                <a:spcPts val="0"/>
              </a:spcAft>
              <a:buSzPts val="1800"/>
              <a:buChar char="•"/>
            </a:pPr>
            <a:r>
              <a:rPr lang="en-US">
                <a:solidFill>
                  <a:schemeClr val="dk1"/>
                </a:solidFill>
                <a:latin typeface="Verdana"/>
                <a:ea typeface="Verdana"/>
                <a:cs typeface="Verdana"/>
                <a:sym typeface="Verdana"/>
              </a:rPr>
              <a:t>Authors propose a signage identifier in Web-crawled information – SIWI. which includes a web image data set construction method, which can self-generate high-quality data sets through automated web-mining. </a:t>
            </a:r>
            <a:endParaRPr/>
          </a:p>
          <a:p>
            <a:pPr marL="457200" lvl="0" indent="-228600" algn="l" rtl="0">
              <a:lnSpc>
                <a:spcPct val="95000"/>
              </a:lnSpc>
              <a:spcBef>
                <a:spcPts val="1200"/>
              </a:spcBef>
              <a:spcAft>
                <a:spcPts val="0"/>
              </a:spcAft>
              <a:buSzPts val="1800"/>
              <a:buNone/>
            </a:pPr>
            <a:endParaRPr>
              <a:solidFill>
                <a:schemeClr val="dk1"/>
              </a:solidFill>
              <a:latin typeface="Verdana"/>
              <a:ea typeface="Verdana"/>
              <a:cs typeface="Verdana"/>
              <a:sym typeface="Verdana"/>
            </a:endParaRPr>
          </a:p>
          <a:p>
            <a:pPr marL="457200" lvl="0" indent="-342900" algn="l" rtl="0">
              <a:lnSpc>
                <a:spcPct val="95000"/>
              </a:lnSpc>
              <a:spcBef>
                <a:spcPts val="1200"/>
              </a:spcBef>
              <a:spcAft>
                <a:spcPts val="0"/>
              </a:spcAft>
              <a:buSzPts val="1800"/>
              <a:buChar char="•"/>
            </a:pPr>
            <a:r>
              <a:rPr lang="en-US">
                <a:solidFill>
                  <a:schemeClr val="dk1"/>
                </a:solidFill>
                <a:latin typeface="Verdana"/>
                <a:ea typeface="Verdana"/>
                <a:cs typeface="Verdana"/>
                <a:sym typeface="Verdana"/>
              </a:rPr>
              <a:t>Goal:  - Automatic data set generation using Web Crawling.</a:t>
            </a:r>
            <a:endParaRPr/>
          </a:p>
          <a:p>
            <a:pPr marL="114300" lvl="0" indent="0" algn="l" rtl="0">
              <a:lnSpc>
                <a:spcPct val="95000"/>
              </a:lnSpc>
              <a:spcBef>
                <a:spcPts val="1200"/>
              </a:spcBef>
              <a:spcAft>
                <a:spcPts val="0"/>
              </a:spcAft>
              <a:buSzPts val="1800"/>
              <a:buNone/>
            </a:pPr>
            <a:r>
              <a:rPr lang="en-US">
                <a:solidFill>
                  <a:schemeClr val="dk1"/>
                </a:solidFill>
                <a:latin typeface="Verdana"/>
                <a:ea typeface="Verdana"/>
                <a:cs typeface="Verdana"/>
                <a:sym typeface="Verdana"/>
              </a:rPr>
              <a:t>             - Finding a efficient technique for signage identification</a:t>
            </a:r>
            <a:endParaRPr/>
          </a:p>
          <a:p>
            <a:pPr marL="114300" lvl="0" indent="0" algn="l" rtl="0">
              <a:lnSpc>
                <a:spcPct val="95000"/>
              </a:lnSpc>
              <a:spcBef>
                <a:spcPts val="1200"/>
              </a:spcBef>
              <a:spcAft>
                <a:spcPts val="0"/>
              </a:spcAft>
              <a:buSzPts val="1800"/>
              <a:buNone/>
            </a:pPr>
            <a:endParaRPr>
              <a:solidFill>
                <a:schemeClr val="dk1"/>
              </a:solidFill>
              <a:latin typeface="Verdana"/>
              <a:ea typeface="Verdana"/>
              <a:cs typeface="Verdana"/>
              <a:sym typeface="Verdana"/>
            </a:endParaRPr>
          </a:p>
          <a:p>
            <a:pPr marL="457200" lvl="0" indent="-228600" algn="l" rtl="0">
              <a:lnSpc>
                <a:spcPct val="95000"/>
              </a:lnSpc>
              <a:spcBef>
                <a:spcPts val="1200"/>
              </a:spcBef>
              <a:spcAft>
                <a:spcPts val="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b="1"/>
              <a:t>Introduction</a:t>
            </a:r>
            <a:endParaRPr/>
          </a:p>
        </p:txBody>
      </p:sp>
      <p:sp>
        <p:nvSpPr>
          <p:cNvPr id="176" name="Google Shape;176;p29"/>
          <p:cNvSpPr txBox="1">
            <a:spLocks noGrp="1"/>
          </p:cNvSpPr>
          <p:nvPr>
            <p:ph type="body" idx="1"/>
          </p:nvPr>
        </p:nvSpPr>
        <p:spPr>
          <a:xfrm>
            <a:off x="609600" y="1524000"/>
            <a:ext cx="10808400" cy="4648200"/>
          </a:xfrm>
          <a:prstGeom prst="rect">
            <a:avLst/>
          </a:prstGeom>
          <a:noFill/>
          <a:ln>
            <a:noFill/>
          </a:ln>
        </p:spPr>
        <p:txBody>
          <a:bodyPr spcFirstLastPara="1" wrap="square" lIns="91425" tIns="45700" rIns="91425" bIns="45700" anchor="t" anchorCtr="0">
            <a:noAutofit/>
          </a:bodyPr>
          <a:lstStyle/>
          <a:p>
            <a:pPr marL="457200" lvl="0" indent="-342900" algn="l" rtl="0">
              <a:lnSpc>
                <a:spcPct val="75000"/>
              </a:lnSpc>
              <a:spcBef>
                <a:spcPts val="1200"/>
              </a:spcBef>
              <a:spcAft>
                <a:spcPts val="0"/>
              </a:spcAft>
              <a:buSzPts val="1800"/>
              <a:buChar char="•"/>
            </a:pPr>
            <a:r>
              <a:rPr lang="en-US" sz="2000" dirty="0"/>
              <a:t>The challenge is to match street images with relevant web resources.</a:t>
            </a:r>
            <a:endParaRPr sz="2000" dirty="0"/>
          </a:p>
          <a:p>
            <a:pPr marL="0" lvl="0" indent="0" algn="l" rtl="0">
              <a:lnSpc>
                <a:spcPct val="75000"/>
              </a:lnSpc>
              <a:spcBef>
                <a:spcPts val="1200"/>
              </a:spcBef>
              <a:spcAft>
                <a:spcPts val="0"/>
              </a:spcAft>
              <a:buSzPts val="1800"/>
              <a:buNone/>
            </a:pPr>
            <a:endParaRPr sz="2000" dirty="0"/>
          </a:p>
          <a:p>
            <a:pPr marL="457200" lvl="0" indent="-342900" algn="l" rtl="0">
              <a:lnSpc>
                <a:spcPct val="75000"/>
              </a:lnSpc>
              <a:spcBef>
                <a:spcPts val="1200"/>
              </a:spcBef>
              <a:spcAft>
                <a:spcPts val="0"/>
              </a:spcAft>
              <a:buSzPts val="1800"/>
              <a:buChar char="•"/>
            </a:pPr>
            <a:r>
              <a:rPr lang="en-US" sz="2000" dirty="0"/>
              <a:t>Identification of store signage in street images is a prerequisite for this challenge.</a:t>
            </a:r>
            <a:endParaRPr sz="2000" dirty="0"/>
          </a:p>
          <a:p>
            <a:pPr marL="0" lvl="0" indent="0" algn="l" rtl="0">
              <a:lnSpc>
                <a:spcPct val="75000"/>
              </a:lnSpc>
              <a:spcBef>
                <a:spcPts val="1200"/>
              </a:spcBef>
              <a:spcAft>
                <a:spcPts val="0"/>
              </a:spcAft>
              <a:buSzPts val="1800"/>
              <a:buNone/>
            </a:pPr>
            <a:endParaRPr sz="2000" dirty="0"/>
          </a:p>
          <a:p>
            <a:pPr marL="457200" lvl="0" indent="-342900" algn="l" rtl="0">
              <a:lnSpc>
                <a:spcPct val="75000"/>
              </a:lnSpc>
              <a:spcBef>
                <a:spcPts val="1200"/>
              </a:spcBef>
              <a:spcAft>
                <a:spcPts val="0"/>
              </a:spcAft>
              <a:buSzPts val="1800"/>
              <a:buChar char="•"/>
            </a:pPr>
            <a:r>
              <a:rPr lang="en-US" sz="2000" dirty="0"/>
              <a:t>It is necessary to identify and link store signage found within street images to external web resources in a cost-efficient as possible.</a:t>
            </a:r>
            <a:endParaRPr sz="2000" dirty="0"/>
          </a:p>
          <a:p>
            <a:pPr marL="0" lvl="0" indent="0" algn="l" rtl="0">
              <a:lnSpc>
                <a:spcPct val="75000"/>
              </a:lnSpc>
              <a:spcBef>
                <a:spcPts val="1200"/>
              </a:spcBef>
              <a:spcAft>
                <a:spcPts val="0"/>
              </a:spcAft>
              <a:buSzPts val="1800"/>
              <a:buNone/>
            </a:pPr>
            <a:endParaRPr sz="2000" dirty="0"/>
          </a:p>
          <a:p>
            <a:pPr marL="457200" lvl="0" indent="-342900" algn="l" rtl="0">
              <a:lnSpc>
                <a:spcPct val="75000"/>
              </a:lnSpc>
              <a:spcBef>
                <a:spcPts val="1200"/>
              </a:spcBef>
              <a:spcAft>
                <a:spcPts val="0"/>
              </a:spcAft>
              <a:buSzPts val="1800"/>
              <a:buChar char="•"/>
            </a:pPr>
            <a:r>
              <a:rPr lang="en-US" sz="2000" dirty="0"/>
              <a:t>A technician can manually identify and label every store as a Point of Interest (POI) in the street images ,but this will add significant cost and maintenance issue.</a:t>
            </a:r>
            <a:endParaRPr sz="2000" dirty="0"/>
          </a:p>
          <a:p>
            <a:pPr marL="457200" lvl="0" indent="-228600" algn="l" rtl="0">
              <a:lnSpc>
                <a:spcPct val="75000"/>
              </a:lnSpc>
              <a:spcBef>
                <a:spcPts val="1200"/>
              </a:spcBef>
              <a:spcAft>
                <a:spcPts val="0"/>
              </a:spcAft>
              <a:buSzPts val="1800"/>
              <a:buNone/>
            </a:pPr>
            <a:endParaRPr sz="2000" dirty="0"/>
          </a:p>
          <a:p>
            <a:pPr marL="457200" lvl="0" indent="-342900" algn="l" rtl="0">
              <a:lnSpc>
                <a:spcPct val="75000"/>
              </a:lnSpc>
              <a:spcBef>
                <a:spcPts val="1200"/>
              </a:spcBef>
              <a:spcAft>
                <a:spcPts val="0"/>
              </a:spcAft>
              <a:buSzPts val="1800"/>
              <a:buChar char="•"/>
            </a:pPr>
            <a:r>
              <a:rPr lang="en-US" sz="2000" dirty="0"/>
              <a:t>To resolve this issue. Matching of web resources can be classified into the following two categories: textual-matching based methods and image-matching based methods.</a:t>
            </a: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Limitations facing existing methods</a:t>
            </a:r>
            <a:endParaRPr/>
          </a:p>
        </p:txBody>
      </p:sp>
      <p:sp>
        <p:nvSpPr>
          <p:cNvPr id="182" name="Google Shape;182;p30"/>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noAutofit/>
          </a:bodyPr>
          <a:lstStyle/>
          <a:p>
            <a:pPr marL="457200" lvl="0" indent="-342900" algn="l" rtl="0">
              <a:lnSpc>
                <a:spcPct val="95000"/>
              </a:lnSpc>
              <a:spcBef>
                <a:spcPts val="1200"/>
              </a:spcBef>
              <a:spcAft>
                <a:spcPts val="0"/>
              </a:spcAft>
              <a:buSzPts val="1800"/>
              <a:buChar char="•"/>
            </a:pPr>
            <a:r>
              <a:rPr lang="en-US" sz="2000" dirty="0">
                <a:solidFill>
                  <a:srgbClr val="00B0F0"/>
                </a:solidFill>
              </a:rPr>
              <a:t>Textual-matching based methods </a:t>
            </a:r>
            <a:r>
              <a:rPr lang="en-US" sz="2000" dirty="0"/>
              <a:t>depend on an Optical Character Recognition (OCR) process, which focuses on recognizing text characters from signage and can then compare against a candidate store lexicon.</a:t>
            </a:r>
          </a:p>
          <a:p>
            <a:pPr marL="114300" lvl="0" indent="0" algn="l" rtl="0">
              <a:lnSpc>
                <a:spcPct val="95000"/>
              </a:lnSpc>
              <a:spcBef>
                <a:spcPts val="1200"/>
              </a:spcBef>
              <a:spcAft>
                <a:spcPts val="0"/>
              </a:spcAft>
              <a:buSzPts val="1800"/>
              <a:buNone/>
            </a:pPr>
            <a:endParaRPr sz="2000" dirty="0"/>
          </a:p>
          <a:p>
            <a:pPr marL="457200" lvl="0" indent="-342900" algn="l" rtl="0">
              <a:lnSpc>
                <a:spcPct val="95000"/>
              </a:lnSpc>
              <a:spcBef>
                <a:spcPts val="1200"/>
              </a:spcBef>
              <a:spcAft>
                <a:spcPts val="0"/>
              </a:spcAft>
              <a:buSzPts val="1800"/>
              <a:buChar char="•"/>
            </a:pPr>
            <a:r>
              <a:rPr lang="en-US" sz="2000" dirty="0">
                <a:solidFill>
                  <a:srgbClr val="00B0F0"/>
                </a:solidFill>
              </a:rPr>
              <a:t>The image-matching based method </a:t>
            </a:r>
            <a:r>
              <a:rPr lang="en-US" sz="2000" dirty="0"/>
              <a:t>is dependent on specialized target datasets, which contains a group of pre-collected images.</a:t>
            </a:r>
          </a:p>
          <a:p>
            <a:pPr marL="114300" lvl="0" indent="0" algn="l" rtl="0">
              <a:lnSpc>
                <a:spcPct val="95000"/>
              </a:lnSpc>
              <a:spcBef>
                <a:spcPts val="1200"/>
              </a:spcBef>
              <a:spcAft>
                <a:spcPts val="0"/>
              </a:spcAft>
              <a:buSzPts val="1800"/>
              <a:buNone/>
            </a:pPr>
            <a:endParaRPr sz="2000" dirty="0"/>
          </a:p>
          <a:p>
            <a:pPr marL="457200" lvl="0" indent="-342900" algn="l" rtl="0">
              <a:lnSpc>
                <a:spcPct val="95000"/>
              </a:lnSpc>
              <a:spcBef>
                <a:spcPts val="1200"/>
              </a:spcBef>
              <a:spcAft>
                <a:spcPts val="0"/>
              </a:spcAft>
              <a:buSzPts val="1800"/>
              <a:buChar char="•"/>
            </a:pPr>
            <a:r>
              <a:rPr lang="en-US" sz="2000" dirty="0">
                <a:solidFill>
                  <a:srgbClr val="00B0F0"/>
                </a:solidFill>
              </a:rPr>
              <a:t>Deep learning methods </a:t>
            </a:r>
            <a:r>
              <a:rPr lang="en-US" sz="2000" dirty="0"/>
              <a:t>achieve human level accuracy recently but require millions of high quality training data.</a:t>
            </a:r>
          </a:p>
          <a:p>
            <a:pPr marL="457200" lvl="0" indent="-342900" algn="l" rtl="0">
              <a:lnSpc>
                <a:spcPct val="95000"/>
              </a:lnSpc>
              <a:spcBef>
                <a:spcPts val="1200"/>
              </a:spcBef>
              <a:spcAft>
                <a:spcPts val="0"/>
              </a:spcAft>
              <a:buSzPts val="1800"/>
              <a:buChar char="•"/>
            </a:pPr>
            <a:endParaRPr sz="2000" dirty="0"/>
          </a:p>
          <a:p>
            <a:pPr marL="457200" lvl="0" indent="-342900" algn="l" rtl="0">
              <a:lnSpc>
                <a:spcPct val="95000"/>
              </a:lnSpc>
              <a:spcBef>
                <a:spcPts val="1200"/>
              </a:spcBef>
              <a:spcAft>
                <a:spcPts val="0"/>
              </a:spcAft>
              <a:buSzPts val="1800"/>
              <a:buChar char="•"/>
            </a:pPr>
            <a:r>
              <a:rPr lang="en-US" sz="2000" dirty="0">
                <a:solidFill>
                  <a:srgbClr val="00B0F0"/>
                </a:solidFill>
              </a:rPr>
              <a:t>Web-mining</a:t>
            </a:r>
            <a:r>
              <a:rPr lang="en-US" sz="2000" dirty="0"/>
              <a:t> can be used to automatically assemble the target dataset from web resources but noise and a lack of sufficiently balanced data affect the accuracy of signage identification. </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body" idx="1"/>
          </p:nvPr>
        </p:nvSpPr>
        <p:spPr>
          <a:xfrm>
            <a:off x="738075" y="1524000"/>
            <a:ext cx="10662300" cy="2727300"/>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1200"/>
              </a:spcBef>
              <a:spcAft>
                <a:spcPts val="0"/>
              </a:spcAft>
              <a:buSzPts val="1800"/>
              <a:buChar char="•"/>
            </a:pPr>
            <a:r>
              <a:rPr lang="en-US" sz="1800" dirty="0"/>
              <a:t>Requires only </a:t>
            </a:r>
            <a:r>
              <a:rPr lang="en-US" sz="1800" dirty="0">
                <a:solidFill>
                  <a:srgbClr val="00B0F0"/>
                </a:solidFill>
              </a:rPr>
              <a:t>a list of store names </a:t>
            </a:r>
            <a:r>
              <a:rPr lang="en-US" sz="1800" dirty="0"/>
              <a:t>and their corresponding </a:t>
            </a:r>
            <a:r>
              <a:rPr lang="en-US" sz="1800" dirty="0">
                <a:solidFill>
                  <a:srgbClr val="00B0F0"/>
                </a:solidFill>
              </a:rPr>
              <a:t>web addresses </a:t>
            </a:r>
            <a:r>
              <a:rPr lang="en-US" sz="1800" dirty="0"/>
              <a:t>as input.</a:t>
            </a:r>
            <a:endParaRPr sz="1800" dirty="0"/>
          </a:p>
          <a:p>
            <a:pPr marL="342900" lvl="0" indent="-342900" algn="l" rtl="0">
              <a:lnSpc>
                <a:spcPct val="95000"/>
              </a:lnSpc>
              <a:spcBef>
                <a:spcPts val="1200"/>
              </a:spcBef>
              <a:spcAft>
                <a:spcPts val="0"/>
              </a:spcAft>
              <a:buSzPts val="1800"/>
              <a:buChar char="•"/>
            </a:pPr>
            <a:r>
              <a:rPr lang="en-US" sz="1800" dirty="0"/>
              <a:t>The list is manually obtained from the official websites of their experimental shopping mall.</a:t>
            </a:r>
            <a:endParaRPr sz="1800" dirty="0"/>
          </a:p>
          <a:p>
            <a:pPr marL="342900" lvl="0" indent="-342900" algn="l" rtl="0">
              <a:lnSpc>
                <a:spcPct val="95000"/>
              </a:lnSpc>
              <a:spcBef>
                <a:spcPts val="1200"/>
              </a:spcBef>
              <a:spcAft>
                <a:spcPts val="0"/>
              </a:spcAft>
              <a:buSzPts val="1800"/>
              <a:buChar char="•"/>
            </a:pPr>
            <a:r>
              <a:rPr lang="en-US" sz="1800" dirty="0"/>
              <a:t>The </a:t>
            </a:r>
            <a:r>
              <a:rPr lang="en-US" sz="1800" dirty="0">
                <a:solidFill>
                  <a:srgbClr val="00B0F0"/>
                </a:solidFill>
              </a:rPr>
              <a:t>street images </a:t>
            </a:r>
            <a:r>
              <a:rPr lang="en-US" sz="1800" dirty="0"/>
              <a:t>from the same shopping mall are inputted without </a:t>
            </a:r>
            <a:r>
              <a:rPr lang="en-US" sz="1800" dirty="0">
                <a:solidFill>
                  <a:srgbClr val="00B0F0"/>
                </a:solidFill>
              </a:rPr>
              <a:t>labeled signage</a:t>
            </a:r>
            <a:r>
              <a:rPr lang="en-US" sz="1800" dirty="0"/>
              <a:t>, which is to be identified.</a:t>
            </a:r>
            <a:endParaRPr sz="1800" dirty="0"/>
          </a:p>
        </p:txBody>
      </p:sp>
      <p:sp>
        <p:nvSpPr>
          <p:cNvPr id="188" name="Google Shape;188;p31"/>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Signage Identifier in Web crawled Information</a:t>
            </a:r>
            <a:endParaRPr/>
          </a:p>
        </p:txBody>
      </p:sp>
      <p:pic>
        <p:nvPicPr>
          <p:cNvPr id="189" name="Google Shape;189;p31"/>
          <p:cNvPicPr preferRelativeResize="0"/>
          <p:nvPr/>
        </p:nvPicPr>
        <p:blipFill rotWithShape="1">
          <a:blip r:embed="rId3">
            <a:alphaModFix/>
          </a:blip>
          <a:srcRect/>
          <a:stretch/>
        </p:blipFill>
        <p:spPr>
          <a:xfrm>
            <a:off x="1926400" y="3659475"/>
            <a:ext cx="7212450" cy="2727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2"/>
          <p:cNvPicPr preferRelativeResize="0"/>
          <p:nvPr/>
        </p:nvPicPr>
        <p:blipFill rotWithShape="1">
          <a:blip r:embed="rId3">
            <a:alphaModFix/>
          </a:blip>
          <a:srcRect/>
          <a:stretch/>
        </p:blipFill>
        <p:spPr>
          <a:xfrm>
            <a:off x="1857375" y="1276318"/>
            <a:ext cx="9564051" cy="3610120"/>
          </a:xfrm>
          <a:prstGeom prst="rect">
            <a:avLst/>
          </a:prstGeom>
          <a:noFill/>
          <a:ln>
            <a:noFill/>
          </a:ln>
        </p:spPr>
      </p:pic>
      <p:pic>
        <p:nvPicPr>
          <p:cNvPr id="195" name="Google Shape;195;p32"/>
          <p:cNvPicPr preferRelativeResize="0"/>
          <p:nvPr/>
        </p:nvPicPr>
        <p:blipFill rotWithShape="1">
          <a:blip r:embed="rId4">
            <a:alphaModFix/>
          </a:blip>
          <a:srcRect/>
          <a:stretch/>
        </p:blipFill>
        <p:spPr>
          <a:xfrm>
            <a:off x="655168" y="1296013"/>
            <a:ext cx="7338758" cy="3570729"/>
          </a:xfrm>
          <a:prstGeom prst="rect">
            <a:avLst/>
          </a:prstGeom>
          <a:noFill/>
          <a:ln>
            <a:noFill/>
          </a:ln>
        </p:spPr>
      </p:pic>
      <p:sp>
        <p:nvSpPr>
          <p:cNvPr id="196" name="Google Shape;196;p32"/>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Process Overview</a:t>
            </a:r>
            <a:endParaRPr/>
          </a:p>
        </p:txBody>
      </p:sp>
      <p:sp>
        <p:nvSpPr>
          <p:cNvPr id="197" name="Google Shape;197;p32"/>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pic>
        <p:nvPicPr>
          <p:cNvPr id="198" name="Google Shape;198;p32"/>
          <p:cNvPicPr preferRelativeResize="0"/>
          <p:nvPr/>
        </p:nvPicPr>
        <p:blipFill rotWithShape="1">
          <a:blip r:embed="rId5">
            <a:alphaModFix/>
          </a:blip>
          <a:srcRect/>
          <a:stretch/>
        </p:blipFill>
        <p:spPr>
          <a:xfrm>
            <a:off x="655168" y="5002110"/>
            <a:ext cx="3063457" cy="1333594"/>
          </a:xfrm>
          <a:prstGeom prst="rect">
            <a:avLst/>
          </a:prstGeom>
          <a:noFill/>
          <a:ln>
            <a:noFill/>
          </a:ln>
        </p:spPr>
      </p:pic>
      <p:pic>
        <p:nvPicPr>
          <p:cNvPr id="199" name="Google Shape;199;p32"/>
          <p:cNvPicPr preferRelativeResize="0"/>
          <p:nvPr/>
        </p:nvPicPr>
        <p:blipFill rotWithShape="1">
          <a:blip r:embed="rId6">
            <a:alphaModFix/>
          </a:blip>
          <a:srcRect/>
          <a:stretch/>
        </p:blipFill>
        <p:spPr>
          <a:xfrm>
            <a:off x="4002701" y="5002110"/>
            <a:ext cx="3735224" cy="912915"/>
          </a:xfrm>
          <a:prstGeom prst="rect">
            <a:avLst/>
          </a:prstGeom>
          <a:noFill/>
          <a:ln>
            <a:noFill/>
          </a:ln>
        </p:spPr>
      </p:pic>
      <p:pic>
        <p:nvPicPr>
          <p:cNvPr id="200" name="Google Shape;200;p32"/>
          <p:cNvPicPr preferRelativeResize="0"/>
          <p:nvPr/>
        </p:nvPicPr>
        <p:blipFill rotWithShape="1">
          <a:blip r:embed="rId7">
            <a:alphaModFix/>
          </a:blip>
          <a:srcRect/>
          <a:stretch/>
        </p:blipFill>
        <p:spPr>
          <a:xfrm>
            <a:off x="8022002" y="5002110"/>
            <a:ext cx="3399424" cy="1355494"/>
          </a:xfrm>
          <a:prstGeom prst="rect">
            <a:avLst/>
          </a:prstGeom>
          <a:noFill/>
          <a:ln>
            <a:noFill/>
          </a:ln>
        </p:spPr>
      </p:pic>
      <p:sp>
        <p:nvSpPr>
          <p:cNvPr id="201" name="Google Shape;201;p32"/>
          <p:cNvSpPr/>
          <p:nvPr/>
        </p:nvSpPr>
        <p:spPr>
          <a:xfrm>
            <a:off x="609600" y="5048250"/>
            <a:ext cx="11096700" cy="1415700"/>
          </a:xfrm>
          <a:prstGeom prst="roundRect">
            <a:avLst>
              <a:gd name="adj" fmla="val 16667"/>
            </a:avLst>
          </a:prstGeom>
          <a:noFill/>
          <a:ln w="25400" cap="flat" cmpd="sng">
            <a:solidFill>
              <a:srgbClr val="7C12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additive="base">
                                        <p:cTn id="7" dur="500"/>
                                        <p:tgtEl>
                                          <p:spTgt spid="194"/>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par>
                                <p:cTn id="11" presetID="10" presetClass="entr" presetSubtype="0" fill="hold" nodeType="with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fade">
                                      <p:cBhvr>
                                        <p:cTn id="13" dur="500"/>
                                        <p:tgtEl>
                                          <p:spTgt spid="199"/>
                                        </p:tgtEl>
                                      </p:cBhvr>
                                    </p:animEffect>
                                  </p:childTnLst>
                                </p:cTn>
                              </p:par>
                              <p:par>
                                <p:cTn id="14" presetID="10" presetClass="entr" presetSubtype="0" fill="hold" nodeType="with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500"/>
                                        <p:tgtEl>
                                          <p:spTgt spid="200"/>
                                        </p:tgtEl>
                                      </p:cBhvr>
                                    </p:animEffect>
                                  </p:childTnLst>
                                </p:cTn>
                              </p:par>
                              <p:par>
                                <p:cTn id="17" presetID="10" presetClass="entr" presetSubtype="0" fill="hold" nodeType="with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nodeType="clickEffect">
                                  <p:stCondLst>
                                    <p:cond delay="0"/>
                                  </p:stCondLst>
                                  <p:childTnLst>
                                    <p:anim calcmode="lin" valueType="num">
                                      <p:cBhvr additive="base">
                                        <p:cTn id="23" dur="500"/>
                                        <p:tgtEl>
                                          <p:spTgt spid="194"/>
                                        </p:tgtEl>
                                        <p:attrNameLst>
                                          <p:attrName>ppt_x</p:attrName>
                                        </p:attrNameLst>
                                      </p:cBhvr>
                                      <p:tavLst>
                                        <p:tav tm="0">
                                          <p:val>
                                            <p:strVal val="#ppt_x"/>
                                          </p:val>
                                        </p:tav>
                                        <p:tav tm="100000">
                                          <p:val>
                                            <p:strVal val="#ppt_x-1"/>
                                          </p:val>
                                        </p:tav>
                                      </p:tavLst>
                                    </p:anim>
                                    <p:set>
                                      <p:cBhvr>
                                        <p:cTn id="24" dur="1" fill="hold">
                                          <p:stCondLst>
                                            <p:cond delay="500"/>
                                          </p:stCondLst>
                                        </p:cTn>
                                        <p:tgtEl>
                                          <p:spTgt spid="194"/>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195"/>
                                        </p:tgtEl>
                                        <p:attrNameLst>
                                          <p:attrName>style.visibility</p:attrName>
                                        </p:attrNameLst>
                                      </p:cBhvr>
                                      <p:to>
                                        <p:strVal val="visible"/>
                                      </p:to>
                                    </p:set>
                                    <p:anim calcmode="lin" valueType="num">
                                      <p:cBhvr additive="base">
                                        <p:cTn id="27" dur="500"/>
                                        <p:tgtEl>
                                          <p:spTgt spid="1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6" name="Google Shape;206;p33"/>
          <p:cNvGrpSpPr/>
          <p:nvPr/>
        </p:nvGrpSpPr>
        <p:grpSpPr>
          <a:xfrm>
            <a:off x="2162184" y="1480774"/>
            <a:ext cx="7022227" cy="4077558"/>
            <a:chOff x="531" y="337774"/>
            <a:chExt cx="7022227" cy="4077558"/>
          </a:xfrm>
        </p:grpSpPr>
        <p:sp>
          <p:nvSpPr>
            <p:cNvPr id="207" name="Google Shape;207;p33"/>
            <p:cNvSpPr/>
            <p:nvPr/>
          </p:nvSpPr>
          <p:spPr>
            <a:xfrm>
              <a:off x="531" y="2163137"/>
              <a:ext cx="1847954" cy="923977"/>
            </a:xfrm>
            <a:prstGeom prst="roundRect">
              <a:avLst>
                <a:gd name="adj" fmla="val 10000"/>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3"/>
            <p:cNvSpPr txBox="1"/>
            <p:nvPr/>
          </p:nvSpPr>
          <p:spPr>
            <a:xfrm>
              <a:off x="27593" y="2190199"/>
              <a:ext cx="1793830" cy="86985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Web</a:t>
              </a:r>
              <a:endParaRPr/>
            </a:p>
          </p:txBody>
        </p:sp>
        <p:sp>
          <p:nvSpPr>
            <p:cNvPr id="209" name="Google Shape;209;p33"/>
            <p:cNvSpPr/>
            <p:nvPr/>
          </p:nvSpPr>
          <p:spPr>
            <a:xfrm rot="-3654187">
              <a:off x="1458052" y="1943395"/>
              <a:ext cx="1520049" cy="35244"/>
            </a:xfrm>
            <a:custGeom>
              <a:avLst/>
              <a:gdLst/>
              <a:ahLst/>
              <a:cxnLst/>
              <a:rect l="l" t="t" r="r" b="b"/>
              <a:pathLst>
                <a:path w="120000" h="120000" extrusionOk="0">
                  <a:moveTo>
                    <a:pt x="0" y="60000"/>
                  </a:moveTo>
                  <a:lnTo>
                    <a:pt x="120000" y="60000"/>
                  </a:lnTo>
                </a:path>
              </a:pathLst>
            </a:custGeom>
            <a:noFill/>
            <a:ln w="25400" cap="flat" cmpd="sng">
              <a:solidFill>
                <a:srgbClr val="2254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3"/>
            <p:cNvSpPr txBox="1"/>
            <p:nvPr/>
          </p:nvSpPr>
          <p:spPr>
            <a:xfrm rot="-3654187">
              <a:off x="2180075" y="1923016"/>
              <a:ext cx="76002" cy="760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211" name="Google Shape;211;p33"/>
            <p:cNvSpPr/>
            <p:nvPr/>
          </p:nvSpPr>
          <p:spPr>
            <a:xfrm>
              <a:off x="2587667" y="834920"/>
              <a:ext cx="1847954" cy="923977"/>
            </a:xfrm>
            <a:prstGeom prst="roundRect">
              <a:avLst>
                <a:gd name="adj" fmla="val 10000"/>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3"/>
            <p:cNvSpPr txBox="1"/>
            <p:nvPr/>
          </p:nvSpPr>
          <p:spPr>
            <a:xfrm>
              <a:off x="2614729" y="861982"/>
              <a:ext cx="1793830" cy="86985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Web Content Mining</a:t>
              </a:r>
              <a:endParaRPr/>
            </a:p>
          </p:txBody>
        </p:sp>
        <p:sp>
          <p:nvSpPr>
            <p:cNvPr id="213" name="Google Shape;213;p33"/>
            <p:cNvSpPr/>
            <p:nvPr/>
          </p:nvSpPr>
          <p:spPr>
            <a:xfrm rot="-2035398">
              <a:off x="4359807" y="1030714"/>
              <a:ext cx="890810" cy="35244"/>
            </a:xfrm>
            <a:custGeom>
              <a:avLst/>
              <a:gdLst/>
              <a:ahLst/>
              <a:cxnLst/>
              <a:rect l="l" t="t" r="r" b="b"/>
              <a:pathLst>
                <a:path w="120000" h="120000" extrusionOk="0">
                  <a:moveTo>
                    <a:pt x="0" y="60000"/>
                  </a:moveTo>
                  <a:lnTo>
                    <a:pt x="120000" y="60000"/>
                  </a:lnTo>
                </a:path>
              </a:pathLst>
            </a:custGeom>
            <a:noFill/>
            <a:ln w="25400" cap="flat" cmpd="sng">
              <a:solidFill>
                <a:srgbClr val="275F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3"/>
            <p:cNvSpPr txBox="1"/>
            <p:nvPr/>
          </p:nvSpPr>
          <p:spPr>
            <a:xfrm rot="-2035398">
              <a:off x="4782942" y="1026065"/>
              <a:ext cx="44540" cy="44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215" name="Google Shape;215;p33"/>
            <p:cNvSpPr/>
            <p:nvPr/>
          </p:nvSpPr>
          <p:spPr>
            <a:xfrm>
              <a:off x="5174804" y="337774"/>
              <a:ext cx="1847954" cy="923977"/>
            </a:xfrm>
            <a:prstGeom prst="roundRect">
              <a:avLst>
                <a:gd name="adj" fmla="val 10000"/>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3"/>
            <p:cNvSpPr txBox="1"/>
            <p:nvPr/>
          </p:nvSpPr>
          <p:spPr>
            <a:xfrm>
              <a:off x="5201866" y="364836"/>
              <a:ext cx="1793830" cy="86985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Text</a:t>
              </a:r>
              <a:endParaRPr/>
            </a:p>
          </p:txBody>
        </p:sp>
        <p:sp>
          <p:nvSpPr>
            <p:cNvPr id="217" name="Google Shape;217;p33"/>
            <p:cNvSpPr/>
            <p:nvPr/>
          </p:nvSpPr>
          <p:spPr>
            <a:xfrm rot="2142401">
              <a:off x="4350060" y="1544930"/>
              <a:ext cx="910305" cy="35244"/>
            </a:xfrm>
            <a:custGeom>
              <a:avLst/>
              <a:gdLst/>
              <a:ahLst/>
              <a:cxnLst/>
              <a:rect l="l" t="t" r="r" b="b"/>
              <a:pathLst>
                <a:path w="120000" h="120000" extrusionOk="0">
                  <a:moveTo>
                    <a:pt x="0" y="60000"/>
                  </a:moveTo>
                  <a:lnTo>
                    <a:pt x="120000" y="60000"/>
                  </a:lnTo>
                </a:path>
              </a:pathLst>
            </a:custGeom>
            <a:noFill/>
            <a:ln w="25400" cap="flat" cmpd="sng">
              <a:solidFill>
                <a:srgbClr val="275F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3"/>
            <p:cNvSpPr txBox="1"/>
            <p:nvPr/>
          </p:nvSpPr>
          <p:spPr>
            <a:xfrm rot="2142401">
              <a:off x="4782455" y="1539795"/>
              <a:ext cx="45515" cy="455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219" name="Google Shape;219;p33"/>
            <p:cNvSpPr/>
            <p:nvPr/>
          </p:nvSpPr>
          <p:spPr>
            <a:xfrm>
              <a:off x="5174804" y="1366207"/>
              <a:ext cx="1847954" cy="923977"/>
            </a:xfrm>
            <a:prstGeom prst="roundRect">
              <a:avLst>
                <a:gd name="adj" fmla="val 10000"/>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3"/>
            <p:cNvSpPr txBox="1"/>
            <p:nvPr/>
          </p:nvSpPr>
          <p:spPr>
            <a:xfrm>
              <a:off x="5201866" y="1393269"/>
              <a:ext cx="1793830" cy="86985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Multi media</a:t>
              </a:r>
              <a:endParaRPr/>
            </a:p>
          </p:txBody>
        </p:sp>
        <p:sp>
          <p:nvSpPr>
            <p:cNvPr id="221" name="Google Shape;221;p33"/>
            <p:cNvSpPr/>
            <p:nvPr/>
          </p:nvSpPr>
          <p:spPr>
            <a:xfrm rot="198379">
              <a:off x="1847863" y="2629074"/>
              <a:ext cx="748003" cy="35244"/>
            </a:xfrm>
            <a:custGeom>
              <a:avLst/>
              <a:gdLst/>
              <a:ahLst/>
              <a:cxnLst/>
              <a:rect l="l" t="t" r="r" b="b"/>
              <a:pathLst>
                <a:path w="120000" h="120000" extrusionOk="0">
                  <a:moveTo>
                    <a:pt x="0" y="60000"/>
                  </a:moveTo>
                  <a:lnTo>
                    <a:pt x="120000" y="60000"/>
                  </a:lnTo>
                </a:path>
              </a:pathLst>
            </a:custGeom>
            <a:noFill/>
            <a:ln w="25400" cap="flat" cmpd="sng">
              <a:solidFill>
                <a:srgbClr val="2254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txBox="1"/>
            <p:nvPr/>
          </p:nvSpPr>
          <p:spPr>
            <a:xfrm rot="198379">
              <a:off x="2203165" y="2627996"/>
              <a:ext cx="37400" cy="374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223" name="Google Shape;223;p33"/>
            <p:cNvSpPr/>
            <p:nvPr/>
          </p:nvSpPr>
          <p:spPr>
            <a:xfrm>
              <a:off x="2595244" y="2206278"/>
              <a:ext cx="1847954" cy="923977"/>
            </a:xfrm>
            <a:prstGeom prst="roundRect">
              <a:avLst>
                <a:gd name="adj" fmla="val 10000"/>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txBox="1"/>
            <p:nvPr/>
          </p:nvSpPr>
          <p:spPr>
            <a:xfrm>
              <a:off x="2622306" y="2233340"/>
              <a:ext cx="1793830" cy="86985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Web Structure Mining</a:t>
              </a:r>
              <a:endParaRPr/>
            </a:p>
          </p:txBody>
        </p:sp>
        <p:sp>
          <p:nvSpPr>
            <p:cNvPr id="225" name="Google Shape;225;p33"/>
            <p:cNvSpPr/>
            <p:nvPr/>
          </p:nvSpPr>
          <p:spPr>
            <a:xfrm rot="1014965">
              <a:off x="4426655" y="2761896"/>
              <a:ext cx="764691" cy="35244"/>
            </a:xfrm>
            <a:custGeom>
              <a:avLst/>
              <a:gdLst/>
              <a:ahLst/>
              <a:cxnLst/>
              <a:rect l="l" t="t" r="r" b="b"/>
              <a:pathLst>
                <a:path w="120000" h="120000" extrusionOk="0">
                  <a:moveTo>
                    <a:pt x="0" y="60000"/>
                  </a:moveTo>
                  <a:lnTo>
                    <a:pt x="120000" y="60000"/>
                  </a:lnTo>
                </a:path>
              </a:pathLst>
            </a:custGeom>
            <a:noFill/>
            <a:ln w="25400" cap="flat" cmpd="sng">
              <a:solidFill>
                <a:srgbClr val="275F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3"/>
            <p:cNvSpPr txBox="1"/>
            <p:nvPr/>
          </p:nvSpPr>
          <p:spPr>
            <a:xfrm rot="1014965">
              <a:off x="4789884" y="2760401"/>
              <a:ext cx="38234" cy="3823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227" name="Google Shape;227;p33"/>
            <p:cNvSpPr/>
            <p:nvPr/>
          </p:nvSpPr>
          <p:spPr>
            <a:xfrm>
              <a:off x="5174804" y="2428781"/>
              <a:ext cx="1847954" cy="923977"/>
            </a:xfrm>
            <a:prstGeom prst="roundRect">
              <a:avLst>
                <a:gd name="adj" fmla="val 10000"/>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3"/>
            <p:cNvSpPr txBox="1"/>
            <p:nvPr/>
          </p:nvSpPr>
          <p:spPr>
            <a:xfrm>
              <a:off x="5201866" y="2455843"/>
              <a:ext cx="1793830" cy="86985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Hyperlinks</a:t>
              </a:r>
              <a:endParaRPr/>
            </a:p>
          </p:txBody>
        </p:sp>
        <p:sp>
          <p:nvSpPr>
            <p:cNvPr id="229" name="Google Shape;229;p33"/>
            <p:cNvSpPr/>
            <p:nvPr/>
          </p:nvSpPr>
          <p:spPr>
            <a:xfrm rot="3654187">
              <a:off x="1458052" y="3271613"/>
              <a:ext cx="1520049" cy="35244"/>
            </a:xfrm>
            <a:custGeom>
              <a:avLst/>
              <a:gdLst/>
              <a:ahLst/>
              <a:cxnLst/>
              <a:rect l="l" t="t" r="r" b="b"/>
              <a:pathLst>
                <a:path w="120000" h="120000" extrusionOk="0">
                  <a:moveTo>
                    <a:pt x="0" y="60000"/>
                  </a:moveTo>
                  <a:lnTo>
                    <a:pt x="120000" y="60000"/>
                  </a:lnTo>
                </a:path>
              </a:pathLst>
            </a:custGeom>
            <a:noFill/>
            <a:ln w="25400" cap="flat" cmpd="sng">
              <a:solidFill>
                <a:srgbClr val="2254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txBox="1"/>
            <p:nvPr/>
          </p:nvSpPr>
          <p:spPr>
            <a:xfrm rot="3654187">
              <a:off x="2180075" y="3251233"/>
              <a:ext cx="76002" cy="760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231" name="Google Shape;231;p33"/>
            <p:cNvSpPr/>
            <p:nvPr/>
          </p:nvSpPr>
          <p:spPr>
            <a:xfrm>
              <a:off x="2587667" y="3491355"/>
              <a:ext cx="1847954" cy="923977"/>
            </a:xfrm>
            <a:prstGeom prst="roundRect">
              <a:avLst>
                <a:gd name="adj" fmla="val 10000"/>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3"/>
            <p:cNvSpPr txBox="1"/>
            <p:nvPr/>
          </p:nvSpPr>
          <p:spPr>
            <a:xfrm>
              <a:off x="2614729" y="3518417"/>
              <a:ext cx="1793830" cy="86985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Web Usage Mining</a:t>
              </a:r>
              <a:endParaRPr/>
            </a:p>
          </p:txBody>
        </p:sp>
        <p:sp>
          <p:nvSpPr>
            <p:cNvPr id="233" name="Google Shape;233;p33"/>
            <p:cNvSpPr/>
            <p:nvPr/>
          </p:nvSpPr>
          <p:spPr>
            <a:xfrm>
              <a:off x="4435622" y="3935721"/>
              <a:ext cx="739181" cy="35244"/>
            </a:xfrm>
            <a:custGeom>
              <a:avLst/>
              <a:gdLst/>
              <a:ahLst/>
              <a:cxnLst/>
              <a:rect l="l" t="t" r="r" b="b"/>
              <a:pathLst>
                <a:path w="120000" h="120000" extrusionOk="0">
                  <a:moveTo>
                    <a:pt x="0" y="60000"/>
                  </a:moveTo>
                  <a:lnTo>
                    <a:pt x="120000" y="60000"/>
                  </a:lnTo>
                </a:path>
              </a:pathLst>
            </a:custGeom>
            <a:noFill/>
            <a:ln w="25400" cap="flat" cmpd="sng">
              <a:solidFill>
                <a:srgbClr val="275F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3"/>
            <p:cNvSpPr txBox="1"/>
            <p:nvPr/>
          </p:nvSpPr>
          <p:spPr>
            <a:xfrm>
              <a:off x="4786733" y="3934864"/>
              <a:ext cx="36959" cy="3695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235" name="Google Shape;235;p33"/>
            <p:cNvSpPr/>
            <p:nvPr/>
          </p:nvSpPr>
          <p:spPr>
            <a:xfrm>
              <a:off x="5174804" y="3491355"/>
              <a:ext cx="1847954" cy="923977"/>
            </a:xfrm>
            <a:prstGeom prst="roundRect">
              <a:avLst>
                <a:gd name="adj" fmla="val 10000"/>
              </a:avLst>
            </a:prstGeom>
            <a:solidFill>
              <a:srgbClr val="2969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3"/>
            <p:cNvSpPr txBox="1"/>
            <p:nvPr/>
          </p:nvSpPr>
          <p:spPr>
            <a:xfrm>
              <a:off x="5201866" y="3518417"/>
              <a:ext cx="1793830" cy="869853"/>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Web Log Records</a:t>
              </a:r>
              <a:endParaRPr/>
            </a:p>
          </p:txBody>
        </p:sp>
      </p:grpSp>
      <p:sp>
        <p:nvSpPr>
          <p:cNvPr id="237" name="Google Shape;237;p33"/>
          <p:cNvSpPr/>
          <p:nvPr/>
        </p:nvSpPr>
        <p:spPr>
          <a:xfrm>
            <a:off x="4407468" y="3149348"/>
            <a:ext cx="2531659" cy="1323832"/>
          </a:xfrm>
          <a:prstGeom prst="ellipse">
            <a:avLst/>
          </a:prstGeom>
          <a:solidFill>
            <a:schemeClr val="accent1">
              <a:alpha val="2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8" name="Google Shape;238;p33"/>
          <p:cNvSpPr txBox="1">
            <a:spLocks noGrp="1"/>
          </p:cNvSpPr>
          <p:nvPr>
            <p:ph type="title"/>
          </p:nvPr>
        </p:nvSpPr>
        <p:spPr>
          <a:xfrm>
            <a:off x="609600" y="342900"/>
            <a:ext cx="10972800" cy="800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262626"/>
              </a:buClr>
              <a:buSzPts val="1800"/>
              <a:buNone/>
            </a:pPr>
            <a:r>
              <a:rPr lang="en-US"/>
              <a:t>Web Mining: Hierarchy</a:t>
            </a:r>
            <a:endParaRPr/>
          </a:p>
        </p:txBody>
      </p:sp>
      <p:sp>
        <p:nvSpPr>
          <p:cNvPr id="239" name="Google Shape;239;p33"/>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9</a:t>
            </a:fld>
            <a:endParaRPr/>
          </a:p>
        </p:txBody>
      </p:sp>
      <p:sp>
        <p:nvSpPr>
          <p:cNvPr id="240" name="Google Shape;240;p33"/>
          <p:cNvSpPr/>
          <p:nvPr/>
        </p:nvSpPr>
        <p:spPr>
          <a:xfrm>
            <a:off x="4415051" y="1760562"/>
            <a:ext cx="2531659" cy="1323832"/>
          </a:xfrm>
          <a:prstGeom prst="ellipse">
            <a:avLst/>
          </a:prstGeom>
          <a:solidFill>
            <a:schemeClr val="accent1">
              <a:alpha val="2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par>
                                <p:cTn id="8" presetID="10" presetClass="entr" presetSubtype="0" fill="hold" nodeType="withEffect">
                                  <p:stCondLst>
                                    <p:cond delay="0"/>
                                  </p:stCondLst>
                                  <p:childTnLst>
                                    <p:set>
                                      <p:cBhvr>
                                        <p:cTn id="9" dur="1" fill="hold">
                                          <p:stCondLst>
                                            <p:cond delay="0"/>
                                          </p:stCondLst>
                                        </p:cTn>
                                        <p:tgtEl>
                                          <p:spTgt spid="237"/>
                                        </p:tgtEl>
                                        <p:attrNameLst>
                                          <p:attrName>style.visibility</p:attrName>
                                        </p:attrNameLst>
                                      </p:cBhvr>
                                      <p:to>
                                        <p:strVal val="visible"/>
                                      </p:to>
                                    </p:set>
                                    <p:animEffect transition="in" filter="fade">
                                      <p:cBhvr>
                                        <p:cTn id="10"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PI-White">
  <a:themeElements>
    <a:clrScheme name="Custom 56">
      <a:dk1>
        <a:srgbClr val="000000"/>
      </a:dk1>
      <a:lt1>
        <a:srgbClr val="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PI-White">
  <a:themeElements>
    <a:clrScheme name="Custom 56">
      <a:dk1>
        <a:srgbClr val="000000"/>
      </a:dk1>
      <a:lt1>
        <a:srgbClr val="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2734</Words>
  <Application>Microsoft Office PowerPoint</Application>
  <PresentationFormat>Widescreen</PresentationFormat>
  <Paragraphs>373</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Courier New</vt:lpstr>
      <vt:lpstr>Noto Sans Symbols</vt:lpstr>
      <vt:lpstr>Times New Roman</vt:lpstr>
      <vt:lpstr>Verdana</vt:lpstr>
      <vt:lpstr>WPI-White</vt:lpstr>
      <vt:lpstr>WPI-White</vt:lpstr>
      <vt:lpstr>PowerPoint Presentation</vt:lpstr>
      <vt:lpstr>References</vt:lpstr>
      <vt:lpstr>What is Signage ??</vt:lpstr>
      <vt:lpstr>Objective</vt:lpstr>
      <vt:lpstr>Introduction</vt:lpstr>
      <vt:lpstr>Limitations facing existing methods</vt:lpstr>
      <vt:lpstr>Signage Identifier in Web crawled Information</vt:lpstr>
      <vt:lpstr>Process Overview</vt:lpstr>
      <vt:lpstr>Web Mining: Hierarchy</vt:lpstr>
      <vt:lpstr>Crawlers</vt:lpstr>
      <vt:lpstr>Crawlers for Web Mining</vt:lpstr>
      <vt:lpstr>Web Image Dataset Construction</vt:lpstr>
      <vt:lpstr>Web Search Image Collection</vt:lpstr>
      <vt:lpstr>Web Search Image Collection</vt:lpstr>
      <vt:lpstr>Web Search Image Collection</vt:lpstr>
      <vt:lpstr>Web Search Image Collection</vt:lpstr>
      <vt:lpstr>Results of Web-Search Image Collection</vt:lpstr>
      <vt:lpstr>Web Page Logo Extraction</vt:lpstr>
      <vt:lpstr>Web Page Logo Extraction</vt:lpstr>
      <vt:lpstr>Web Page Logo Extraction</vt:lpstr>
      <vt:lpstr>Web Page Logo Extraction</vt:lpstr>
      <vt:lpstr>Query Dataset Generation</vt:lpstr>
      <vt:lpstr>Signage Identification</vt:lpstr>
      <vt:lpstr>Feature Vector Technique</vt:lpstr>
      <vt:lpstr>Feature Point Matching</vt:lpstr>
      <vt:lpstr>Faster Solution</vt:lpstr>
      <vt:lpstr>Feature Point - Signage Matching</vt:lpstr>
      <vt:lpstr>Matching opposite theme images</vt:lpstr>
      <vt:lpstr>Evaluation Experiment</vt:lpstr>
      <vt:lpstr>Accuracy</vt:lpstr>
      <vt:lpstr>Other Approaches for Signage Matching</vt:lpstr>
      <vt:lpstr>Comparison with other approaches</vt:lpstr>
      <vt:lpstr>Conclusion - Overall System</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Dsouza, Jason</cp:lastModifiedBy>
  <cp:revision>4</cp:revision>
  <dcterms:modified xsi:type="dcterms:W3CDTF">2018-12-04T18:36:22Z</dcterms:modified>
</cp:coreProperties>
</file>