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70" r:id="rId6"/>
    <p:sldMasterId id="214748367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3" name="Alyssa Herz"/>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CB878F8-0781-42AF-8F56-71B20B31581A}">
  <a:tblStyle styleId="{ECB878F8-0781-42AF-8F56-71B20B31581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slideMaster" Target="slideMasters/slideMaster2.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9-10-24T01:32:41.645">
    <p:pos x="6000" y="0"/>
    <p:text>still too focused on prediction. Clustering is not for prediction (classification and regression are). I think that the images you decided to include are unnecessarily controversial and don't really contribute or relate to the content of your presentation. ALSO, each image should have a "Taken from &lt;source&gt;" underneath. Don't list those sources on slide 2.</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9-10-24T01:33:17.111">
    <p:pos x="6000" y="0"/>
    <p:text>This comment applies to this slide as well as to several other slides: Grammar errors. Need to use parallel construction (that is, related sentences should be in parallel grammatical form. Your sentences are vague and in many cases lack words or precision. Please have a native English speaker (e.g., Alyssa) proof-read your entire presentation before you send it back to me.
- Unclear who "we" are.
- "1 &gt; " looks like you're saying that 1 is greater than the next sentence.
- What's the K-means' drawback that this paper fixes? Be explicit.
- What's the difference between the 3rd and the 4th bullet items?
I suggest that you don't try to oversell the work that the paper presents, even if the authors of the paper are overselling it.</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3" dt="2019-10-24T01:33:32.899">
    <p:pos x="6000" y="0"/>
    <p:text>Mention the source of the dataset first.
- Unclear what "high" means in the definition of authority and the hub scores. Do you need "high" there? Also, state in the slide what the ranges of those scores are.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6511a9089b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6511a9089b_9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64377d7035_0_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206" name="Google Shape;206;g64377d7035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7" name="Google Shape;207;g64377d7035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64377d7035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64377d7035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6f6283d8a5_3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236" name="Google Shape;236;g6f6283d8a5_3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7" name="Google Shape;237;g6f6283d8a5_3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62420c314c_2_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248" name="Google Shape;248;g62420c314c_2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9" name="Google Shape;249;g62420c314c_2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64278c0dc9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64278c0dc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6511a9089b_9_2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268" name="Google Shape;268;g6511a9089b_9_2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9" name="Google Shape;269;g6511a9089b_9_2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6511a9089b_9_2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279" name="Google Shape;279;g6511a9089b_9_2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0" name="Google Shape;280;g6511a9089b_9_2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6247bce922_0_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289" name="Google Shape;289;g6247bce922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0" name="Google Shape;290;g6247bce922_0_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6511a9089b_9_2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298" name="Google Shape;298;g6511a9089b_9_2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9" name="Google Shape;299;g6511a9089b_9_2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6511a9089b_9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g6511a9089b_9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6511a9089b_9_1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128" name="Google Shape;128;g6511a9089b_9_1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9" name="Google Shape;129;g6511a9089b_9_1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624790586f_0_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140" name="Google Shape;140;g624790586f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1" name="Google Shape;141;g624790586f_0_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6511a9089b_9_2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148" name="Google Shape;148;g6511a9089b_9_2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9" name="Google Shape;149;g6511a9089b_9_2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62420c314c_2_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160" name="Google Shape;160;g62420c314c_2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1" name="Google Shape;161;g62420c314c_2_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6247bce922_0_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169" name="Google Shape;169;g6247bce922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0" name="Google Shape;170;g6247bce922_0_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6247bce922_0_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177" name="Google Shape;177;g6247bce922_0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8" name="Google Shape;178;g6247bce922_0_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6247bce922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187" name="Google Shape;187;g6247bce92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8" name="Google Shape;188;g6247bce922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57" name="Shape 57"/>
        <p:cNvGrpSpPr/>
        <p:nvPr/>
      </p:nvGrpSpPr>
      <p:grpSpPr>
        <a:xfrm>
          <a:off x="0" y="0"/>
          <a:ext cx="0" cy="0"/>
          <a:chOff x="0" y="0"/>
          <a:chExt cx="0" cy="0"/>
        </a:xfrm>
      </p:grpSpPr>
      <p:pic>
        <p:nvPicPr>
          <p:cNvPr descr="greyWatermark-20.png" id="58" name="Google Shape;58;p14"/>
          <p:cNvPicPr preferRelativeResize="0"/>
          <p:nvPr/>
        </p:nvPicPr>
        <p:blipFill rotWithShape="1">
          <a:blip r:embed="rId2">
            <a:alphaModFix/>
          </a:blip>
          <a:srcRect b="0" l="0" r="0" t="0"/>
          <a:stretch/>
        </p:blipFill>
        <p:spPr>
          <a:xfrm>
            <a:off x="5961819" y="2027476"/>
            <a:ext cx="3182181" cy="3116023"/>
          </a:xfrm>
          <a:prstGeom prst="rect">
            <a:avLst/>
          </a:prstGeom>
          <a:noFill/>
          <a:ln>
            <a:noFill/>
          </a:ln>
        </p:spPr>
      </p:pic>
      <p:sp>
        <p:nvSpPr>
          <p:cNvPr id="59" name="Google Shape;59;p14"/>
          <p:cNvSpPr txBox="1"/>
          <p:nvPr>
            <p:ph type="ctrTitle"/>
          </p:nvPr>
        </p:nvSpPr>
        <p:spPr>
          <a:xfrm>
            <a:off x="457200" y="1903444"/>
            <a:ext cx="6858000" cy="11430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Clr>
                <a:srgbClr val="262626"/>
              </a:buClr>
              <a:buSzPts val="3000"/>
              <a:buFont typeface="Verdana"/>
              <a:buNone/>
              <a:defRPr b="1" sz="30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0" name="Google Shape;60;p14"/>
          <p:cNvSpPr txBox="1"/>
          <p:nvPr>
            <p:ph idx="1" type="subTitle"/>
          </p:nvPr>
        </p:nvSpPr>
        <p:spPr>
          <a:xfrm>
            <a:off x="457200" y="3220180"/>
            <a:ext cx="6858000" cy="742800"/>
          </a:xfrm>
          <a:prstGeom prst="rect">
            <a:avLst/>
          </a:prstGeom>
          <a:noFill/>
          <a:ln>
            <a:noFill/>
          </a:ln>
        </p:spPr>
        <p:txBody>
          <a:bodyPr anchorCtr="0" anchor="t" bIns="34275" lIns="68575" spcFirstLastPara="1" rIns="68575" wrap="square" tIns="34275">
            <a:noAutofit/>
          </a:bodyPr>
          <a:lstStyle>
            <a:lvl1pPr lvl="0" rtl="0" algn="l">
              <a:lnSpc>
                <a:spcPct val="95000"/>
              </a:lnSpc>
              <a:spcBef>
                <a:spcPts val="900"/>
              </a:spcBef>
              <a:spcAft>
                <a:spcPts val="0"/>
              </a:spcAft>
              <a:buSzPts val="2100"/>
              <a:buNone/>
              <a:defRPr sz="2100">
                <a:solidFill>
                  <a:schemeClr val="dk2"/>
                </a:solidFill>
              </a:defRPr>
            </a:lvl1pPr>
            <a:lvl2pPr lvl="1" rtl="0" algn="ctr">
              <a:lnSpc>
                <a:spcPct val="95000"/>
              </a:lnSpc>
              <a:spcBef>
                <a:spcPts val="500"/>
              </a:spcBef>
              <a:spcAft>
                <a:spcPts val="0"/>
              </a:spcAft>
              <a:buSzPts val="1500"/>
              <a:buNone/>
              <a:defRPr>
                <a:solidFill>
                  <a:srgbClr val="888888"/>
                </a:solidFill>
              </a:defRPr>
            </a:lvl2pPr>
            <a:lvl3pPr lvl="2" rtl="0" algn="ctr">
              <a:lnSpc>
                <a:spcPct val="95000"/>
              </a:lnSpc>
              <a:spcBef>
                <a:spcPts val="500"/>
              </a:spcBef>
              <a:spcAft>
                <a:spcPts val="0"/>
              </a:spcAft>
              <a:buSzPts val="1400"/>
              <a:buNone/>
              <a:defRPr>
                <a:solidFill>
                  <a:srgbClr val="888888"/>
                </a:solidFill>
              </a:defRPr>
            </a:lvl3pPr>
            <a:lvl4pPr lvl="3" rtl="0" algn="ctr">
              <a:lnSpc>
                <a:spcPct val="95000"/>
              </a:lnSpc>
              <a:spcBef>
                <a:spcPts val="500"/>
              </a:spcBef>
              <a:spcAft>
                <a:spcPts val="0"/>
              </a:spcAft>
              <a:buSzPts val="1200"/>
              <a:buNone/>
              <a:defRPr>
                <a:solidFill>
                  <a:srgbClr val="888888"/>
                </a:solidFill>
              </a:defRPr>
            </a:lvl4pPr>
            <a:lvl5pPr lvl="4" rtl="0" algn="ctr">
              <a:lnSpc>
                <a:spcPct val="95000"/>
              </a:lnSpc>
              <a:spcBef>
                <a:spcPts val="500"/>
              </a:spcBef>
              <a:spcAft>
                <a:spcPts val="0"/>
              </a:spcAft>
              <a:buSzPts val="1200"/>
              <a:buNone/>
              <a:defRPr>
                <a:solidFill>
                  <a:srgbClr val="888888"/>
                </a:solidFill>
              </a:defRPr>
            </a:lvl5pPr>
            <a:lvl6pPr lvl="5" rtl="0" algn="ctr">
              <a:spcBef>
                <a:spcPts val="200"/>
              </a:spcBef>
              <a:spcAft>
                <a:spcPts val="0"/>
              </a:spcAft>
              <a:buSzPts val="1200"/>
              <a:buNone/>
              <a:defRPr>
                <a:solidFill>
                  <a:srgbClr val="888888"/>
                </a:solidFill>
              </a:defRPr>
            </a:lvl6pPr>
            <a:lvl7pPr lvl="6" rtl="0" algn="ctr">
              <a:spcBef>
                <a:spcPts val="200"/>
              </a:spcBef>
              <a:spcAft>
                <a:spcPts val="0"/>
              </a:spcAft>
              <a:buSzPts val="1200"/>
              <a:buNone/>
              <a:defRPr>
                <a:solidFill>
                  <a:srgbClr val="888888"/>
                </a:solidFill>
              </a:defRPr>
            </a:lvl7pPr>
            <a:lvl8pPr lvl="7" rtl="0" algn="ctr">
              <a:spcBef>
                <a:spcPts val="200"/>
              </a:spcBef>
              <a:spcAft>
                <a:spcPts val="0"/>
              </a:spcAft>
              <a:buSzPts val="1200"/>
              <a:buNone/>
              <a:defRPr>
                <a:solidFill>
                  <a:srgbClr val="888888"/>
                </a:solidFill>
              </a:defRPr>
            </a:lvl8pPr>
            <a:lvl9pPr lvl="8" rtl="0" algn="ctr">
              <a:spcBef>
                <a:spcPts val="200"/>
              </a:spcBef>
              <a:spcAft>
                <a:spcPts val="0"/>
              </a:spcAft>
              <a:buSzPts val="1200"/>
              <a:buNone/>
              <a:defRPr>
                <a:solidFill>
                  <a:srgbClr val="888888"/>
                </a:solidFill>
              </a:defRPr>
            </a:lvl9pPr>
          </a:lstStyle>
          <a:p/>
        </p:txBody>
      </p:sp>
      <p:pic>
        <p:nvPicPr>
          <p:cNvPr id="61" name="Google Shape;61;p14"/>
          <p:cNvPicPr preferRelativeResize="0"/>
          <p:nvPr/>
        </p:nvPicPr>
        <p:blipFill rotWithShape="1">
          <a:blip r:embed="rId3">
            <a:alphaModFix/>
          </a:blip>
          <a:srcRect b="0" l="0" r="0" t="0"/>
          <a:stretch/>
        </p:blipFill>
        <p:spPr>
          <a:xfrm>
            <a:off x="533400" y="742951"/>
            <a:ext cx="2537578" cy="822656"/>
          </a:xfrm>
          <a:prstGeom prst="rect">
            <a:avLst/>
          </a:prstGeom>
          <a:noFill/>
          <a:ln>
            <a:noFill/>
          </a:ln>
        </p:spPr>
      </p:pic>
    </p:spTree>
  </p:cSld>
  <p:clrMapOvr>
    <a:masterClrMapping/>
  </p:clrMapOvr>
  <p:extLst>
    <p:ext uri="{DCECCB84-F9BA-43D5-87BE-67443E8EF086}">
      <p15:sldGuideLst>
        <p15:guide id="1" pos="3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Red" showMasterSp="0">
  <p:cSld name="BlankRed">
    <p:bg>
      <p:bgPr>
        <a:solidFill>
          <a:schemeClr val="lt2"/>
        </a:solidFill>
      </p:bgPr>
    </p:bg>
    <p:spTree>
      <p:nvGrpSpPr>
        <p:cNvPr id="62" name="Shape 62"/>
        <p:cNvGrpSpPr/>
        <p:nvPr/>
      </p:nvGrpSpPr>
      <p:grpSpPr>
        <a:xfrm>
          <a:off x="0" y="0"/>
          <a:ext cx="0" cy="0"/>
          <a:chOff x="0" y="0"/>
          <a:chExt cx="0" cy="0"/>
        </a:xfrm>
      </p:grpSpPr>
      <p:pic>
        <p:nvPicPr>
          <p:cNvPr id="63" name="Google Shape;63;p15"/>
          <p:cNvPicPr preferRelativeResize="0"/>
          <p:nvPr/>
        </p:nvPicPr>
        <p:blipFill rotWithShape="1">
          <a:blip r:embed="rId2">
            <a:alphaModFix/>
          </a:blip>
          <a:srcRect b="0" l="0" r="0" t="0"/>
          <a:stretch/>
        </p:blipFill>
        <p:spPr>
          <a:xfrm>
            <a:off x="2899598" y="800125"/>
            <a:ext cx="3344804" cy="33210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64" name="Shape 64"/>
        <p:cNvGrpSpPr/>
        <p:nvPr/>
      </p:nvGrpSpPr>
      <p:grpSpPr>
        <a:xfrm>
          <a:off x="0" y="0"/>
          <a:ext cx="0" cy="0"/>
          <a:chOff x="0" y="0"/>
          <a:chExt cx="0" cy="0"/>
        </a:xfrm>
      </p:grpSpPr>
      <p:sp>
        <p:nvSpPr>
          <p:cNvPr id="65" name="Google Shape;65;p16"/>
          <p:cNvSpPr/>
          <p:nvPr/>
        </p:nvSpPr>
        <p:spPr>
          <a:xfrm>
            <a:off x="0" y="0"/>
            <a:ext cx="9144000" cy="8574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Verdana"/>
              <a:ea typeface="Verdana"/>
              <a:cs typeface="Verdana"/>
              <a:sym typeface="Verdana"/>
            </a:endParaRPr>
          </a:p>
        </p:txBody>
      </p:sp>
      <p:sp>
        <p:nvSpPr>
          <p:cNvPr id="66" name="Google Shape;66;p16"/>
          <p:cNvSpPr txBox="1"/>
          <p:nvPr>
            <p:ph type="title"/>
          </p:nvPr>
        </p:nvSpPr>
        <p:spPr>
          <a:xfrm>
            <a:off x="469106" y="1085850"/>
            <a:ext cx="6858000" cy="12573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Clr>
                <a:srgbClr val="262626"/>
              </a:buClr>
              <a:buSzPts val="3000"/>
              <a:buFont typeface="Verdana"/>
              <a:buNone/>
              <a:defRPr b="1" sz="3000">
                <a:solidFill>
                  <a:srgbClr val="262626"/>
                </a:solidFill>
                <a:latin typeface="Verdana"/>
                <a:ea typeface="Verdana"/>
                <a:cs typeface="Verdana"/>
                <a:sym typeface="Verdana"/>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7" name="Google Shape;67;p16"/>
          <p:cNvSpPr txBox="1"/>
          <p:nvPr>
            <p:ph idx="1" type="body"/>
          </p:nvPr>
        </p:nvSpPr>
        <p:spPr>
          <a:xfrm>
            <a:off x="469106" y="2343150"/>
            <a:ext cx="6858000" cy="685800"/>
          </a:xfrm>
          <a:prstGeom prst="rect">
            <a:avLst/>
          </a:prstGeom>
          <a:noFill/>
          <a:ln>
            <a:noFill/>
          </a:ln>
        </p:spPr>
        <p:txBody>
          <a:bodyPr anchorCtr="0" anchor="t" bIns="34275" lIns="68575" spcFirstLastPara="1" rIns="68575" wrap="square" tIns="34275">
            <a:noAutofit/>
          </a:bodyPr>
          <a:lstStyle>
            <a:lvl1pPr indent="-228600" lvl="0" marL="457200" rtl="0" algn="l">
              <a:lnSpc>
                <a:spcPct val="95000"/>
              </a:lnSpc>
              <a:spcBef>
                <a:spcPts val="900"/>
              </a:spcBef>
              <a:spcAft>
                <a:spcPts val="0"/>
              </a:spcAft>
              <a:buSzPts val="2100"/>
              <a:buNone/>
              <a:defRPr sz="2100">
                <a:solidFill>
                  <a:schemeClr val="dk2"/>
                </a:solidFill>
              </a:defRPr>
            </a:lvl1pPr>
            <a:lvl2pPr indent="-228600" lvl="1" marL="914400" rtl="0" algn="l">
              <a:lnSpc>
                <a:spcPct val="95000"/>
              </a:lnSpc>
              <a:spcBef>
                <a:spcPts val="500"/>
              </a:spcBef>
              <a:spcAft>
                <a:spcPts val="0"/>
              </a:spcAft>
              <a:buSzPts val="1400"/>
              <a:buNone/>
              <a:defRPr sz="1400">
                <a:solidFill>
                  <a:srgbClr val="888888"/>
                </a:solidFill>
              </a:defRPr>
            </a:lvl2pPr>
            <a:lvl3pPr indent="-228600" lvl="2" marL="1371600" rtl="0" algn="l">
              <a:lnSpc>
                <a:spcPct val="95000"/>
              </a:lnSpc>
              <a:spcBef>
                <a:spcPts val="500"/>
              </a:spcBef>
              <a:spcAft>
                <a:spcPts val="0"/>
              </a:spcAft>
              <a:buSzPts val="1200"/>
              <a:buNone/>
              <a:defRPr sz="1200">
                <a:solidFill>
                  <a:srgbClr val="888888"/>
                </a:solidFill>
              </a:defRPr>
            </a:lvl3pPr>
            <a:lvl4pPr indent="-228600" lvl="3" marL="1828800" rtl="0" algn="l">
              <a:lnSpc>
                <a:spcPct val="95000"/>
              </a:lnSpc>
              <a:spcBef>
                <a:spcPts val="500"/>
              </a:spcBef>
              <a:spcAft>
                <a:spcPts val="0"/>
              </a:spcAft>
              <a:buSzPts val="1100"/>
              <a:buNone/>
              <a:defRPr sz="1100">
                <a:solidFill>
                  <a:srgbClr val="888888"/>
                </a:solidFill>
              </a:defRPr>
            </a:lvl4pPr>
            <a:lvl5pPr indent="-228600" lvl="4" marL="2286000" rtl="0" algn="l">
              <a:lnSpc>
                <a:spcPct val="95000"/>
              </a:lnSpc>
              <a:spcBef>
                <a:spcPts val="500"/>
              </a:spcBef>
              <a:spcAft>
                <a:spcPts val="0"/>
              </a:spcAft>
              <a:buSzPts val="1100"/>
              <a:buNone/>
              <a:defRPr sz="1100">
                <a:solidFill>
                  <a:srgbClr val="888888"/>
                </a:solidFill>
              </a:defRPr>
            </a:lvl5pPr>
            <a:lvl6pPr indent="-228600" lvl="5" marL="2743200" rtl="0" algn="l">
              <a:spcBef>
                <a:spcPts val="200"/>
              </a:spcBef>
              <a:spcAft>
                <a:spcPts val="0"/>
              </a:spcAft>
              <a:buSzPts val="1100"/>
              <a:buNone/>
              <a:defRPr sz="1100">
                <a:solidFill>
                  <a:srgbClr val="888888"/>
                </a:solidFill>
              </a:defRPr>
            </a:lvl6pPr>
            <a:lvl7pPr indent="-228600" lvl="6" marL="3200400" rtl="0" algn="l">
              <a:spcBef>
                <a:spcPts val="200"/>
              </a:spcBef>
              <a:spcAft>
                <a:spcPts val="0"/>
              </a:spcAft>
              <a:buSzPts val="1100"/>
              <a:buNone/>
              <a:defRPr sz="1100">
                <a:solidFill>
                  <a:srgbClr val="888888"/>
                </a:solidFill>
              </a:defRPr>
            </a:lvl7pPr>
            <a:lvl8pPr indent="-228600" lvl="7" marL="3657600" rtl="0" algn="l">
              <a:spcBef>
                <a:spcPts val="200"/>
              </a:spcBef>
              <a:spcAft>
                <a:spcPts val="0"/>
              </a:spcAft>
              <a:buSzPts val="1100"/>
              <a:buNone/>
              <a:defRPr sz="1100">
                <a:solidFill>
                  <a:srgbClr val="888888"/>
                </a:solidFill>
              </a:defRPr>
            </a:lvl8pPr>
            <a:lvl9pPr indent="-228600" lvl="8" marL="4114800" rtl="0" algn="l">
              <a:spcBef>
                <a:spcPts val="200"/>
              </a:spcBef>
              <a:spcAft>
                <a:spcPts val="0"/>
              </a:spcAft>
              <a:buSzPts val="1100"/>
              <a:buNone/>
              <a:defRPr sz="1100">
                <a:solidFill>
                  <a:srgbClr val="888888"/>
                </a:solidFill>
              </a:defRPr>
            </a:lvl9pPr>
          </a:lstStyle>
          <a:p/>
        </p:txBody>
      </p:sp>
      <p:sp>
        <p:nvSpPr>
          <p:cNvPr id="68" name="Google Shape;68;p16"/>
          <p:cNvSpPr txBox="1"/>
          <p:nvPr>
            <p:ph idx="12" type="sldNum"/>
          </p:nvPr>
        </p:nvSpPr>
        <p:spPr>
          <a:xfrm>
            <a:off x="1" y="4790748"/>
            <a:ext cx="457200" cy="2955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69" name="Google Shape;69;p16"/>
          <p:cNvSpPr txBox="1"/>
          <p:nvPr>
            <p:ph idx="11" type="ftr"/>
          </p:nvPr>
        </p:nvSpPr>
        <p:spPr>
          <a:xfrm>
            <a:off x="469106" y="4800600"/>
            <a:ext cx="5105400" cy="2286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b="0" sz="1200">
                <a:solidFill>
                  <a:schemeClr val="dk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pic>
        <p:nvPicPr>
          <p:cNvPr descr="greyWatermark-20.png" id="70" name="Google Shape;70;p16"/>
          <p:cNvPicPr preferRelativeResize="0"/>
          <p:nvPr/>
        </p:nvPicPr>
        <p:blipFill rotWithShape="1">
          <a:blip r:embed="rId2">
            <a:alphaModFix/>
          </a:blip>
          <a:srcRect b="0" l="0" r="0" t="0"/>
          <a:stretch/>
        </p:blipFill>
        <p:spPr>
          <a:xfrm>
            <a:off x="5961819" y="2027476"/>
            <a:ext cx="3182181" cy="3116023"/>
          </a:xfrm>
          <a:prstGeom prst="rect">
            <a:avLst/>
          </a:prstGeom>
          <a:noFill/>
          <a:ln>
            <a:noFill/>
          </a:ln>
        </p:spPr>
      </p:pic>
    </p:spTree>
  </p:cSld>
  <p:clrMapOvr>
    <a:masterClrMapping/>
  </p:clrMapOvr>
  <p:extLst>
    <p:ext uri="{DCECCB84-F9BA-43D5-87BE-67443E8EF086}">
      <p15:sldGuideLst>
        <p15:guide id="1" pos="3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type="obj">
  <p:cSld name="OBJECT">
    <p:spTree>
      <p:nvGrpSpPr>
        <p:cNvPr id="71" name="Shape 71"/>
        <p:cNvGrpSpPr/>
        <p:nvPr/>
      </p:nvGrpSpPr>
      <p:grpSpPr>
        <a:xfrm>
          <a:off x="0" y="0"/>
          <a:ext cx="0" cy="0"/>
          <a:chOff x="0" y="0"/>
          <a:chExt cx="0" cy="0"/>
        </a:xfrm>
      </p:grpSpPr>
      <p:sp>
        <p:nvSpPr>
          <p:cNvPr id="72" name="Google Shape;72;p17"/>
          <p:cNvSpPr txBox="1"/>
          <p:nvPr>
            <p:ph type="title"/>
          </p:nvPr>
        </p:nvSpPr>
        <p:spPr>
          <a:xfrm>
            <a:off x="457200" y="263525"/>
            <a:ext cx="8229600" cy="6000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Clr>
                <a:srgbClr val="262626"/>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3" name="Google Shape;73;p17"/>
          <p:cNvSpPr txBox="1"/>
          <p:nvPr>
            <p:ph idx="1" type="body"/>
          </p:nvPr>
        </p:nvSpPr>
        <p:spPr>
          <a:xfrm>
            <a:off x="457200" y="1143000"/>
            <a:ext cx="8229600" cy="3486300"/>
          </a:xfrm>
          <a:prstGeom prst="rect">
            <a:avLst/>
          </a:prstGeom>
          <a:noFill/>
          <a:ln>
            <a:noFill/>
          </a:ln>
        </p:spPr>
        <p:txBody>
          <a:bodyPr anchorCtr="0" anchor="t" bIns="34275" lIns="68575" spcFirstLastPara="1" rIns="68575" wrap="square" tIns="34275">
            <a:noAutofit/>
          </a:bodyPr>
          <a:lstStyle>
            <a:lvl1pPr indent="-317500" lvl="0" marL="457200" rtl="0" algn="l">
              <a:lnSpc>
                <a:spcPct val="95000"/>
              </a:lnSpc>
              <a:spcBef>
                <a:spcPts val="900"/>
              </a:spcBef>
              <a:spcAft>
                <a:spcPts val="0"/>
              </a:spcAft>
              <a:buSzPts val="1400"/>
              <a:buChar char="•"/>
              <a:defRPr/>
            </a:lvl1pPr>
            <a:lvl2pPr indent="-317500" lvl="1" marL="914400" rtl="0" algn="l">
              <a:lnSpc>
                <a:spcPct val="95000"/>
              </a:lnSpc>
              <a:spcBef>
                <a:spcPts val="500"/>
              </a:spcBef>
              <a:spcAft>
                <a:spcPts val="0"/>
              </a:spcAft>
              <a:buSzPts val="1400"/>
              <a:buChar char="─"/>
              <a:defRPr/>
            </a:lvl2pPr>
            <a:lvl3pPr indent="-317500" lvl="2" marL="1371600" rtl="0" algn="l">
              <a:lnSpc>
                <a:spcPct val="95000"/>
              </a:lnSpc>
              <a:spcBef>
                <a:spcPts val="500"/>
              </a:spcBef>
              <a:spcAft>
                <a:spcPts val="0"/>
              </a:spcAft>
              <a:buSzPts val="1400"/>
              <a:buChar char="▪"/>
              <a:defRPr/>
            </a:lvl3pPr>
            <a:lvl4pPr indent="-317500" lvl="3" marL="1828800" rtl="0" algn="l">
              <a:lnSpc>
                <a:spcPct val="95000"/>
              </a:lnSpc>
              <a:spcBef>
                <a:spcPts val="500"/>
              </a:spcBef>
              <a:spcAft>
                <a:spcPts val="0"/>
              </a:spcAft>
              <a:buSzPts val="1400"/>
              <a:buChar char="o"/>
              <a:defRPr/>
            </a:lvl4pPr>
            <a:lvl5pPr indent="-317500" lvl="4" marL="2286000" rtl="0" algn="l">
              <a:lnSpc>
                <a:spcPct val="95000"/>
              </a:lnSpc>
              <a:spcBef>
                <a:spcPts val="500"/>
              </a:spcBef>
              <a:spcAft>
                <a:spcPts val="0"/>
              </a:spcAft>
              <a:buSzPts val="1400"/>
              <a:buChar char="•"/>
              <a:defRPr/>
            </a:lvl5pPr>
            <a:lvl6pPr indent="-317500" lvl="5" marL="2743200" rtl="0" algn="l">
              <a:spcBef>
                <a:spcPts val="300"/>
              </a:spcBef>
              <a:spcAft>
                <a:spcPts val="0"/>
              </a:spcAft>
              <a:buSzPts val="1400"/>
              <a:buChar char="•"/>
              <a:defRPr/>
            </a:lvl6pPr>
            <a:lvl7pPr indent="-317500" lvl="6" marL="3200400" rtl="0" algn="l">
              <a:spcBef>
                <a:spcPts val="300"/>
              </a:spcBef>
              <a:spcAft>
                <a:spcPts val="0"/>
              </a:spcAft>
              <a:buSzPts val="1400"/>
              <a:buChar char="•"/>
              <a:defRPr/>
            </a:lvl7pPr>
            <a:lvl8pPr indent="-317500" lvl="7" marL="3657600" rtl="0" algn="l">
              <a:spcBef>
                <a:spcPts val="300"/>
              </a:spcBef>
              <a:spcAft>
                <a:spcPts val="0"/>
              </a:spcAft>
              <a:buSzPts val="1400"/>
              <a:buChar char="•"/>
              <a:defRPr/>
            </a:lvl8pPr>
            <a:lvl9pPr indent="-317500" lvl="8" marL="4114800" rtl="0" algn="l">
              <a:spcBef>
                <a:spcPts val="300"/>
              </a:spcBef>
              <a:spcAft>
                <a:spcPts val="0"/>
              </a:spcAft>
              <a:buSzPts val="1400"/>
              <a:buChar char="•"/>
              <a:defRPr/>
            </a:lvl9pPr>
          </a:lstStyle>
          <a:p/>
        </p:txBody>
      </p:sp>
      <p:sp>
        <p:nvSpPr>
          <p:cNvPr id="74" name="Google Shape;74;p17"/>
          <p:cNvSpPr txBox="1"/>
          <p:nvPr>
            <p:ph idx="11" type="ftr"/>
          </p:nvPr>
        </p:nvSpPr>
        <p:spPr>
          <a:xfrm>
            <a:off x="457200" y="4800600"/>
            <a:ext cx="5105400" cy="2286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5" name="Google Shape;75;p17"/>
          <p:cNvSpPr txBox="1"/>
          <p:nvPr>
            <p:ph idx="12" type="sldNum"/>
          </p:nvPr>
        </p:nvSpPr>
        <p:spPr>
          <a:xfrm>
            <a:off x="1" y="4790748"/>
            <a:ext cx="457200" cy="2955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2" showMasterSp="0">
  <p:cSld name="Title2">
    <p:bg>
      <p:bgPr>
        <a:solidFill>
          <a:srgbClr val="AB192D"/>
        </a:solidFill>
      </p:bgPr>
    </p:bg>
    <p:spTree>
      <p:nvGrpSpPr>
        <p:cNvPr id="76" name="Shape 76"/>
        <p:cNvGrpSpPr/>
        <p:nvPr/>
      </p:nvGrpSpPr>
      <p:grpSpPr>
        <a:xfrm>
          <a:off x="0" y="0"/>
          <a:ext cx="0" cy="0"/>
          <a:chOff x="0" y="0"/>
          <a:chExt cx="0" cy="0"/>
        </a:xfrm>
      </p:grpSpPr>
      <p:pic>
        <p:nvPicPr>
          <p:cNvPr id="77" name="Google Shape;77;p18"/>
          <p:cNvPicPr preferRelativeResize="0"/>
          <p:nvPr/>
        </p:nvPicPr>
        <p:blipFill rotWithShape="1">
          <a:blip r:embed="rId2">
            <a:alphaModFix/>
          </a:blip>
          <a:srcRect b="0" l="0" r="0" t="0"/>
          <a:stretch/>
        </p:blipFill>
        <p:spPr>
          <a:xfrm>
            <a:off x="533400" y="742951"/>
            <a:ext cx="2537579" cy="828985"/>
          </a:xfrm>
          <a:prstGeom prst="rect">
            <a:avLst/>
          </a:prstGeom>
          <a:noFill/>
          <a:ln>
            <a:noFill/>
          </a:ln>
        </p:spPr>
      </p:pic>
      <p:pic>
        <p:nvPicPr>
          <p:cNvPr id="78" name="Google Shape;78;p18"/>
          <p:cNvPicPr preferRelativeResize="0"/>
          <p:nvPr/>
        </p:nvPicPr>
        <p:blipFill rotWithShape="1">
          <a:blip r:embed="rId3">
            <a:alphaModFix/>
          </a:blip>
          <a:srcRect b="0" l="0" r="0" t="0"/>
          <a:stretch/>
        </p:blipFill>
        <p:spPr>
          <a:xfrm>
            <a:off x="5948387" y="2020489"/>
            <a:ext cx="3195614" cy="3129177"/>
          </a:xfrm>
          <a:prstGeom prst="rect">
            <a:avLst/>
          </a:prstGeom>
          <a:noFill/>
          <a:ln>
            <a:noFill/>
          </a:ln>
        </p:spPr>
      </p:pic>
      <p:sp>
        <p:nvSpPr>
          <p:cNvPr id="79" name="Google Shape;79;p18"/>
          <p:cNvSpPr txBox="1"/>
          <p:nvPr>
            <p:ph type="ctrTitle"/>
          </p:nvPr>
        </p:nvSpPr>
        <p:spPr>
          <a:xfrm>
            <a:off x="457200" y="1903444"/>
            <a:ext cx="6858000" cy="11430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Clr>
                <a:schemeClr val="lt1"/>
              </a:buClr>
              <a:buSzPts val="3000"/>
              <a:buFont typeface="Verdana"/>
              <a:buNone/>
              <a:defRPr b="1" sz="3000">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 name="Google Shape;80;p18"/>
          <p:cNvSpPr txBox="1"/>
          <p:nvPr>
            <p:ph idx="1" type="subTitle"/>
          </p:nvPr>
        </p:nvSpPr>
        <p:spPr>
          <a:xfrm>
            <a:off x="457200" y="3220180"/>
            <a:ext cx="6858000" cy="742800"/>
          </a:xfrm>
          <a:prstGeom prst="rect">
            <a:avLst/>
          </a:prstGeom>
          <a:noFill/>
          <a:ln>
            <a:noFill/>
          </a:ln>
        </p:spPr>
        <p:txBody>
          <a:bodyPr anchorCtr="0" anchor="t" bIns="34275" lIns="68575" spcFirstLastPara="1" rIns="68575" wrap="square" tIns="34275">
            <a:noAutofit/>
          </a:bodyPr>
          <a:lstStyle>
            <a:lvl1pPr lvl="0" rtl="0" algn="l">
              <a:lnSpc>
                <a:spcPct val="95000"/>
              </a:lnSpc>
              <a:spcBef>
                <a:spcPts val="900"/>
              </a:spcBef>
              <a:spcAft>
                <a:spcPts val="0"/>
              </a:spcAft>
              <a:buSzPts val="2100"/>
              <a:buNone/>
              <a:defRPr sz="2100">
                <a:solidFill>
                  <a:schemeClr val="lt1"/>
                </a:solidFill>
              </a:defRPr>
            </a:lvl1pPr>
            <a:lvl2pPr lvl="1" rtl="0" algn="ctr">
              <a:lnSpc>
                <a:spcPct val="95000"/>
              </a:lnSpc>
              <a:spcBef>
                <a:spcPts val="500"/>
              </a:spcBef>
              <a:spcAft>
                <a:spcPts val="0"/>
              </a:spcAft>
              <a:buSzPts val="1500"/>
              <a:buNone/>
              <a:defRPr>
                <a:solidFill>
                  <a:srgbClr val="888888"/>
                </a:solidFill>
              </a:defRPr>
            </a:lvl2pPr>
            <a:lvl3pPr lvl="2" rtl="0" algn="ctr">
              <a:lnSpc>
                <a:spcPct val="95000"/>
              </a:lnSpc>
              <a:spcBef>
                <a:spcPts val="500"/>
              </a:spcBef>
              <a:spcAft>
                <a:spcPts val="0"/>
              </a:spcAft>
              <a:buSzPts val="1400"/>
              <a:buNone/>
              <a:defRPr>
                <a:solidFill>
                  <a:srgbClr val="888888"/>
                </a:solidFill>
              </a:defRPr>
            </a:lvl3pPr>
            <a:lvl4pPr lvl="3" rtl="0" algn="ctr">
              <a:lnSpc>
                <a:spcPct val="95000"/>
              </a:lnSpc>
              <a:spcBef>
                <a:spcPts val="500"/>
              </a:spcBef>
              <a:spcAft>
                <a:spcPts val="0"/>
              </a:spcAft>
              <a:buSzPts val="1200"/>
              <a:buNone/>
              <a:defRPr>
                <a:solidFill>
                  <a:srgbClr val="888888"/>
                </a:solidFill>
              </a:defRPr>
            </a:lvl4pPr>
            <a:lvl5pPr lvl="4" rtl="0" algn="ctr">
              <a:lnSpc>
                <a:spcPct val="95000"/>
              </a:lnSpc>
              <a:spcBef>
                <a:spcPts val="500"/>
              </a:spcBef>
              <a:spcAft>
                <a:spcPts val="0"/>
              </a:spcAft>
              <a:buSzPts val="1200"/>
              <a:buNone/>
              <a:defRPr>
                <a:solidFill>
                  <a:srgbClr val="888888"/>
                </a:solidFill>
              </a:defRPr>
            </a:lvl5pPr>
            <a:lvl6pPr lvl="5" rtl="0" algn="ctr">
              <a:spcBef>
                <a:spcPts val="200"/>
              </a:spcBef>
              <a:spcAft>
                <a:spcPts val="0"/>
              </a:spcAft>
              <a:buSzPts val="1200"/>
              <a:buNone/>
              <a:defRPr>
                <a:solidFill>
                  <a:srgbClr val="888888"/>
                </a:solidFill>
              </a:defRPr>
            </a:lvl6pPr>
            <a:lvl7pPr lvl="6" rtl="0" algn="ctr">
              <a:spcBef>
                <a:spcPts val="200"/>
              </a:spcBef>
              <a:spcAft>
                <a:spcPts val="0"/>
              </a:spcAft>
              <a:buSzPts val="1200"/>
              <a:buNone/>
              <a:defRPr>
                <a:solidFill>
                  <a:srgbClr val="888888"/>
                </a:solidFill>
              </a:defRPr>
            </a:lvl7pPr>
            <a:lvl8pPr lvl="7" rtl="0" algn="ctr">
              <a:spcBef>
                <a:spcPts val="200"/>
              </a:spcBef>
              <a:spcAft>
                <a:spcPts val="0"/>
              </a:spcAft>
              <a:buSzPts val="1200"/>
              <a:buNone/>
              <a:defRPr>
                <a:solidFill>
                  <a:srgbClr val="888888"/>
                </a:solidFill>
              </a:defRPr>
            </a:lvl8pPr>
            <a:lvl9pPr lvl="8" rtl="0" algn="ctr">
              <a:spcBef>
                <a:spcPts val="200"/>
              </a:spcBef>
              <a:spcAft>
                <a:spcPts val="0"/>
              </a:spcAft>
              <a:buSzPts val="1200"/>
              <a:buNone/>
              <a:defRPr>
                <a:solidFill>
                  <a:srgbClr val="888888"/>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81" name="Shape 81"/>
        <p:cNvGrpSpPr/>
        <p:nvPr/>
      </p:nvGrpSpPr>
      <p:grpSpPr>
        <a:xfrm>
          <a:off x="0" y="0"/>
          <a:ext cx="0" cy="0"/>
          <a:chOff x="0" y="0"/>
          <a:chExt cx="0" cy="0"/>
        </a:xfrm>
      </p:grpSpPr>
      <p:sp>
        <p:nvSpPr>
          <p:cNvPr id="82" name="Google Shape;82;p19"/>
          <p:cNvSpPr txBox="1"/>
          <p:nvPr>
            <p:ph type="title"/>
          </p:nvPr>
        </p:nvSpPr>
        <p:spPr>
          <a:xfrm>
            <a:off x="457200" y="263525"/>
            <a:ext cx="8229600" cy="6000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Clr>
                <a:srgbClr val="262626"/>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3" name="Google Shape;83;p19"/>
          <p:cNvSpPr txBox="1"/>
          <p:nvPr>
            <p:ph idx="1" type="body"/>
          </p:nvPr>
        </p:nvSpPr>
        <p:spPr>
          <a:xfrm>
            <a:off x="762000" y="1257300"/>
            <a:ext cx="3657600" cy="3372000"/>
          </a:xfrm>
          <a:prstGeom prst="rect">
            <a:avLst/>
          </a:prstGeom>
          <a:noFill/>
          <a:ln>
            <a:noFill/>
          </a:ln>
        </p:spPr>
        <p:txBody>
          <a:bodyPr anchorCtr="0" anchor="t" bIns="34275" lIns="68575" spcFirstLastPara="1" rIns="68575" wrap="square" tIns="34275">
            <a:noAutofit/>
          </a:bodyPr>
          <a:lstStyle>
            <a:lvl1pPr indent="-342900" lvl="0" marL="457200" rtl="0" algn="l">
              <a:lnSpc>
                <a:spcPct val="95000"/>
              </a:lnSpc>
              <a:spcBef>
                <a:spcPts val="900"/>
              </a:spcBef>
              <a:spcAft>
                <a:spcPts val="0"/>
              </a:spcAft>
              <a:buSzPts val="1800"/>
              <a:buChar char="•"/>
              <a:defRPr sz="1800"/>
            </a:lvl1pPr>
            <a:lvl2pPr indent="-323850" lvl="1" marL="914400" rtl="0" algn="l">
              <a:lnSpc>
                <a:spcPct val="95000"/>
              </a:lnSpc>
              <a:spcBef>
                <a:spcPts val="500"/>
              </a:spcBef>
              <a:spcAft>
                <a:spcPts val="0"/>
              </a:spcAft>
              <a:buSzPts val="1500"/>
              <a:buChar char="─"/>
              <a:defRPr sz="1500"/>
            </a:lvl2pPr>
            <a:lvl3pPr indent="-317500" lvl="2" marL="1371600" rtl="0" algn="l">
              <a:lnSpc>
                <a:spcPct val="95000"/>
              </a:lnSpc>
              <a:spcBef>
                <a:spcPts val="500"/>
              </a:spcBef>
              <a:spcAft>
                <a:spcPts val="0"/>
              </a:spcAft>
              <a:buSzPts val="1400"/>
              <a:buChar char="▪"/>
              <a:defRPr sz="1400"/>
            </a:lvl3pPr>
            <a:lvl4pPr indent="-304800" lvl="3" marL="1828800" rtl="0" algn="l">
              <a:lnSpc>
                <a:spcPct val="95000"/>
              </a:lnSpc>
              <a:spcBef>
                <a:spcPts val="500"/>
              </a:spcBef>
              <a:spcAft>
                <a:spcPts val="0"/>
              </a:spcAft>
              <a:buSzPts val="1200"/>
              <a:buChar char="o"/>
              <a:defRPr sz="1200"/>
            </a:lvl4pPr>
            <a:lvl5pPr indent="-304800" lvl="4" marL="2286000" rtl="0" algn="l">
              <a:lnSpc>
                <a:spcPct val="95000"/>
              </a:lnSpc>
              <a:spcBef>
                <a:spcPts val="500"/>
              </a:spcBef>
              <a:spcAft>
                <a:spcPts val="0"/>
              </a:spcAft>
              <a:buSzPts val="1200"/>
              <a:buChar char="•"/>
              <a:defRPr sz="1200"/>
            </a:lvl5pPr>
            <a:lvl6pPr indent="-317500" lvl="5" marL="2743200" rtl="0" algn="l">
              <a:spcBef>
                <a:spcPts val="300"/>
              </a:spcBef>
              <a:spcAft>
                <a:spcPts val="0"/>
              </a:spcAft>
              <a:buSzPts val="1400"/>
              <a:buChar char="•"/>
              <a:defRPr sz="1400"/>
            </a:lvl6pPr>
            <a:lvl7pPr indent="-317500" lvl="6" marL="3200400" rtl="0" algn="l">
              <a:spcBef>
                <a:spcPts val="300"/>
              </a:spcBef>
              <a:spcAft>
                <a:spcPts val="0"/>
              </a:spcAft>
              <a:buSzPts val="1400"/>
              <a:buChar char="•"/>
              <a:defRPr sz="1400"/>
            </a:lvl7pPr>
            <a:lvl8pPr indent="-317500" lvl="7" marL="3657600" rtl="0" algn="l">
              <a:spcBef>
                <a:spcPts val="300"/>
              </a:spcBef>
              <a:spcAft>
                <a:spcPts val="0"/>
              </a:spcAft>
              <a:buSzPts val="1400"/>
              <a:buChar char="•"/>
              <a:defRPr sz="1400"/>
            </a:lvl8pPr>
            <a:lvl9pPr indent="-317500" lvl="8" marL="4114800" rtl="0" algn="l">
              <a:spcBef>
                <a:spcPts val="300"/>
              </a:spcBef>
              <a:spcAft>
                <a:spcPts val="0"/>
              </a:spcAft>
              <a:buSzPts val="1400"/>
              <a:buChar char="•"/>
              <a:defRPr sz="1400"/>
            </a:lvl9pPr>
          </a:lstStyle>
          <a:p/>
        </p:txBody>
      </p:sp>
      <p:sp>
        <p:nvSpPr>
          <p:cNvPr id="84" name="Google Shape;84;p19"/>
          <p:cNvSpPr txBox="1"/>
          <p:nvPr>
            <p:ph idx="2" type="body"/>
          </p:nvPr>
        </p:nvSpPr>
        <p:spPr>
          <a:xfrm>
            <a:off x="4648200" y="1257300"/>
            <a:ext cx="3657600" cy="3372000"/>
          </a:xfrm>
          <a:prstGeom prst="rect">
            <a:avLst/>
          </a:prstGeom>
          <a:noFill/>
          <a:ln>
            <a:noFill/>
          </a:ln>
        </p:spPr>
        <p:txBody>
          <a:bodyPr anchorCtr="0" anchor="t" bIns="34275" lIns="68575" spcFirstLastPara="1" rIns="68575" wrap="square" tIns="34275">
            <a:noAutofit/>
          </a:bodyPr>
          <a:lstStyle>
            <a:lvl1pPr indent="-342900" lvl="0" marL="457200" rtl="0" algn="l">
              <a:lnSpc>
                <a:spcPct val="95000"/>
              </a:lnSpc>
              <a:spcBef>
                <a:spcPts val="900"/>
              </a:spcBef>
              <a:spcAft>
                <a:spcPts val="0"/>
              </a:spcAft>
              <a:buSzPts val="1800"/>
              <a:buChar char="•"/>
              <a:defRPr sz="1800"/>
            </a:lvl1pPr>
            <a:lvl2pPr indent="-323850" lvl="1" marL="914400" rtl="0" algn="l">
              <a:lnSpc>
                <a:spcPct val="95000"/>
              </a:lnSpc>
              <a:spcBef>
                <a:spcPts val="500"/>
              </a:spcBef>
              <a:spcAft>
                <a:spcPts val="0"/>
              </a:spcAft>
              <a:buSzPts val="1500"/>
              <a:buChar char="─"/>
              <a:defRPr sz="1500"/>
            </a:lvl2pPr>
            <a:lvl3pPr indent="-317500" lvl="2" marL="1371600" rtl="0" algn="l">
              <a:lnSpc>
                <a:spcPct val="95000"/>
              </a:lnSpc>
              <a:spcBef>
                <a:spcPts val="500"/>
              </a:spcBef>
              <a:spcAft>
                <a:spcPts val="0"/>
              </a:spcAft>
              <a:buSzPts val="1400"/>
              <a:buChar char="▪"/>
              <a:defRPr sz="1400"/>
            </a:lvl3pPr>
            <a:lvl4pPr indent="-304800" lvl="3" marL="1828800" rtl="0" algn="l">
              <a:lnSpc>
                <a:spcPct val="95000"/>
              </a:lnSpc>
              <a:spcBef>
                <a:spcPts val="500"/>
              </a:spcBef>
              <a:spcAft>
                <a:spcPts val="0"/>
              </a:spcAft>
              <a:buSzPts val="1200"/>
              <a:buChar char="o"/>
              <a:defRPr sz="1200"/>
            </a:lvl4pPr>
            <a:lvl5pPr indent="-304800" lvl="4" marL="2286000" rtl="0" algn="l">
              <a:lnSpc>
                <a:spcPct val="95000"/>
              </a:lnSpc>
              <a:spcBef>
                <a:spcPts val="500"/>
              </a:spcBef>
              <a:spcAft>
                <a:spcPts val="0"/>
              </a:spcAft>
              <a:buSzPts val="1200"/>
              <a:buChar char="•"/>
              <a:defRPr sz="1200"/>
            </a:lvl5pPr>
            <a:lvl6pPr indent="-317500" lvl="5" marL="2743200" rtl="0" algn="l">
              <a:spcBef>
                <a:spcPts val="300"/>
              </a:spcBef>
              <a:spcAft>
                <a:spcPts val="0"/>
              </a:spcAft>
              <a:buSzPts val="1400"/>
              <a:buChar char="•"/>
              <a:defRPr sz="1400"/>
            </a:lvl6pPr>
            <a:lvl7pPr indent="-317500" lvl="6" marL="3200400" rtl="0" algn="l">
              <a:spcBef>
                <a:spcPts val="300"/>
              </a:spcBef>
              <a:spcAft>
                <a:spcPts val="0"/>
              </a:spcAft>
              <a:buSzPts val="1400"/>
              <a:buChar char="•"/>
              <a:defRPr sz="1400"/>
            </a:lvl7pPr>
            <a:lvl8pPr indent="-317500" lvl="7" marL="3657600" rtl="0" algn="l">
              <a:spcBef>
                <a:spcPts val="300"/>
              </a:spcBef>
              <a:spcAft>
                <a:spcPts val="0"/>
              </a:spcAft>
              <a:buSzPts val="1400"/>
              <a:buChar char="•"/>
              <a:defRPr sz="1400"/>
            </a:lvl8pPr>
            <a:lvl9pPr indent="-317500" lvl="8" marL="4114800" rtl="0" algn="l">
              <a:spcBef>
                <a:spcPts val="300"/>
              </a:spcBef>
              <a:spcAft>
                <a:spcPts val="0"/>
              </a:spcAft>
              <a:buSzPts val="1400"/>
              <a:buChar char="•"/>
              <a:defRPr sz="1400"/>
            </a:lvl9pPr>
          </a:lstStyle>
          <a:p/>
        </p:txBody>
      </p:sp>
      <p:sp>
        <p:nvSpPr>
          <p:cNvPr id="85" name="Google Shape;85;p19"/>
          <p:cNvSpPr txBox="1"/>
          <p:nvPr>
            <p:ph idx="12" type="sldNum"/>
          </p:nvPr>
        </p:nvSpPr>
        <p:spPr>
          <a:xfrm>
            <a:off x="1" y="4790748"/>
            <a:ext cx="457200" cy="2955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86" name="Google Shape;86;p19"/>
          <p:cNvSpPr txBox="1"/>
          <p:nvPr>
            <p:ph idx="11" type="ftr"/>
          </p:nvPr>
        </p:nvSpPr>
        <p:spPr>
          <a:xfrm>
            <a:off x="457200" y="4800600"/>
            <a:ext cx="5105400" cy="2286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7" name="Shape 87"/>
        <p:cNvGrpSpPr/>
        <p:nvPr/>
      </p:nvGrpSpPr>
      <p:grpSpPr>
        <a:xfrm>
          <a:off x="0" y="0"/>
          <a:ext cx="0" cy="0"/>
          <a:chOff x="0" y="0"/>
          <a:chExt cx="0" cy="0"/>
        </a:xfrm>
      </p:grpSpPr>
      <p:sp>
        <p:nvSpPr>
          <p:cNvPr id="88" name="Google Shape;88;p20"/>
          <p:cNvSpPr txBox="1"/>
          <p:nvPr>
            <p:ph type="title"/>
          </p:nvPr>
        </p:nvSpPr>
        <p:spPr>
          <a:xfrm>
            <a:off x="457200" y="263525"/>
            <a:ext cx="8229600" cy="6000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Clr>
                <a:srgbClr val="262626"/>
              </a:buClr>
              <a:buSzPts val="2400"/>
              <a:buFont typeface="Verdana"/>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9" name="Google Shape;89;p20"/>
          <p:cNvSpPr txBox="1"/>
          <p:nvPr>
            <p:ph idx="1" type="body"/>
          </p:nvPr>
        </p:nvSpPr>
        <p:spPr>
          <a:xfrm>
            <a:off x="762000" y="1122552"/>
            <a:ext cx="3657600" cy="480000"/>
          </a:xfrm>
          <a:prstGeom prst="rect">
            <a:avLst/>
          </a:prstGeom>
          <a:noFill/>
          <a:ln>
            <a:noFill/>
          </a:ln>
        </p:spPr>
        <p:txBody>
          <a:bodyPr anchorCtr="0" anchor="b" bIns="34275" lIns="68575" spcFirstLastPara="1" rIns="68575" wrap="square" tIns="34275">
            <a:noAutofit/>
          </a:bodyPr>
          <a:lstStyle>
            <a:lvl1pPr indent="-228600" lvl="0" marL="457200" rtl="0" algn="l">
              <a:lnSpc>
                <a:spcPct val="95000"/>
              </a:lnSpc>
              <a:spcBef>
                <a:spcPts val="900"/>
              </a:spcBef>
              <a:spcAft>
                <a:spcPts val="0"/>
              </a:spcAft>
              <a:buSzPts val="1500"/>
              <a:buNone/>
              <a:defRPr b="1" sz="1500">
                <a:solidFill>
                  <a:schemeClr val="dk2"/>
                </a:solidFill>
                <a:latin typeface="Verdana"/>
                <a:ea typeface="Verdana"/>
                <a:cs typeface="Verdana"/>
                <a:sym typeface="Verdana"/>
              </a:defRPr>
            </a:lvl1pPr>
            <a:lvl2pPr indent="-228600" lvl="1" marL="914400" rtl="0" algn="l">
              <a:lnSpc>
                <a:spcPct val="95000"/>
              </a:lnSpc>
              <a:spcBef>
                <a:spcPts val="500"/>
              </a:spcBef>
              <a:spcAft>
                <a:spcPts val="0"/>
              </a:spcAft>
              <a:buSzPts val="1500"/>
              <a:buNone/>
              <a:defRPr b="1" sz="1500"/>
            </a:lvl2pPr>
            <a:lvl3pPr indent="-228600" lvl="2" marL="1371600" rtl="0" algn="l">
              <a:lnSpc>
                <a:spcPct val="95000"/>
              </a:lnSpc>
              <a:spcBef>
                <a:spcPts val="500"/>
              </a:spcBef>
              <a:spcAft>
                <a:spcPts val="0"/>
              </a:spcAft>
              <a:buSzPts val="1400"/>
              <a:buNone/>
              <a:defRPr b="1" sz="1400"/>
            </a:lvl3pPr>
            <a:lvl4pPr indent="-228600" lvl="3" marL="1828800" rtl="0" algn="l">
              <a:lnSpc>
                <a:spcPct val="95000"/>
              </a:lnSpc>
              <a:spcBef>
                <a:spcPts val="500"/>
              </a:spcBef>
              <a:spcAft>
                <a:spcPts val="0"/>
              </a:spcAft>
              <a:buSzPts val="1200"/>
              <a:buNone/>
              <a:defRPr b="1" sz="1200"/>
            </a:lvl4pPr>
            <a:lvl5pPr indent="-228600" lvl="4" marL="2286000" rtl="0" algn="l">
              <a:lnSpc>
                <a:spcPct val="95000"/>
              </a:lnSpc>
              <a:spcBef>
                <a:spcPts val="500"/>
              </a:spcBef>
              <a:spcAft>
                <a:spcPts val="0"/>
              </a:spcAft>
              <a:buSzPts val="1200"/>
              <a:buNone/>
              <a:defRPr b="1" sz="1200"/>
            </a:lvl5pPr>
            <a:lvl6pPr indent="-228600" lvl="5" marL="2743200" rtl="0" algn="l">
              <a:spcBef>
                <a:spcPts val="200"/>
              </a:spcBef>
              <a:spcAft>
                <a:spcPts val="0"/>
              </a:spcAft>
              <a:buSzPts val="1200"/>
              <a:buNone/>
              <a:defRPr b="1" sz="1200"/>
            </a:lvl6pPr>
            <a:lvl7pPr indent="-228600" lvl="6" marL="3200400" rtl="0" algn="l">
              <a:spcBef>
                <a:spcPts val="200"/>
              </a:spcBef>
              <a:spcAft>
                <a:spcPts val="0"/>
              </a:spcAft>
              <a:buSzPts val="1200"/>
              <a:buNone/>
              <a:defRPr b="1" sz="1200"/>
            </a:lvl7pPr>
            <a:lvl8pPr indent="-228600" lvl="7" marL="3657600" rtl="0" algn="l">
              <a:spcBef>
                <a:spcPts val="200"/>
              </a:spcBef>
              <a:spcAft>
                <a:spcPts val="0"/>
              </a:spcAft>
              <a:buSzPts val="1200"/>
              <a:buNone/>
              <a:defRPr b="1" sz="1200"/>
            </a:lvl8pPr>
            <a:lvl9pPr indent="-228600" lvl="8" marL="4114800" rtl="0" algn="l">
              <a:spcBef>
                <a:spcPts val="200"/>
              </a:spcBef>
              <a:spcAft>
                <a:spcPts val="0"/>
              </a:spcAft>
              <a:buSzPts val="1200"/>
              <a:buNone/>
              <a:defRPr b="1" sz="1200"/>
            </a:lvl9pPr>
          </a:lstStyle>
          <a:p/>
        </p:txBody>
      </p:sp>
      <p:sp>
        <p:nvSpPr>
          <p:cNvPr id="90" name="Google Shape;90;p20"/>
          <p:cNvSpPr txBox="1"/>
          <p:nvPr>
            <p:ph idx="2" type="body"/>
          </p:nvPr>
        </p:nvSpPr>
        <p:spPr>
          <a:xfrm>
            <a:off x="762000" y="1662300"/>
            <a:ext cx="3657600" cy="2966700"/>
          </a:xfrm>
          <a:prstGeom prst="rect">
            <a:avLst/>
          </a:prstGeom>
          <a:noFill/>
          <a:ln>
            <a:noFill/>
          </a:ln>
        </p:spPr>
        <p:txBody>
          <a:bodyPr anchorCtr="0" anchor="t" bIns="34275" lIns="68575" spcFirstLastPara="1" rIns="68575" wrap="square" tIns="34275">
            <a:noAutofit/>
          </a:bodyPr>
          <a:lstStyle>
            <a:lvl1pPr indent="-323850" lvl="0" marL="457200" rtl="0" algn="l">
              <a:lnSpc>
                <a:spcPct val="95000"/>
              </a:lnSpc>
              <a:spcBef>
                <a:spcPts val="900"/>
              </a:spcBef>
              <a:spcAft>
                <a:spcPts val="0"/>
              </a:spcAft>
              <a:buSzPts val="1500"/>
              <a:buChar char="•"/>
              <a:defRPr sz="1500"/>
            </a:lvl1pPr>
            <a:lvl2pPr indent="-317500" lvl="1" marL="914400" rtl="0" algn="l">
              <a:lnSpc>
                <a:spcPct val="95000"/>
              </a:lnSpc>
              <a:spcBef>
                <a:spcPts val="500"/>
              </a:spcBef>
              <a:spcAft>
                <a:spcPts val="0"/>
              </a:spcAft>
              <a:buSzPts val="1400"/>
              <a:buChar char="─"/>
              <a:defRPr sz="1400"/>
            </a:lvl2pPr>
            <a:lvl3pPr indent="-304800" lvl="2" marL="1371600" rtl="0" algn="l">
              <a:lnSpc>
                <a:spcPct val="95000"/>
              </a:lnSpc>
              <a:spcBef>
                <a:spcPts val="500"/>
              </a:spcBef>
              <a:spcAft>
                <a:spcPts val="0"/>
              </a:spcAft>
              <a:buSzPts val="1200"/>
              <a:buChar char="▪"/>
              <a:defRPr sz="1200"/>
            </a:lvl3pPr>
            <a:lvl4pPr indent="-298450" lvl="3" marL="1828800" rtl="0" algn="l">
              <a:lnSpc>
                <a:spcPct val="95000"/>
              </a:lnSpc>
              <a:spcBef>
                <a:spcPts val="500"/>
              </a:spcBef>
              <a:spcAft>
                <a:spcPts val="0"/>
              </a:spcAft>
              <a:buSzPts val="1100"/>
              <a:buChar char="o"/>
              <a:defRPr sz="1100"/>
            </a:lvl4pPr>
            <a:lvl5pPr indent="-298450" lvl="4" marL="2286000" rtl="0" algn="l">
              <a:lnSpc>
                <a:spcPct val="95000"/>
              </a:lnSpc>
              <a:spcBef>
                <a:spcPts val="500"/>
              </a:spcBef>
              <a:spcAft>
                <a:spcPts val="0"/>
              </a:spcAft>
              <a:buSzPts val="1100"/>
              <a:buChar char="•"/>
              <a:defRPr sz="1100"/>
            </a:lvl5pPr>
            <a:lvl6pPr indent="-304800" lvl="5" marL="2743200" rtl="0" algn="l">
              <a:spcBef>
                <a:spcPts val="200"/>
              </a:spcBef>
              <a:spcAft>
                <a:spcPts val="0"/>
              </a:spcAft>
              <a:buSzPts val="1200"/>
              <a:buChar char="•"/>
              <a:defRPr sz="1200"/>
            </a:lvl6pPr>
            <a:lvl7pPr indent="-304800" lvl="6" marL="3200400" rtl="0" algn="l">
              <a:spcBef>
                <a:spcPts val="200"/>
              </a:spcBef>
              <a:spcAft>
                <a:spcPts val="0"/>
              </a:spcAft>
              <a:buSzPts val="1200"/>
              <a:buChar char="•"/>
              <a:defRPr sz="1200"/>
            </a:lvl7pPr>
            <a:lvl8pPr indent="-304800" lvl="7" marL="3657600" rtl="0" algn="l">
              <a:spcBef>
                <a:spcPts val="200"/>
              </a:spcBef>
              <a:spcAft>
                <a:spcPts val="0"/>
              </a:spcAft>
              <a:buSzPts val="1200"/>
              <a:buChar char="•"/>
              <a:defRPr sz="1200"/>
            </a:lvl8pPr>
            <a:lvl9pPr indent="-304800" lvl="8" marL="4114800" rtl="0" algn="l">
              <a:spcBef>
                <a:spcPts val="200"/>
              </a:spcBef>
              <a:spcAft>
                <a:spcPts val="0"/>
              </a:spcAft>
              <a:buSzPts val="1200"/>
              <a:buChar char="•"/>
              <a:defRPr sz="1200"/>
            </a:lvl9pPr>
          </a:lstStyle>
          <a:p/>
        </p:txBody>
      </p:sp>
      <p:sp>
        <p:nvSpPr>
          <p:cNvPr id="91" name="Google Shape;91;p20"/>
          <p:cNvSpPr txBox="1"/>
          <p:nvPr>
            <p:ph idx="3" type="body"/>
          </p:nvPr>
        </p:nvSpPr>
        <p:spPr>
          <a:xfrm>
            <a:off x="4648200" y="1122552"/>
            <a:ext cx="3657600" cy="480000"/>
          </a:xfrm>
          <a:prstGeom prst="rect">
            <a:avLst/>
          </a:prstGeom>
          <a:noFill/>
          <a:ln>
            <a:noFill/>
          </a:ln>
        </p:spPr>
        <p:txBody>
          <a:bodyPr anchorCtr="0" anchor="b" bIns="34275" lIns="68575" spcFirstLastPara="1" rIns="68575" wrap="square" tIns="34275">
            <a:noAutofit/>
          </a:bodyPr>
          <a:lstStyle>
            <a:lvl1pPr indent="-228600" lvl="0" marL="457200" rtl="0" algn="l">
              <a:lnSpc>
                <a:spcPct val="95000"/>
              </a:lnSpc>
              <a:spcBef>
                <a:spcPts val="900"/>
              </a:spcBef>
              <a:spcAft>
                <a:spcPts val="0"/>
              </a:spcAft>
              <a:buSzPts val="1500"/>
              <a:buNone/>
              <a:defRPr b="1" sz="1500">
                <a:solidFill>
                  <a:schemeClr val="dk2"/>
                </a:solidFill>
                <a:latin typeface="Verdana"/>
                <a:ea typeface="Verdana"/>
                <a:cs typeface="Verdana"/>
                <a:sym typeface="Verdana"/>
              </a:defRPr>
            </a:lvl1pPr>
            <a:lvl2pPr indent="-228600" lvl="1" marL="914400" rtl="0" algn="l">
              <a:lnSpc>
                <a:spcPct val="95000"/>
              </a:lnSpc>
              <a:spcBef>
                <a:spcPts val="500"/>
              </a:spcBef>
              <a:spcAft>
                <a:spcPts val="0"/>
              </a:spcAft>
              <a:buSzPts val="1500"/>
              <a:buNone/>
              <a:defRPr b="1" sz="1500"/>
            </a:lvl2pPr>
            <a:lvl3pPr indent="-228600" lvl="2" marL="1371600" rtl="0" algn="l">
              <a:lnSpc>
                <a:spcPct val="95000"/>
              </a:lnSpc>
              <a:spcBef>
                <a:spcPts val="500"/>
              </a:spcBef>
              <a:spcAft>
                <a:spcPts val="0"/>
              </a:spcAft>
              <a:buSzPts val="1400"/>
              <a:buNone/>
              <a:defRPr b="1" sz="1400"/>
            </a:lvl3pPr>
            <a:lvl4pPr indent="-228600" lvl="3" marL="1828800" rtl="0" algn="l">
              <a:lnSpc>
                <a:spcPct val="95000"/>
              </a:lnSpc>
              <a:spcBef>
                <a:spcPts val="500"/>
              </a:spcBef>
              <a:spcAft>
                <a:spcPts val="0"/>
              </a:spcAft>
              <a:buSzPts val="1200"/>
              <a:buNone/>
              <a:defRPr b="1" sz="1200"/>
            </a:lvl4pPr>
            <a:lvl5pPr indent="-228600" lvl="4" marL="2286000" rtl="0" algn="l">
              <a:lnSpc>
                <a:spcPct val="95000"/>
              </a:lnSpc>
              <a:spcBef>
                <a:spcPts val="500"/>
              </a:spcBef>
              <a:spcAft>
                <a:spcPts val="0"/>
              </a:spcAft>
              <a:buSzPts val="1200"/>
              <a:buNone/>
              <a:defRPr b="1" sz="1200"/>
            </a:lvl5pPr>
            <a:lvl6pPr indent="-228600" lvl="5" marL="2743200" rtl="0" algn="l">
              <a:spcBef>
                <a:spcPts val="200"/>
              </a:spcBef>
              <a:spcAft>
                <a:spcPts val="0"/>
              </a:spcAft>
              <a:buSzPts val="1200"/>
              <a:buNone/>
              <a:defRPr b="1" sz="1200"/>
            </a:lvl6pPr>
            <a:lvl7pPr indent="-228600" lvl="6" marL="3200400" rtl="0" algn="l">
              <a:spcBef>
                <a:spcPts val="200"/>
              </a:spcBef>
              <a:spcAft>
                <a:spcPts val="0"/>
              </a:spcAft>
              <a:buSzPts val="1200"/>
              <a:buNone/>
              <a:defRPr b="1" sz="1200"/>
            </a:lvl7pPr>
            <a:lvl8pPr indent="-228600" lvl="7" marL="3657600" rtl="0" algn="l">
              <a:spcBef>
                <a:spcPts val="200"/>
              </a:spcBef>
              <a:spcAft>
                <a:spcPts val="0"/>
              </a:spcAft>
              <a:buSzPts val="1200"/>
              <a:buNone/>
              <a:defRPr b="1" sz="1200"/>
            </a:lvl8pPr>
            <a:lvl9pPr indent="-228600" lvl="8" marL="4114800" rtl="0" algn="l">
              <a:spcBef>
                <a:spcPts val="200"/>
              </a:spcBef>
              <a:spcAft>
                <a:spcPts val="0"/>
              </a:spcAft>
              <a:buSzPts val="1200"/>
              <a:buNone/>
              <a:defRPr b="1" sz="1200"/>
            </a:lvl9pPr>
          </a:lstStyle>
          <a:p/>
        </p:txBody>
      </p:sp>
      <p:sp>
        <p:nvSpPr>
          <p:cNvPr id="92" name="Google Shape;92;p20"/>
          <p:cNvSpPr txBox="1"/>
          <p:nvPr>
            <p:ph idx="4" type="body"/>
          </p:nvPr>
        </p:nvSpPr>
        <p:spPr>
          <a:xfrm>
            <a:off x="4648200" y="1662300"/>
            <a:ext cx="3657600" cy="2966700"/>
          </a:xfrm>
          <a:prstGeom prst="rect">
            <a:avLst/>
          </a:prstGeom>
          <a:noFill/>
          <a:ln>
            <a:noFill/>
          </a:ln>
        </p:spPr>
        <p:txBody>
          <a:bodyPr anchorCtr="0" anchor="t" bIns="34275" lIns="68575" spcFirstLastPara="1" rIns="68575" wrap="square" tIns="34275">
            <a:noAutofit/>
          </a:bodyPr>
          <a:lstStyle>
            <a:lvl1pPr indent="-323850" lvl="0" marL="457200" rtl="0" algn="l">
              <a:lnSpc>
                <a:spcPct val="95000"/>
              </a:lnSpc>
              <a:spcBef>
                <a:spcPts val="900"/>
              </a:spcBef>
              <a:spcAft>
                <a:spcPts val="0"/>
              </a:spcAft>
              <a:buSzPts val="1500"/>
              <a:buChar char="•"/>
              <a:defRPr sz="1500"/>
            </a:lvl1pPr>
            <a:lvl2pPr indent="-317500" lvl="1" marL="914400" rtl="0" algn="l">
              <a:lnSpc>
                <a:spcPct val="95000"/>
              </a:lnSpc>
              <a:spcBef>
                <a:spcPts val="500"/>
              </a:spcBef>
              <a:spcAft>
                <a:spcPts val="0"/>
              </a:spcAft>
              <a:buSzPts val="1400"/>
              <a:buChar char="─"/>
              <a:defRPr sz="1400"/>
            </a:lvl2pPr>
            <a:lvl3pPr indent="-304800" lvl="2" marL="1371600" rtl="0" algn="l">
              <a:lnSpc>
                <a:spcPct val="95000"/>
              </a:lnSpc>
              <a:spcBef>
                <a:spcPts val="500"/>
              </a:spcBef>
              <a:spcAft>
                <a:spcPts val="0"/>
              </a:spcAft>
              <a:buSzPts val="1200"/>
              <a:buChar char="▪"/>
              <a:defRPr sz="1200"/>
            </a:lvl3pPr>
            <a:lvl4pPr indent="-298450" lvl="3" marL="1828800" rtl="0" algn="l">
              <a:lnSpc>
                <a:spcPct val="95000"/>
              </a:lnSpc>
              <a:spcBef>
                <a:spcPts val="500"/>
              </a:spcBef>
              <a:spcAft>
                <a:spcPts val="0"/>
              </a:spcAft>
              <a:buSzPts val="1100"/>
              <a:buChar char="o"/>
              <a:defRPr sz="1100"/>
            </a:lvl4pPr>
            <a:lvl5pPr indent="-298450" lvl="4" marL="2286000" rtl="0" algn="l">
              <a:lnSpc>
                <a:spcPct val="95000"/>
              </a:lnSpc>
              <a:spcBef>
                <a:spcPts val="500"/>
              </a:spcBef>
              <a:spcAft>
                <a:spcPts val="0"/>
              </a:spcAft>
              <a:buSzPts val="1100"/>
              <a:buChar char="•"/>
              <a:defRPr sz="1100"/>
            </a:lvl5pPr>
            <a:lvl6pPr indent="-304800" lvl="5" marL="2743200" rtl="0" algn="l">
              <a:spcBef>
                <a:spcPts val="200"/>
              </a:spcBef>
              <a:spcAft>
                <a:spcPts val="0"/>
              </a:spcAft>
              <a:buSzPts val="1200"/>
              <a:buChar char="•"/>
              <a:defRPr sz="1200"/>
            </a:lvl6pPr>
            <a:lvl7pPr indent="-304800" lvl="6" marL="3200400" rtl="0" algn="l">
              <a:spcBef>
                <a:spcPts val="200"/>
              </a:spcBef>
              <a:spcAft>
                <a:spcPts val="0"/>
              </a:spcAft>
              <a:buSzPts val="1200"/>
              <a:buChar char="•"/>
              <a:defRPr sz="1200"/>
            </a:lvl7pPr>
            <a:lvl8pPr indent="-304800" lvl="7" marL="3657600" rtl="0" algn="l">
              <a:spcBef>
                <a:spcPts val="200"/>
              </a:spcBef>
              <a:spcAft>
                <a:spcPts val="0"/>
              </a:spcAft>
              <a:buSzPts val="1200"/>
              <a:buChar char="•"/>
              <a:defRPr sz="1200"/>
            </a:lvl8pPr>
            <a:lvl9pPr indent="-304800" lvl="8" marL="4114800" rtl="0" algn="l">
              <a:spcBef>
                <a:spcPts val="200"/>
              </a:spcBef>
              <a:spcAft>
                <a:spcPts val="0"/>
              </a:spcAft>
              <a:buSzPts val="1200"/>
              <a:buChar char="•"/>
              <a:defRPr sz="1200"/>
            </a:lvl9pPr>
          </a:lstStyle>
          <a:p/>
        </p:txBody>
      </p:sp>
      <p:sp>
        <p:nvSpPr>
          <p:cNvPr id="93" name="Google Shape;93;p20"/>
          <p:cNvSpPr txBox="1"/>
          <p:nvPr>
            <p:ph idx="12" type="sldNum"/>
          </p:nvPr>
        </p:nvSpPr>
        <p:spPr>
          <a:xfrm>
            <a:off x="1" y="4790748"/>
            <a:ext cx="457200" cy="2955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94" name="Google Shape;94;p20"/>
          <p:cNvSpPr txBox="1"/>
          <p:nvPr>
            <p:ph idx="11" type="ftr"/>
          </p:nvPr>
        </p:nvSpPr>
        <p:spPr>
          <a:xfrm>
            <a:off x="457200" y="4800600"/>
            <a:ext cx="5105400" cy="2286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5" name="Shape 95"/>
        <p:cNvGrpSpPr/>
        <p:nvPr/>
      </p:nvGrpSpPr>
      <p:grpSpPr>
        <a:xfrm>
          <a:off x="0" y="0"/>
          <a:ext cx="0" cy="0"/>
          <a:chOff x="0" y="0"/>
          <a:chExt cx="0" cy="0"/>
        </a:xfrm>
      </p:grpSpPr>
      <p:sp>
        <p:nvSpPr>
          <p:cNvPr id="96" name="Google Shape;96;p21"/>
          <p:cNvSpPr txBox="1"/>
          <p:nvPr>
            <p:ph type="title"/>
          </p:nvPr>
        </p:nvSpPr>
        <p:spPr>
          <a:xfrm>
            <a:off x="457200" y="263525"/>
            <a:ext cx="8229600" cy="6000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Clr>
                <a:srgbClr val="262626"/>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7" name="Google Shape;97;p21"/>
          <p:cNvSpPr txBox="1"/>
          <p:nvPr>
            <p:ph idx="12" type="sldNum"/>
          </p:nvPr>
        </p:nvSpPr>
        <p:spPr>
          <a:xfrm>
            <a:off x="1" y="4790748"/>
            <a:ext cx="457200" cy="2955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98" name="Google Shape;98;p21"/>
          <p:cNvSpPr txBox="1"/>
          <p:nvPr>
            <p:ph idx="11" type="ftr"/>
          </p:nvPr>
        </p:nvSpPr>
        <p:spPr>
          <a:xfrm>
            <a:off x="457200" y="4800600"/>
            <a:ext cx="5105400" cy="2286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9" name="Shape 99"/>
        <p:cNvGrpSpPr/>
        <p:nvPr/>
      </p:nvGrpSpPr>
      <p:grpSpPr>
        <a:xfrm>
          <a:off x="0" y="0"/>
          <a:ext cx="0" cy="0"/>
          <a:chOff x="0" y="0"/>
          <a:chExt cx="0" cy="0"/>
        </a:xfrm>
      </p:grpSpPr>
      <p:sp>
        <p:nvSpPr>
          <p:cNvPr id="100" name="Google Shape;100;p22"/>
          <p:cNvSpPr txBox="1"/>
          <p:nvPr>
            <p:ph idx="12" type="sldNum"/>
          </p:nvPr>
        </p:nvSpPr>
        <p:spPr>
          <a:xfrm>
            <a:off x="1" y="4793743"/>
            <a:ext cx="4593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101" name="Google Shape;101;p22"/>
          <p:cNvSpPr txBox="1"/>
          <p:nvPr>
            <p:ph idx="11" type="ftr"/>
          </p:nvPr>
        </p:nvSpPr>
        <p:spPr>
          <a:xfrm>
            <a:off x="457200" y="4800600"/>
            <a:ext cx="5105400" cy="2286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02" name="Shape 102"/>
        <p:cNvGrpSpPr/>
        <p:nvPr/>
      </p:nvGrpSpPr>
      <p:grpSpPr>
        <a:xfrm>
          <a:off x="0" y="0"/>
          <a:ext cx="0" cy="0"/>
          <a:chOff x="0" y="0"/>
          <a:chExt cx="0" cy="0"/>
        </a:xfrm>
      </p:grpSpPr>
      <p:sp>
        <p:nvSpPr>
          <p:cNvPr id="103" name="Google Shape;103;p23"/>
          <p:cNvSpPr txBox="1"/>
          <p:nvPr>
            <p:ph type="title"/>
          </p:nvPr>
        </p:nvSpPr>
        <p:spPr>
          <a:xfrm>
            <a:off x="457200" y="57150"/>
            <a:ext cx="8305800" cy="8001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Clr>
                <a:srgbClr val="262626"/>
              </a:buClr>
              <a:buSzPts val="2400"/>
              <a:buFont typeface="Verdana"/>
              <a:buNone/>
              <a:defRPr b="1" sz="24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4" name="Google Shape;104;p23"/>
          <p:cNvSpPr txBox="1"/>
          <p:nvPr>
            <p:ph idx="1" type="body"/>
          </p:nvPr>
        </p:nvSpPr>
        <p:spPr>
          <a:xfrm>
            <a:off x="3392782" y="1143001"/>
            <a:ext cx="5294100" cy="3486300"/>
          </a:xfrm>
          <a:prstGeom prst="rect">
            <a:avLst/>
          </a:prstGeom>
          <a:noFill/>
          <a:ln>
            <a:noFill/>
          </a:ln>
        </p:spPr>
        <p:txBody>
          <a:bodyPr anchorCtr="0" anchor="t" bIns="34275" lIns="68575" spcFirstLastPara="1" rIns="68575" wrap="square" tIns="34275">
            <a:noAutofit/>
          </a:bodyPr>
          <a:lstStyle>
            <a:lvl1pPr indent="-342900" lvl="0" marL="457200" rtl="0" algn="l">
              <a:lnSpc>
                <a:spcPct val="95000"/>
              </a:lnSpc>
              <a:spcBef>
                <a:spcPts val="900"/>
              </a:spcBef>
              <a:spcAft>
                <a:spcPts val="0"/>
              </a:spcAft>
              <a:buSzPts val="1800"/>
              <a:buChar char="•"/>
              <a:defRPr sz="1800"/>
            </a:lvl1pPr>
            <a:lvl2pPr indent="-336550" lvl="1" marL="914400" rtl="0" algn="l">
              <a:lnSpc>
                <a:spcPct val="95000"/>
              </a:lnSpc>
              <a:spcBef>
                <a:spcPts val="500"/>
              </a:spcBef>
              <a:spcAft>
                <a:spcPts val="0"/>
              </a:spcAft>
              <a:buSzPts val="1700"/>
              <a:buChar char="─"/>
              <a:defRPr sz="1700"/>
            </a:lvl2pPr>
            <a:lvl3pPr indent="-323850" lvl="2" marL="1371600" rtl="0" algn="l">
              <a:lnSpc>
                <a:spcPct val="95000"/>
              </a:lnSpc>
              <a:spcBef>
                <a:spcPts val="500"/>
              </a:spcBef>
              <a:spcAft>
                <a:spcPts val="0"/>
              </a:spcAft>
              <a:buSzPts val="1500"/>
              <a:buChar char="▪"/>
              <a:defRPr sz="1500"/>
            </a:lvl3pPr>
            <a:lvl4pPr indent="-317500" lvl="3" marL="1828800" rtl="0" algn="l">
              <a:lnSpc>
                <a:spcPct val="95000"/>
              </a:lnSpc>
              <a:spcBef>
                <a:spcPts val="500"/>
              </a:spcBef>
              <a:spcAft>
                <a:spcPts val="0"/>
              </a:spcAft>
              <a:buSzPts val="1400"/>
              <a:buChar char="o"/>
              <a:defRPr sz="1400"/>
            </a:lvl4pPr>
            <a:lvl5pPr indent="-317500" lvl="4" marL="2286000" rtl="0" algn="l">
              <a:lnSpc>
                <a:spcPct val="95000"/>
              </a:lnSpc>
              <a:spcBef>
                <a:spcPts val="500"/>
              </a:spcBef>
              <a:spcAft>
                <a:spcPts val="0"/>
              </a:spcAft>
              <a:buSzPts val="1400"/>
              <a:buChar char="•"/>
              <a:defRPr sz="1400"/>
            </a:lvl5pPr>
            <a:lvl6pPr indent="-323850" lvl="5" marL="2743200" rtl="0" algn="l">
              <a:spcBef>
                <a:spcPts val="300"/>
              </a:spcBef>
              <a:spcAft>
                <a:spcPts val="0"/>
              </a:spcAft>
              <a:buSzPts val="1500"/>
              <a:buChar char="•"/>
              <a:defRPr sz="1500"/>
            </a:lvl6pPr>
            <a:lvl7pPr indent="-323850" lvl="6" marL="3200400" rtl="0" algn="l">
              <a:spcBef>
                <a:spcPts val="300"/>
              </a:spcBef>
              <a:spcAft>
                <a:spcPts val="0"/>
              </a:spcAft>
              <a:buSzPts val="1500"/>
              <a:buChar char="•"/>
              <a:defRPr sz="1500"/>
            </a:lvl7pPr>
            <a:lvl8pPr indent="-323850" lvl="7" marL="3657600" rtl="0" algn="l">
              <a:spcBef>
                <a:spcPts val="300"/>
              </a:spcBef>
              <a:spcAft>
                <a:spcPts val="0"/>
              </a:spcAft>
              <a:buSzPts val="1500"/>
              <a:buChar char="•"/>
              <a:defRPr sz="1500"/>
            </a:lvl8pPr>
            <a:lvl9pPr indent="-323850" lvl="8" marL="4114800" rtl="0" algn="l">
              <a:spcBef>
                <a:spcPts val="300"/>
              </a:spcBef>
              <a:spcAft>
                <a:spcPts val="0"/>
              </a:spcAft>
              <a:buSzPts val="1500"/>
              <a:buChar char="•"/>
              <a:defRPr sz="1500"/>
            </a:lvl9pPr>
          </a:lstStyle>
          <a:p/>
        </p:txBody>
      </p:sp>
      <p:sp>
        <p:nvSpPr>
          <p:cNvPr id="105" name="Google Shape;105;p23"/>
          <p:cNvSpPr txBox="1"/>
          <p:nvPr>
            <p:ph idx="2" type="body"/>
          </p:nvPr>
        </p:nvSpPr>
        <p:spPr>
          <a:xfrm>
            <a:off x="443917" y="1143000"/>
            <a:ext cx="2673600" cy="3486300"/>
          </a:xfrm>
          <a:prstGeom prst="rect">
            <a:avLst/>
          </a:prstGeom>
          <a:noFill/>
          <a:ln>
            <a:noFill/>
          </a:ln>
        </p:spPr>
        <p:txBody>
          <a:bodyPr anchorCtr="0" anchor="t" bIns="34275" lIns="68575" spcFirstLastPara="1" rIns="68575" wrap="square" tIns="34275">
            <a:noAutofit/>
          </a:bodyPr>
          <a:lstStyle>
            <a:lvl1pPr indent="-228600" lvl="0" marL="457200" rtl="0" algn="l">
              <a:lnSpc>
                <a:spcPct val="95000"/>
              </a:lnSpc>
              <a:spcBef>
                <a:spcPts val="900"/>
              </a:spcBef>
              <a:spcAft>
                <a:spcPts val="0"/>
              </a:spcAft>
              <a:buSzPts val="1500"/>
              <a:buNone/>
              <a:defRPr sz="1500">
                <a:solidFill>
                  <a:schemeClr val="dk2"/>
                </a:solidFill>
              </a:defRPr>
            </a:lvl1pPr>
            <a:lvl2pPr indent="-228600" lvl="1" marL="914400" rtl="0" algn="l">
              <a:lnSpc>
                <a:spcPct val="95000"/>
              </a:lnSpc>
              <a:spcBef>
                <a:spcPts val="500"/>
              </a:spcBef>
              <a:spcAft>
                <a:spcPts val="0"/>
              </a:spcAft>
              <a:buSzPts val="900"/>
              <a:buNone/>
              <a:defRPr sz="900"/>
            </a:lvl2pPr>
            <a:lvl3pPr indent="-228600" lvl="2" marL="1371600" rtl="0" algn="l">
              <a:lnSpc>
                <a:spcPct val="95000"/>
              </a:lnSpc>
              <a:spcBef>
                <a:spcPts val="500"/>
              </a:spcBef>
              <a:spcAft>
                <a:spcPts val="0"/>
              </a:spcAft>
              <a:buSzPts val="800"/>
              <a:buNone/>
              <a:defRPr sz="800"/>
            </a:lvl3pPr>
            <a:lvl4pPr indent="-228600" lvl="3" marL="1828800" rtl="0" algn="l">
              <a:lnSpc>
                <a:spcPct val="95000"/>
              </a:lnSpc>
              <a:spcBef>
                <a:spcPts val="500"/>
              </a:spcBef>
              <a:spcAft>
                <a:spcPts val="0"/>
              </a:spcAft>
              <a:buSzPts val="700"/>
              <a:buNone/>
              <a:defRPr sz="700"/>
            </a:lvl4pPr>
            <a:lvl5pPr indent="-228600" lvl="4" marL="2286000" rtl="0" algn="l">
              <a:lnSpc>
                <a:spcPct val="95000"/>
              </a:lnSpc>
              <a:spcBef>
                <a:spcPts val="500"/>
              </a:spcBef>
              <a:spcAft>
                <a:spcPts val="0"/>
              </a:spcAft>
              <a:buSzPts val="700"/>
              <a:buNone/>
              <a:defRPr sz="700"/>
            </a:lvl5pPr>
            <a:lvl6pPr indent="-228600" lvl="5" marL="2743200" rtl="0" algn="l">
              <a:spcBef>
                <a:spcPts val="100"/>
              </a:spcBef>
              <a:spcAft>
                <a:spcPts val="0"/>
              </a:spcAft>
              <a:buSzPts val="700"/>
              <a:buNone/>
              <a:defRPr sz="700"/>
            </a:lvl6pPr>
            <a:lvl7pPr indent="-228600" lvl="6" marL="3200400" rtl="0" algn="l">
              <a:spcBef>
                <a:spcPts val="100"/>
              </a:spcBef>
              <a:spcAft>
                <a:spcPts val="0"/>
              </a:spcAft>
              <a:buSzPts val="700"/>
              <a:buNone/>
              <a:defRPr sz="700"/>
            </a:lvl7pPr>
            <a:lvl8pPr indent="-228600" lvl="7" marL="3657600" rtl="0" algn="l">
              <a:spcBef>
                <a:spcPts val="100"/>
              </a:spcBef>
              <a:spcAft>
                <a:spcPts val="0"/>
              </a:spcAft>
              <a:buSzPts val="700"/>
              <a:buNone/>
              <a:defRPr sz="700"/>
            </a:lvl8pPr>
            <a:lvl9pPr indent="-228600" lvl="8" marL="4114800" rtl="0" algn="l">
              <a:spcBef>
                <a:spcPts val="100"/>
              </a:spcBef>
              <a:spcAft>
                <a:spcPts val="0"/>
              </a:spcAft>
              <a:buSzPts val="700"/>
              <a:buNone/>
              <a:defRPr sz="700"/>
            </a:lvl9pPr>
          </a:lstStyle>
          <a:p/>
        </p:txBody>
      </p:sp>
      <p:sp>
        <p:nvSpPr>
          <p:cNvPr id="106" name="Google Shape;106;p23"/>
          <p:cNvSpPr txBox="1"/>
          <p:nvPr>
            <p:ph idx="12" type="sldNum"/>
          </p:nvPr>
        </p:nvSpPr>
        <p:spPr>
          <a:xfrm>
            <a:off x="1" y="4790748"/>
            <a:ext cx="457200" cy="2955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cxnSp>
        <p:nvCxnSpPr>
          <p:cNvPr id="107" name="Google Shape;107;p23"/>
          <p:cNvCxnSpPr/>
          <p:nvPr/>
        </p:nvCxnSpPr>
        <p:spPr>
          <a:xfrm rot="5400000">
            <a:off x="1835404" y="2685895"/>
            <a:ext cx="2857500" cy="1500"/>
          </a:xfrm>
          <a:prstGeom prst="straightConnector1">
            <a:avLst/>
          </a:prstGeom>
          <a:noFill/>
          <a:ln cap="flat" cmpd="sng" w="15875">
            <a:solidFill>
              <a:srgbClr val="B5B5B5"/>
            </a:solidFill>
            <a:prstDash val="solid"/>
            <a:round/>
            <a:headEnd len="sm" w="sm" type="none"/>
            <a:tailEnd len="sm" w="sm" type="none"/>
          </a:ln>
        </p:spPr>
      </p:cxnSp>
      <p:sp>
        <p:nvSpPr>
          <p:cNvPr id="108" name="Google Shape;108;p23"/>
          <p:cNvSpPr txBox="1"/>
          <p:nvPr>
            <p:ph idx="11" type="ftr"/>
          </p:nvPr>
        </p:nvSpPr>
        <p:spPr>
          <a:xfrm>
            <a:off x="457200" y="4800600"/>
            <a:ext cx="5105400" cy="2286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Caption">
  <p:cSld name="PhotoCaption">
    <p:spTree>
      <p:nvGrpSpPr>
        <p:cNvPr id="109" name="Shape 109"/>
        <p:cNvGrpSpPr/>
        <p:nvPr/>
      </p:nvGrpSpPr>
      <p:grpSpPr>
        <a:xfrm>
          <a:off x="0" y="0"/>
          <a:ext cx="0" cy="0"/>
          <a:chOff x="0" y="0"/>
          <a:chExt cx="0" cy="0"/>
        </a:xfrm>
      </p:grpSpPr>
      <p:sp>
        <p:nvSpPr>
          <p:cNvPr id="110" name="Google Shape;110;p24"/>
          <p:cNvSpPr txBox="1"/>
          <p:nvPr>
            <p:ph type="title"/>
          </p:nvPr>
        </p:nvSpPr>
        <p:spPr>
          <a:xfrm>
            <a:off x="457200" y="263525"/>
            <a:ext cx="8229600" cy="6000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Clr>
                <a:srgbClr val="262626"/>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1" name="Google Shape;111;p24"/>
          <p:cNvSpPr txBox="1"/>
          <p:nvPr>
            <p:ph idx="12" type="sldNum"/>
          </p:nvPr>
        </p:nvSpPr>
        <p:spPr>
          <a:xfrm>
            <a:off x="1" y="4790748"/>
            <a:ext cx="457200" cy="2955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112" name="Google Shape;112;p24"/>
          <p:cNvSpPr txBox="1"/>
          <p:nvPr>
            <p:ph idx="11" type="ftr"/>
          </p:nvPr>
        </p:nvSpPr>
        <p:spPr>
          <a:xfrm>
            <a:off x="457200" y="4800600"/>
            <a:ext cx="5105400" cy="2286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3" name="Google Shape;113;p24"/>
          <p:cNvSpPr/>
          <p:nvPr>
            <p:ph idx="2" type="pic"/>
          </p:nvPr>
        </p:nvSpPr>
        <p:spPr>
          <a:xfrm>
            <a:off x="457200" y="1143000"/>
            <a:ext cx="5867400" cy="3486300"/>
          </a:xfrm>
          <a:prstGeom prst="rect">
            <a:avLst/>
          </a:prstGeom>
          <a:noFill/>
          <a:ln>
            <a:noFill/>
          </a:ln>
        </p:spPr>
        <p:txBody>
          <a:bodyPr anchorCtr="0" anchor="t" bIns="34275" lIns="68575" spcFirstLastPara="1" rIns="68575" wrap="square" tIns="34275">
            <a:noAutofit/>
          </a:bodyPr>
          <a:lstStyle>
            <a:lvl1pPr lvl="0" marR="0" rtl="0" algn="l">
              <a:lnSpc>
                <a:spcPct val="95000"/>
              </a:lnSpc>
              <a:spcBef>
                <a:spcPts val="900"/>
              </a:spcBef>
              <a:spcAft>
                <a:spcPts val="0"/>
              </a:spcAft>
              <a:buClr>
                <a:schemeClr val="lt2"/>
              </a:buClr>
              <a:buSzPts val="1800"/>
              <a:buFont typeface="Arial"/>
              <a:buChar char="•"/>
              <a:defRPr b="0" i="0" sz="1800" u="none" cap="none" strike="noStrike">
                <a:solidFill>
                  <a:schemeClr val="dk1"/>
                </a:solidFill>
                <a:latin typeface="Verdana"/>
                <a:ea typeface="Verdana"/>
                <a:cs typeface="Verdana"/>
                <a:sym typeface="Verdana"/>
              </a:defRPr>
            </a:lvl1pPr>
            <a:lvl2pPr lvl="1" marR="0" rtl="0" algn="l">
              <a:lnSpc>
                <a:spcPct val="95000"/>
              </a:lnSpc>
              <a:spcBef>
                <a:spcPts val="500"/>
              </a:spcBef>
              <a:spcAft>
                <a:spcPts val="0"/>
              </a:spcAft>
              <a:buClr>
                <a:schemeClr val="lt2"/>
              </a:buClr>
              <a:buSzPts val="1500"/>
              <a:buFont typeface="Verdana"/>
              <a:buChar char="─"/>
              <a:defRPr b="0" i="0" sz="1500" u="none" cap="none" strike="noStrike">
                <a:solidFill>
                  <a:schemeClr val="dk1"/>
                </a:solidFill>
                <a:latin typeface="Verdana"/>
                <a:ea typeface="Verdana"/>
                <a:cs typeface="Verdana"/>
                <a:sym typeface="Verdana"/>
              </a:defRPr>
            </a:lvl2pPr>
            <a:lvl3pPr lvl="2" marR="0" rtl="0" algn="l">
              <a:lnSpc>
                <a:spcPct val="95000"/>
              </a:lnSpc>
              <a:spcBef>
                <a:spcPts val="500"/>
              </a:spcBef>
              <a:spcAft>
                <a:spcPts val="0"/>
              </a:spcAft>
              <a:buClr>
                <a:schemeClr val="lt2"/>
              </a:buClr>
              <a:buSzPts val="1400"/>
              <a:buFont typeface="Noto Sans Symbols"/>
              <a:buChar char="▪"/>
              <a:defRPr b="0" i="0" sz="1400" u="none" cap="none" strike="noStrike">
                <a:solidFill>
                  <a:schemeClr val="dk1"/>
                </a:solidFill>
                <a:latin typeface="Verdana"/>
                <a:ea typeface="Verdana"/>
                <a:cs typeface="Verdana"/>
                <a:sym typeface="Verdana"/>
              </a:defRPr>
            </a:lvl3pPr>
            <a:lvl4pPr lvl="3" marR="0" rtl="0" algn="l">
              <a:lnSpc>
                <a:spcPct val="95000"/>
              </a:lnSpc>
              <a:spcBef>
                <a:spcPts val="500"/>
              </a:spcBef>
              <a:spcAft>
                <a:spcPts val="0"/>
              </a:spcAft>
              <a:buClr>
                <a:schemeClr val="lt2"/>
              </a:buClr>
              <a:buSzPts val="1200"/>
              <a:buFont typeface="Courier New"/>
              <a:buChar char="o"/>
              <a:defRPr b="0" i="0" sz="1200" u="none" cap="none" strike="noStrike">
                <a:solidFill>
                  <a:schemeClr val="dk1"/>
                </a:solidFill>
                <a:latin typeface="Verdana"/>
                <a:ea typeface="Verdana"/>
                <a:cs typeface="Verdana"/>
                <a:sym typeface="Verdana"/>
              </a:defRPr>
            </a:lvl4pPr>
            <a:lvl5pPr lvl="4" marR="0" rtl="0" algn="l">
              <a:lnSpc>
                <a:spcPct val="95000"/>
              </a:lnSpc>
              <a:spcBef>
                <a:spcPts val="500"/>
              </a:spcBef>
              <a:spcAft>
                <a:spcPts val="0"/>
              </a:spcAft>
              <a:buClr>
                <a:schemeClr val="lt2"/>
              </a:buClr>
              <a:buSzPts val="1200"/>
              <a:buFont typeface="Arial"/>
              <a:buChar char="•"/>
              <a:defRPr b="0" i="0" sz="1200" u="none" cap="none" strike="noStrike">
                <a:solidFill>
                  <a:schemeClr val="dk1"/>
                </a:solidFill>
                <a:latin typeface="Verdana"/>
                <a:ea typeface="Verdana"/>
                <a:cs typeface="Verdana"/>
                <a:sym typeface="Verdana"/>
              </a:defRPr>
            </a:lvl5pPr>
            <a:lvl6pPr lvl="5" marR="0" rtl="0" algn="l">
              <a:spcBef>
                <a:spcPts val="200"/>
              </a:spcBef>
              <a:spcAft>
                <a:spcPts val="0"/>
              </a:spcAft>
              <a:buClr>
                <a:schemeClr val="accent1"/>
              </a:buClr>
              <a:buSzPts val="1200"/>
              <a:buFont typeface="Arial"/>
              <a:buChar char="•"/>
              <a:defRPr b="0" i="0" sz="1200" u="none" cap="none" strike="noStrike">
                <a:solidFill>
                  <a:schemeClr val="dk2"/>
                </a:solidFill>
                <a:latin typeface="Verdana"/>
                <a:ea typeface="Verdana"/>
                <a:cs typeface="Verdana"/>
                <a:sym typeface="Verdana"/>
              </a:defRPr>
            </a:lvl6pPr>
            <a:lvl7pPr lvl="6" marR="0" rtl="0" algn="l">
              <a:spcBef>
                <a:spcPts val="200"/>
              </a:spcBef>
              <a:spcAft>
                <a:spcPts val="0"/>
              </a:spcAft>
              <a:buClr>
                <a:schemeClr val="accent1"/>
              </a:buClr>
              <a:buSzPts val="1200"/>
              <a:buFont typeface="Arial"/>
              <a:buChar char="•"/>
              <a:defRPr b="0" i="0" sz="1200" u="none" cap="none" strike="noStrike">
                <a:solidFill>
                  <a:schemeClr val="dk2"/>
                </a:solidFill>
                <a:latin typeface="Verdana"/>
                <a:ea typeface="Verdana"/>
                <a:cs typeface="Verdana"/>
                <a:sym typeface="Verdana"/>
              </a:defRPr>
            </a:lvl7pPr>
            <a:lvl8pPr lvl="7" marR="0" rtl="0" algn="l">
              <a:spcBef>
                <a:spcPts val="200"/>
              </a:spcBef>
              <a:spcAft>
                <a:spcPts val="0"/>
              </a:spcAft>
              <a:buClr>
                <a:schemeClr val="accent1"/>
              </a:buClr>
              <a:buSzPts val="1200"/>
              <a:buFont typeface="Arial"/>
              <a:buChar char="•"/>
              <a:defRPr b="0" i="0" sz="1200" u="none" cap="none" strike="noStrike">
                <a:solidFill>
                  <a:schemeClr val="dk2"/>
                </a:solidFill>
                <a:latin typeface="Verdana"/>
                <a:ea typeface="Verdana"/>
                <a:cs typeface="Verdana"/>
                <a:sym typeface="Verdana"/>
              </a:defRPr>
            </a:lvl8pPr>
            <a:lvl9pPr lvl="8" marR="0" rtl="0" algn="l">
              <a:spcBef>
                <a:spcPts val="200"/>
              </a:spcBef>
              <a:spcAft>
                <a:spcPts val="0"/>
              </a:spcAft>
              <a:buClr>
                <a:schemeClr val="accent1"/>
              </a:buClr>
              <a:buSzPts val="1200"/>
              <a:buFont typeface="Arial"/>
              <a:buChar char="•"/>
              <a:defRPr b="0" i="0" sz="1200" u="none" cap="none" strike="noStrike">
                <a:solidFill>
                  <a:schemeClr val="dk2"/>
                </a:solidFill>
                <a:latin typeface="Verdana"/>
                <a:ea typeface="Verdana"/>
                <a:cs typeface="Verdana"/>
                <a:sym typeface="Verdana"/>
              </a:defRPr>
            </a:lvl9pPr>
          </a:lstStyle>
          <a:p/>
        </p:txBody>
      </p:sp>
      <p:sp>
        <p:nvSpPr>
          <p:cNvPr id="114" name="Google Shape;114;p24"/>
          <p:cNvSpPr txBox="1"/>
          <p:nvPr>
            <p:ph idx="1" type="body"/>
          </p:nvPr>
        </p:nvSpPr>
        <p:spPr>
          <a:xfrm>
            <a:off x="6553200" y="1143000"/>
            <a:ext cx="2133600" cy="3486300"/>
          </a:xfrm>
          <a:prstGeom prst="rect">
            <a:avLst/>
          </a:prstGeom>
          <a:noFill/>
          <a:ln>
            <a:noFill/>
          </a:ln>
        </p:spPr>
        <p:txBody>
          <a:bodyPr anchorCtr="0" anchor="t" bIns="34275" lIns="68575" spcFirstLastPara="1" rIns="68575" wrap="square" tIns="34275">
            <a:noAutofit/>
          </a:bodyPr>
          <a:lstStyle>
            <a:lvl1pPr indent="-228600" lvl="0" marL="457200" rtl="0" algn="l">
              <a:lnSpc>
                <a:spcPct val="95000"/>
              </a:lnSpc>
              <a:spcBef>
                <a:spcPts val="900"/>
              </a:spcBef>
              <a:spcAft>
                <a:spcPts val="0"/>
              </a:spcAft>
              <a:buSzPts val="1500"/>
              <a:buFont typeface="Verdana"/>
              <a:buNone/>
              <a:defRPr sz="1500"/>
            </a:lvl1pPr>
            <a:lvl2pPr indent="-317500" lvl="1" marL="914400" rtl="0" algn="l">
              <a:lnSpc>
                <a:spcPct val="95000"/>
              </a:lnSpc>
              <a:spcBef>
                <a:spcPts val="500"/>
              </a:spcBef>
              <a:spcAft>
                <a:spcPts val="0"/>
              </a:spcAft>
              <a:buSzPts val="1400"/>
              <a:buChar char="─"/>
              <a:defRPr sz="1400"/>
            </a:lvl2pPr>
            <a:lvl3pPr indent="-304800" lvl="2" marL="1371600" rtl="0" algn="l">
              <a:lnSpc>
                <a:spcPct val="95000"/>
              </a:lnSpc>
              <a:spcBef>
                <a:spcPts val="500"/>
              </a:spcBef>
              <a:spcAft>
                <a:spcPts val="0"/>
              </a:spcAft>
              <a:buSzPts val="1200"/>
              <a:buChar char="▪"/>
              <a:defRPr sz="1200"/>
            </a:lvl3pPr>
            <a:lvl4pPr indent="-298450" lvl="3" marL="1828800" rtl="0" algn="l">
              <a:lnSpc>
                <a:spcPct val="95000"/>
              </a:lnSpc>
              <a:spcBef>
                <a:spcPts val="500"/>
              </a:spcBef>
              <a:spcAft>
                <a:spcPts val="0"/>
              </a:spcAft>
              <a:buSzPts val="1100"/>
              <a:buChar char="o"/>
              <a:defRPr sz="1100"/>
            </a:lvl4pPr>
            <a:lvl5pPr indent="-298450" lvl="4" marL="2286000" rtl="0" algn="l">
              <a:lnSpc>
                <a:spcPct val="95000"/>
              </a:lnSpc>
              <a:spcBef>
                <a:spcPts val="500"/>
              </a:spcBef>
              <a:spcAft>
                <a:spcPts val="0"/>
              </a:spcAft>
              <a:buSzPts val="1100"/>
              <a:buChar char="•"/>
              <a:defRPr sz="1100"/>
            </a:lvl5pPr>
            <a:lvl6pPr indent="-317500" lvl="5" marL="2743200" rtl="0" algn="l">
              <a:spcBef>
                <a:spcPts val="300"/>
              </a:spcBef>
              <a:spcAft>
                <a:spcPts val="0"/>
              </a:spcAft>
              <a:buSzPts val="1400"/>
              <a:buChar char="•"/>
              <a:defRPr/>
            </a:lvl6pPr>
            <a:lvl7pPr indent="-317500" lvl="6" marL="3200400" rtl="0" algn="l">
              <a:spcBef>
                <a:spcPts val="300"/>
              </a:spcBef>
              <a:spcAft>
                <a:spcPts val="0"/>
              </a:spcAft>
              <a:buSzPts val="1400"/>
              <a:buChar char="•"/>
              <a:defRPr/>
            </a:lvl7pPr>
            <a:lvl8pPr indent="-317500" lvl="7" marL="3657600" rtl="0" algn="l">
              <a:spcBef>
                <a:spcPts val="300"/>
              </a:spcBef>
              <a:spcAft>
                <a:spcPts val="0"/>
              </a:spcAft>
              <a:buSzPts val="1400"/>
              <a:buChar char="•"/>
              <a:defRPr/>
            </a:lvl8pPr>
            <a:lvl9pPr indent="-317500" lvl="8" marL="4114800" rtl="0" algn="l">
              <a:spcBef>
                <a:spcPts val="300"/>
              </a:spcBef>
              <a:spcAft>
                <a:spcPts val="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63525"/>
            <a:ext cx="8229600" cy="600000"/>
          </a:xfrm>
          <a:prstGeom prst="rect">
            <a:avLst/>
          </a:prstGeom>
          <a:noFill/>
          <a:ln>
            <a:noFill/>
          </a:ln>
        </p:spPr>
        <p:txBody>
          <a:bodyPr anchorCtr="0" anchor="b" bIns="34275" lIns="68575" spcFirstLastPara="1" rIns="68575" wrap="square" tIns="34275">
            <a:noAutofit/>
          </a:bodyPr>
          <a:lstStyle>
            <a:lvl1pPr lvl="0" marR="0" rtl="0" algn="l">
              <a:spcBef>
                <a:spcPts val="0"/>
              </a:spcBef>
              <a:spcAft>
                <a:spcPts val="0"/>
              </a:spcAft>
              <a:buClr>
                <a:srgbClr val="262626"/>
              </a:buClr>
              <a:buSzPts val="2400"/>
              <a:buFont typeface="Verdana"/>
              <a:buNone/>
              <a:defRPr b="1" i="0" sz="2400" u="none" cap="none" strike="noStrike">
                <a:solidFill>
                  <a:srgbClr val="262626"/>
                </a:solidFill>
                <a:latin typeface="Verdana"/>
                <a:ea typeface="Verdana"/>
                <a:cs typeface="Verdana"/>
                <a:sym typeface="Verdana"/>
              </a:defRPr>
            </a:lvl1pPr>
            <a:lvl2pPr lvl="1" marR="0" rtl="0" algn="l">
              <a:spcBef>
                <a:spcPts val="0"/>
              </a:spcBef>
              <a:spcAft>
                <a:spcPts val="0"/>
              </a:spcAft>
              <a:buSzPts val="1100"/>
              <a:buNone/>
              <a:defRPr b="0" i="0" sz="1400" u="none" cap="none" strike="noStrike">
                <a:solidFill>
                  <a:schemeClr val="dk2"/>
                </a:solidFill>
              </a:defRPr>
            </a:lvl2pPr>
            <a:lvl3pPr lvl="2" marR="0" rtl="0" algn="l">
              <a:spcBef>
                <a:spcPts val="0"/>
              </a:spcBef>
              <a:spcAft>
                <a:spcPts val="0"/>
              </a:spcAft>
              <a:buSzPts val="1100"/>
              <a:buNone/>
              <a:defRPr b="0" i="0" sz="1400" u="none" cap="none" strike="noStrike">
                <a:solidFill>
                  <a:schemeClr val="dk2"/>
                </a:solidFill>
              </a:defRPr>
            </a:lvl3pPr>
            <a:lvl4pPr lvl="3" marR="0" rtl="0" algn="l">
              <a:spcBef>
                <a:spcPts val="0"/>
              </a:spcBef>
              <a:spcAft>
                <a:spcPts val="0"/>
              </a:spcAft>
              <a:buSzPts val="1100"/>
              <a:buNone/>
              <a:defRPr b="0" i="0" sz="1400" u="none" cap="none" strike="noStrike">
                <a:solidFill>
                  <a:schemeClr val="dk2"/>
                </a:solidFill>
              </a:defRPr>
            </a:lvl4pPr>
            <a:lvl5pPr lvl="4" marR="0" rtl="0" algn="l">
              <a:spcBef>
                <a:spcPts val="0"/>
              </a:spcBef>
              <a:spcAft>
                <a:spcPts val="0"/>
              </a:spcAft>
              <a:buSzPts val="1100"/>
              <a:buNone/>
              <a:defRPr b="0" i="0" sz="1400" u="none" cap="none" strike="noStrike">
                <a:solidFill>
                  <a:schemeClr val="dk2"/>
                </a:solidFill>
              </a:defRPr>
            </a:lvl5pPr>
            <a:lvl6pPr lvl="5" marR="0" rtl="0" algn="l">
              <a:spcBef>
                <a:spcPts val="0"/>
              </a:spcBef>
              <a:spcAft>
                <a:spcPts val="0"/>
              </a:spcAft>
              <a:buSzPts val="1100"/>
              <a:buNone/>
              <a:defRPr b="0" i="0" sz="1400" u="none" cap="none" strike="noStrike">
                <a:solidFill>
                  <a:schemeClr val="dk2"/>
                </a:solidFill>
              </a:defRPr>
            </a:lvl6pPr>
            <a:lvl7pPr lvl="6" marR="0" rtl="0" algn="l">
              <a:spcBef>
                <a:spcPts val="0"/>
              </a:spcBef>
              <a:spcAft>
                <a:spcPts val="0"/>
              </a:spcAft>
              <a:buSzPts val="1100"/>
              <a:buNone/>
              <a:defRPr b="0" i="0" sz="1400" u="none" cap="none" strike="noStrike">
                <a:solidFill>
                  <a:schemeClr val="dk2"/>
                </a:solidFill>
              </a:defRPr>
            </a:lvl7pPr>
            <a:lvl8pPr lvl="7" marR="0" rtl="0" algn="l">
              <a:spcBef>
                <a:spcPts val="0"/>
              </a:spcBef>
              <a:spcAft>
                <a:spcPts val="0"/>
              </a:spcAft>
              <a:buSzPts val="1100"/>
              <a:buNone/>
              <a:defRPr b="0" i="0" sz="1400" u="none" cap="none" strike="noStrike">
                <a:solidFill>
                  <a:schemeClr val="dk2"/>
                </a:solidFill>
              </a:defRPr>
            </a:lvl8pPr>
            <a:lvl9pPr lvl="8" marR="0" rtl="0" algn="l">
              <a:spcBef>
                <a:spcPts val="0"/>
              </a:spcBef>
              <a:spcAft>
                <a:spcPts val="0"/>
              </a:spcAft>
              <a:buSzPts val="1100"/>
              <a:buNone/>
              <a:defRPr b="0" i="0" sz="1400" u="none" cap="none" strike="noStrike">
                <a:solidFill>
                  <a:schemeClr val="dk2"/>
                </a:solidFill>
              </a:defRPr>
            </a:lvl9pPr>
          </a:lstStyle>
          <a:p/>
        </p:txBody>
      </p:sp>
      <p:sp>
        <p:nvSpPr>
          <p:cNvPr id="52" name="Google Shape;52;p13"/>
          <p:cNvSpPr txBox="1"/>
          <p:nvPr>
            <p:ph idx="1" type="body"/>
          </p:nvPr>
        </p:nvSpPr>
        <p:spPr>
          <a:xfrm>
            <a:off x="457200" y="1143000"/>
            <a:ext cx="8229600" cy="34863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5000"/>
              </a:lnSpc>
              <a:spcBef>
                <a:spcPts val="900"/>
              </a:spcBef>
              <a:spcAft>
                <a:spcPts val="0"/>
              </a:spcAft>
              <a:buClr>
                <a:schemeClr val="lt2"/>
              </a:buClr>
              <a:buSzPts val="1800"/>
              <a:buFont typeface="Arial"/>
              <a:buChar char="•"/>
              <a:defRPr b="0" i="0" sz="1800" u="none" cap="none" strike="noStrike">
                <a:solidFill>
                  <a:schemeClr val="dk1"/>
                </a:solidFill>
                <a:latin typeface="Verdana"/>
                <a:ea typeface="Verdana"/>
                <a:cs typeface="Verdana"/>
                <a:sym typeface="Verdana"/>
              </a:defRPr>
            </a:lvl1pPr>
            <a:lvl2pPr indent="-323850" lvl="1" marL="914400" marR="0" rtl="0" algn="l">
              <a:lnSpc>
                <a:spcPct val="95000"/>
              </a:lnSpc>
              <a:spcBef>
                <a:spcPts val="500"/>
              </a:spcBef>
              <a:spcAft>
                <a:spcPts val="0"/>
              </a:spcAft>
              <a:buClr>
                <a:schemeClr val="lt2"/>
              </a:buClr>
              <a:buSzPts val="1500"/>
              <a:buFont typeface="Verdana"/>
              <a:buChar char="─"/>
              <a:defRPr b="0" i="0" sz="1500" u="none" cap="none" strike="noStrike">
                <a:solidFill>
                  <a:schemeClr val="dk1"/>
                </a:solidFill>
                <a:latin typeface="Verdana"/>
                <a:ea typeface="Verdana"/>
                <a:cs typeface="Verdana"/>
                <a:sym typeface="Verdana"/>
              </a:defRPr>
            </a:lvl2pPr>
            <a:lvl3pPr indent="-317500" lvl="2" marL="1371600" marR="0" rtl="0" algn="l">
              <a:lnSpc>
                <a:spcPct val="95000"/>
              </a:lnSpc>
              <a:spcBef>
                <a:spcPts val="500"/>
              </a:spcBef>
              <a:spcAft>
                <a:spcPts val="0"/>
              </a:spcAft>
              <a:buClr>
                <a:schemeClr val="lt2"/>
              </a:buClr>
              <a:buSzPts val="1400"/>
              <a:buFont typeface="Noto Sans Symbols"/>
              <a:buChar char="▪"/>
              <a:defRPr b="0" i="0" sz="1400" u="none" cap="none" strike="noStrike">
                <a:solidFill>
                  <a:schemeClr val="dk1"/>
                </a:solidFill>
                <a:latin typeface="Verdana"/>
                <a:ea typeface="Verdana"/>
                <a:cs typeface="Verdana"/>
                <a:sym typeface="Verdana"/>
              </a:defRPr>
            </a:lvl3pPr>
            <a:lvl4pPr indent="-304800" lvl="3" marL="1828800" marR="0" rtl="0" algn="l">
              <a:lnSpc>
                <a:spcPct val="95000"/>
              </a:lnSpc>
              <a:spcBef>
                <a:spcPts val="500"/>
              </a:spcBef>
              <a:spcAft>
                <a:spcPts val="0"/>
              </a:spcAft>
              <a:buClr>
                <a:schemeClr val="lt2"/>
              </a:buClr>
              <a:buSzPts val="1200"/>
              <a:buFont typeface="Courier New"/>
              <a:buChar char="o"/>
              <a:defRPr b="0" i="0" sz="1200" u="none" cap="none" strike="noStrike">
                <a:solidFill>
                  <a:schemeClr val="dk1"/>
                </a:solidFill>
                <a:latin typeface="Verdana"/>
                <a:ea typeface="Verdana"/>
                <a:cs typeface="Verdana"/>
                <a:sym typeface="Verdana"/>
              </a:defRPr>
            </a:lvl4pPr>
            <a:lvl5pPr indent="-304800" lvl="4" marL="2286000" marR="0" rtl="0" algn="l">
              <a:lnSpc>
                <a:spcPct val="95000"/>
              </a:lnSpc>
              <a:spcBef>
                <a:spcPts val="500"/>
              </a:spcBef>
              <a:spcAft>
                <a:spcPts val="0"/>
              </a:spcAft>
              <a:buClr>
                <a:schemeClr val="lt2"/>
              </a:buClr>
              <a:buSzPts val="1200"/>
              <a:buFont typeface="Arial"/>
              <a:buChar char="•"/>
              <a:defRPr b="0" i="0" sz="1200" u="none" cap="none" strike="noStrike">
                <a:solidFill>
                  <a:schemeClr val="dk1"/>
                </a:solidFill>
                <a:latin typeface="Verdana"/>
                <a:ea typeface="Verdana"/>
                <a:cs typeface="Verdana"/>
                <a:sym typeface="Verdana"/>
              </a:defRPr>
            </a:lvl5pPr>
            <a:lvl6pPr indent="-304800" lvl="5" marL="2743200" marR="0" rtl="0" algn="l">
              <a:spcBef>
                <a:spcPts val="200"/>
              </a:spcBef>
              <a:spcAft>
                <a:spcPts val="0"/>
              </a:spcAft>
              <a:buClr>
                <a:schemeClr val="accent1"/>
              </a:buClr>
              <a:buSzPts val="1200"/>
              <a:buFont typeface="Arial"/>
              <a:buChar char="•"/>
              <a:defRPr b="0" i="0" sz="1200" u="none" cap="none" strike="noStrike">
                <a:solidFill>
                  <a:schemeClr val="dk2"/>
                </a:solidFill>
                <a:latin typeface="Verdana"/>
                <a:ea typeface="Verdana"/>
                <a:cs typeface="Verdana"/>
                <a:sym typeface="Verdana"/>
              </a:defRPr>
            </a:lvl6pPr>
            <a:lvl7pPr indent="-304800" lvl="6" marL="3200400" marR="0" rtl="0" algn="l">
              <a:spcBef>
                <a:spcPts val="200"/>
              </a:spcBef>
              <a:spcAft>
                <a:spcPts val="0"/>
              </a:spcAft>
              <a:buClr>
                <a:schemeClr val="accent1"/>
              </a:buClr>
              <a:buSzPts val="1200"/>
              <a:buFont typeface="Arial"/>
              <a:buChar char="•"/>
              <a:defRPr b="0" i="0" sz="1200" u="none" cap="none" strike="noStrike">
                <a:solidFill>
                  <a:schemeClr val="dk2"/>
                </a:solidFill>
                <a:latin typeface="Verdana"/>
                <a:ea typeface="Verdana"/>
                <a:cs typeface="Verdana"/>
                <a:sym typeface="Verdana"/>
              </a:defRPr>
            </a:lvl7pPr>
            <a:lvl8pPr indent="-304800" lvl="7" marL="3657600" marR="0" rtl="0" algn="l">
              <a:spcBef>
                <a:spcPts val="200"/>
              </a:spcBef>
              <a:spcAft>
                <a:spcPts val="0"/>
              </a:spcAft>
              <a:buClr>
                <a:schemeClr val="accent1"/>
              </a:buClr>
              <a:buSzPts val="1200"/>
              <a:buFont typeface="Arial"/>
              <a:buChar char="•"/>
              <a:defRPr b="0" i="0" sz="1200" u="none" cap="none" strike="noStrike">
                <a:solidFill>
                  <a:schemeClr val="dk2"/>
                </a:solidFill>
                <a:latin typeface="Verdana"/>
                <a:ea typeface="Verdana"/>
                <a:cs typeface="Verdana"/>
                <a:sym typeface="Verdana"/>
              </a:defRPr>
            </a:lvl8pPr>
            <a:lvl9pPr indent="-304800" lvl="8" marL="4114800" marR="0" rtl="0" algn="l">
              <a:spcBef>
                <a:spcPts val="200"/>
              </a:spcBef>
              <a:spcAft>
                <a:spcPts val="0"/>
              </a:spcAft>
              <a:buClr>
                <a:schemeClr val="accent1"/>
              </a:buClr>
              <a:buSzPts val="1200"/>
              <a:buFont typeface="Arial"/>
              <a:buChar char="•"/>
              <a:defRPr b="0" i="0" sz="1200" u="none" cap="none" strike="noStrike">
                <a:solidFill>
                  <a:schemeClr val="dk2"/>
                </a:solidFill>
                <a:latin typeface="Verdana"/>
                <a:ea typeface="Verdana"/>
                <a:cs typeface="Verdana"/>
                <a:sym typeface="Verdana"/>
              </a:defRPr>
            </a:lvl9pPr>
          </a:lstStyle>
          <a:p/>
        </p:txBody>
      </p:sp>
      <p:sp>
        <p:nvSpPr>
          <p:cNvPr id="53" name="Google Shape;53;p13"/>
          <p:cNvSpPr txBox="1"/>
          <p:nvPr>
            <p:ph idx="12" type="sldNum"/>
          </p:nvPr>
        </p:nvSpPr>
        <p:spPr>
          <a:xfrm>
            <a:off x="1" y="4790748"/>
            <a:ext cx="457200" cy="2955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b="0" i="0" sz="900" u="none" cap="none" strike="noStrike">
                <a:solidFill>
                  <a:srgbClr val="262626"/>
                </a:solidFill>
                <a:latin typeface="Verdana"/>
                <a:ea typeface="Verdana"/>
                <a:cs typeface="Verdana"/>
                <a:sym typeface="Verdana"/>
              </a:defRPr>
            </a:lvl1pPr>
            <a:lvl2pPr indent="0" lvl="1" marL="0" marR="0" rtl="0" algn="l">
              <a:spcBef>
                <a:spcPts val="0"/>
              </a:spcBef>
              <a:buNone/>
              <a:defRPr b="0" i="0" sz="900" u="none" cap="none" strike="noStrike">
                <a:solidFill>
                  <a:srgbClr val="262626"/>
                </a:solidFill>
                <a:latin typeface="Verdana"/>
                <a:ea typeface="Verdana"/>
                <a:cs typeface="Verdana"/>
                <a:sym typeface="Verdana"/>
              </a:defRPr>
            </a:lvl2pPr>
            <a:lvl3pPr indent="0" lvl="2" marL="0" marR="0" rtl="0" algn="l">
              <a:spcBef>
                <a:spcPts val="0"/>
              </a:spcBef>
              <a:buNone/>
              <a:defRPr b="0" i="0" sz="900" u="none" cap="none" strike="noStrike">
                <a:solidFill>
                  <a:srgbClr val="262626"/>
                </a:solidFill>
                <a:latin typeface="Verdana"/>
                <a:ea typeface="Verdana"/>
                <a:cs typeface="Verdana"/>
                <a:sym typeface="Verdana"/>
              </a:defRPr>
            </a:lvl3pPr>
            <a:lvl4pPr indent="0" lvl="3" marL="0" marR="0" rtl="0" algn="l">
              <a:spcBef>
                <a:spcPts val="0"/>
              </a:spcBef>
              <a:buNone/>
              <a:defRPr b="0" i="0" sz="900" u="none" cap="none" strike="noStrike">
                <a:solidFill>
                  <a:srgbClr val="262626"/>
                </a:solidFill>
                <a:latin typeface="Verdana"/>
                <a:ea typeface="Verdana"/>
                <a:cs typeface="Verdana"/>
                <a:sym typeface="Verdana"/>
              </a:defRPr>
            </a:lvl4pPr>
            <a:lvl5pPr indent="0" lvl="4" marL="0" marR="0" rtl="0" algn="l">
              <a:spcBef>
                <a:spcPts val="0"/>
              </a:spcBef>
              <a:buNone/>
              <a:defRPr b="0" i="0" sz="900" u="none" cap="none" strike="noStrike">
                <a:solidFill>
                  <a:srgbClr val="262626"/>
                </a:solidFill>
                <a:latin typeface="Verdana"/>
                <a:ea typeface="Verdana"/>
                <a:cs typeface="Verdana"/>
                <a:sym typeface="Verdana"/>
              </a:defRPr>
            </a:lvl5pPr>
            <a:lvl6pPr indent="0" lvl="5" marL="0" marR="0" rtl="0" algn="l">
              <a:spcBef>
                <a:spcPts val="0"/>
              </a:spcBef>
              <a:buNone/>
              <a:defRPr b="0" i="0" sz="900" u="none" cap="none" strike="noStrike">
                <a:solidFill>
                  <a:srgbClr val="262626"/>
                </a:solidFill>
                <a:latin typeface="Verdana"/>
                <a:ea typeface="Verdana"/>
                <a:cs typeface="Verdana"/>
                <a:sym typeface="Verdana"/>
              </a:defRPr>
            </a:lvl6pPr>
            <a:lvl7pPr indent="0" lvl="6" marL="0" marR="0" rtl="0" algn="l">
              <a:spcBef>
                <a:spcPts val="0"/>
              </a:spcBef>
              <a:buNone/>
              <a:defRPr b="0" i="0" sz="900" u="none" cap="none" strike="noStrike">
                <a:solidFill>
                  <a:srgbClr val="262626"/>
                </a:solidFill>
                <a:latin typeface="Verdana"/>
                <a:ea typeface="Verdana"/>
                <a:cs typeface="Verdana"/>
                <a:sym typeface="Verdana"/>
              </a:defRPr>
            </a:lvl7pPr>
            <a:lvl8pPr indent="0" lvl="7" marL="0" marR="0" rtl="0" algn="l">
              <a:spcBef>
                <a:spcPts val="0"/>
              </a:spcBef>
              <a:buNone/>
              <a:defRPr b="0" i="0" sz="900" u="none" cap="none" strike="noStrike">
                <a:solidFill>
                  <a:srgbClr val="262626"/>
                </a:solidFill>
                <a:latin typeface="Verdana"/>
                <a:ea typeface="Verdana"/>
                <a:cs typeface="Verdana"/>
                <a:sym typeface="Verdana"/>
              </a:defRPr>
            </a:lvl8pPr>
            <a:lvl9pPr indent="0" lvl="8" marL="0" marR="0" rtl="0" algn="l">
              <a:spcBef>
                <a:spcPts val="0"/>
              </a:spcBef>
              <a:buNone/>
              <a:defRPr b="0" i="0" sz="900" u="none" cap="none" strike="noStrike">
                <a:solidFill>
                  <a:srgbClr val="262626"/>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
              <a:t>‹#›</a:t>
            </a:fld>
            <a:endParaRPr/>
          </a:p>
        </p:txBody>
      </p:sp>
      <p:sp>
        <p:nvSpPr>
          <p:cNvPr id="54" name="Google Shape;54;p13"/>
          <p:cNvSpPr/>
          <p:nvPr/>
        </p:nvSpPr>
        <p:spPr>
          <a:xfrm>
            <a:off x="457200" y="926225"/>
            <a:ext cx="8686800" cy="342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Verdana"/>
              <a:ea typeface="Verdana"/>
              <a:cs typeface="Verdana"/>
              <a:sym typeface="Verdana"/>
            </a:endParaRPr>
          </a:p>
        </p:txBody>
      </p:sp>
      <p:sp>
        <p:nvSpPr>
          <p:cNvPr id="55" name="Google Shape;55;p13"/>
          <p:cNvSpPr txBox="1"/>
          <p:nvPr/>
        </p:nvSpPr>
        <p:spPr>
          <a:xfrm>
            <a:off x="5486400" y="4800600"/>
            <a:ext cx="3352800" cy="2769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b="0" i="0" lang="en" sz="1400" u="none" cap="none" strike="noStrike">
                <a:solidFill>
                  <a:schemeClr val="lt2"/>
                </a:solidFill>
                <a:latin typeface="Times New Roman"/>
                <a:ea typeface="Times New Roman"/>
                <a:cs typeface="Times New Roman"/>
                <a:sym typeface="Times New Roman"/>
              </a:rPr>
              <a:t>Worcester Polytechnic Institute</a:t>
            </a:r>
            <a:endParaRPr sz="1100"/>
          </a:p>
        </p:txBody>
      </p:sp>
      <p:sp>
        <p:nvSpPr>
          <p:cNvPr id="56" name="Google Shape;56;p13"/>
          <p:cNvSpPr txBox="1"/>
          <p:nvPr>
            <p:ph idx="11" type="ftr"/>
          </p:nvPr>
        </p:nvSpPr>
        <p:spPr>
          <a:xfrm>
            <a:off x="457200" y="4800600"/>
            <a:ext cx="5105400" cy="2286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b="0" i="0" sz="1200" u="none" cap="none" strike="noStrike">
                <a:solidFill>
                  <a:schemeClr val="dk2"/>
                </a:solidFill>
                <a:latin typeface="Verdana"/>
                <a:ea typeface="Verdana"/>
                <a:cs typeface="Verdana"/>
                <a:sym typeface="Verdana"/>
              </a:defRPr>
            </a:lvl1pPr>
            <a:lvl2pPr lvl="1" marR="0" rtl="0" algn="l">
              <a:spcBef>
                <a:spcPts val="0"/>
              </a:spcBef>
              <a:spcAft>
                <a:spcPts val="0"/>
              </a:spcAft>
              <a:buSzPts val="1100"/>
              <a:buNone/>
              <a:defRPr b="0" i="0" sz="1400" u="none" cap="none" strike="noStrike">
                <a:solidFill>
                  <a:schemeClr val="dk1"/>
                </a:solidFill>
                <a:latin typeface="Verdana"/>
                <a:ea typeface="Verdana"/>
                <a:cs typeface="Verdana"/>
                <a:sym typeface="Verdana"/>
              </a:defRPr>
            </a:lvl2pPr>
            <a:lvl3pPr lvl="2" marR="0" rtl="0" algn="l">
              <a:spcBef>
                <a:spcPts val="0"/>
              </a:spcBef>
              <a:spcAft>
                <a:spcPts val="0"/>
              </a:spcAft>
              <a:buSzPts val="1100"/>
              <a:buNone/>
              <a:defRPr b="0" i="0" sz="1400" u="none" cap="none" strike="noStrike">
                <a:solidFill>
                  <a:schemeClr val="dk1"/>
                </a:solidFill>
                <a:latin typeface="Verdana"/>
                <a:ea typeface="Verdana"/>
                <a:cs typeface="Verdana"/>
                <a:sym typeface="Verdana"/>
              </a:defRPr>
            </a:lvl3pPr>
            <a:lvl4pPr lvl="3" marR="0" rtl="0" algn="l">
              <a:spcBef>
                <a:spcPts val="0"/>
              </a:spcBef>
              <a:spcAft>
                <a:spcPts val="0"/>
              </a:spcAft>
              <a:buSzPts val="1100"/>
              <a:buNone/>
              <a:defRPr b="0" i="0" sz="1400" u="none" cap="none" strike="noStrike">
                <a:solidFill>
                  <a:schemeClr val="dk1"/>
                </a:solidFill>
                <a:latin typeface="Verdana"/>
                <a:ea typeface="Verdana"/>
                <a:cs typeface="Verdana"/>
                <a:sym typeface="Verdana"/>
              </a:defRPr>
            </a:lvl4pPr>
            <a:lvl5pPr lvl="4" marR="0" rtl="0" algn="l">
              <a:spcBef>
                <a:spcPts val="0"/>
              </a:spcBef>
              <a:spcAft>
                <a:spcPts val="0"/>
              </a:spcAft>
              <a:buSzPts val="1100"/>
              <a:buNone/>
              <a:defRPr b="0" i="0" sz="1400" u="none" cap="none" strike="noStrike">
                <a:solidFill>
                  <a:schemeClr val="dk1"/>
                </a:solidFill>
                <a:latin typeface="Verdana"/>
                <a:ea typeface="Verdana"/>
                <a:cs typeface="Verdana"/>
                <a:sym typeface="Verdana"/>
              </a:defRPr>
            </a:lvl5pPr>
            <a:lvl6pPr lvl="5" marR="0" rtl="0" algn="l">
              <a:spcBef>
                <a:spcPts val="0"/>
              </a:spcBef>
              <a:spcAft>
                <a:spcPts val="0"/>
              </a:spcAft>
              <a:buSzPts val="1100"/>
              <a:buNone/>
              <a:defRPr b="0" i="0" sz="1400" u="none" cap="none" strike="noStrike">
                <a:solidFill>
                  <a:schemeClr val="dk1"/>
                </a:solidFill>
                <a:latin typeface="Verdana"/>
                <a:ea typeface="Verdana"/>
                <a:cs typeface="Verdana"/>
                <a:sym typeface="Verdana"/>
              </a:defRPr>
            </a:lvl6pPr>
            <a:lvl7pPr lvl="6" marR="0" rtl="0" algn="l">
              <a:spcBef>
                <a:spcPts val="0"/>
              </a:spcBef>
              <a:spcAft>
                <a:spcPts val="0"/>
              </a:spcAft>
              <a:buSzPts val="1100"/>
              <a:buNone/>
              <a:defRPr b="0" i="0" sz="1400" u="none" cap="none" strike="noStrike">
                <a:solidFill>
                  <a:schemeClr val="dk1"/>
                </a:solidFill>
                <a:latin typeface="Verdana"/>
                <a:ea typeface="Verdana"/>
                <a:cs typeface="Verdana"/>
                <a:sym typeface="Verdana"/>
              </a:defRPr>
            </a:lvl7pPr>
            <a:lvl8pPr lvl="7" marR="0" rtl="0" algn="l">
              <a:spcBef>
                <a:spcPts val="0"/>
              </a:spcBef>
              <a:spcAft>
                <a:spcPts val="0"/>
              </a:spcAft>
              <a:buSzPts val="1100"/>
              <a:buNone/>
              <a:defRPr b="0" i="0" sz="1400" u="none" cap="none" strike="noStrike">
                <a:solidFill>
                  <a:schemeClr val="dk1"/>
                </a:solidFill>
                <a:latin typeface="Verdana"/>
                <a:ea typeface="Verdana"/>
                <a:cs typeface="Verdana"/>
                <a:sym typeface="Verdana"/>
              </a:defRPr>
            </a:lvl8pPr>
            <a:lvl9pPr lvl="8" marR="0" rtl="0" algn="l">
              <a:spcBef>
                <a:spcPts val="0"/>
              </a:spcBef>
              <a:spcAft>
                <a:spcPts val="0"/>
              </a:spcAft>
              <a:buSzPts val="1100"/>
              <a:buNone/>
              <a:defRPr b="0" i="0" sz="1400" u="none" cap="none" strike="noStrike">
                <a:solidFill>
                  <a:schemeClr val="dk1"/>
                </a:solidFill>
                <a:latin typeface="Verdana"/>
                <a:ea typeface="Verdana"/>
                <a:cs typeface="Verdana"/>
                <a:sym typeface="Verdana"/>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23.png"/><Relationship Id="rId5"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comments" Target="../comments/comment1.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comments" Target="../comments/comment3.xml"/><Relationship Id="rId4" Type="http://schemas.openxmlformats.org/officeDocument/2006/relationships/image" Target="../media/image7.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12.png"/><Relationship Id="rId7" Type="http://schemas.openxmlformats.org/officeDocument/2006/relationships/image" Target="../media/image16.png"/><Relationship Id="rId8"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5"/>
          <p:cNvSpPr txBox="1"/>
          <p:nvPr>
            <p:ph type="ctrTitle"/>
          </p:nvPr>
        </p:nvSpPr>
        <p:spPr>
          <a:xfrm>
            <a:off x="44500" y="1754175"/>
            <a:ext cx="9099900" cy="2935800"/>
          </a:xfrm>
          <a:prstGeom prst="rect">
            <a:avLst/>
          </a:prstGeom>
          <a:noFill/>
          <a:ln>
            <a:noFill/>
          </a:ln>
        </p:spPr>
        <p:txBody>
          <a:bodyPr anchorCtr="0" anchor="b" bIns="34275" lIns="68575" spcFirstLastPara="1" rIns="68575" wrap="square" tIns="34275">
            <a:noAutofit/>
          </a:bodyPr>
          <a:lstStyle/>
          <a:p>
            <a:pPr indent="0" lvl="0" marL="0" rtl="0" algn="ctr">
              <a:spcBef>
                <a:spcPts val="0"/>
              </a:spcBef>
              <a:spcAft>
                <a:spcPts val="0"/>
              </a:spcAft>
              <a:buClr>
                <a:srgbClr val="262626"/>
              </a:buClr>
              <a:buSzPts val="3000"/>
              <a:buFont typeface="Verdana"/>
              <a:buNone/>
            </a:pPr>
            <a:r>
              <a:rPr lang="en">
                <a:solidFill>
                  <a:srgbClr val="000000"/>
                </a:solidFill>
              </a:rPr>
              <a:t>CS548 Fall 2019 </a:t>
            </a:r>
            <a:endParaRPr>
              <a:solidFill>
                <a:srgbClr val="000000"/>
              </a:solidFill>
            </a:endParaRPr>
          </a:p>
          <a:p>
            <a:pPr indent="0" lvl="0" marL="0" rtl="0" algn="ctr">
              <a:spcBef>
                <a:spcPts val="0"/>
              </a:spcBef>
              <a:spcAft>
                <a:spcPts val="0"/>
              </a:spcAft>
              <a:buClr>
                <a:srgbClr val="262626"/>
              </a:buClr>
              <a:buSzPts val="3000"/>
              <a:buFont typeface="Verdana"/>
              <a:buNone/>
            </a:pPr>
            <a:r>
              <a:rPr lang="en">
                <a:solidFill>
                  <a:srgbClr val="000000"/>
                </a:solidFill>
              </a:rPr>
              <a:t>Clustering Showcase </a:t>
            </a:r>
            <a:endParaRPr>
              <a:solidFill>
                <a:srgbClr val="000000"/>
              </a:solidFill>
            </a:endParaRPr>
          </a:p>
          <a:p>
            <a:pPr indent="0" lvl="0" marL="0" rtl="0" algn="ctr">
              <a:spcBef>
                <a:spcPts val="0"/>
              </a:spcBef>
              <a:spcAft>
                <a:spcPts val="0"/>
              </a:spcAft>
              <a:buClr>
                <a:srgbClr val="262626"/>
              </a:buClr>
              <a:buSzPts val="3000"/>
              <a:buFont typeface="Verdana"/>
              <a:buNone/>
            </a:pPr>
            <a:r>
              <a:rPr b="0" lang="en" sz="1800">
                <a:solidFill>
                  <a:schemeClr val="dk1"/>
                </a:solidFill>
              </a:rPr>
              <a:t>by Apiwat Ditthapron, Alyssa Herz, Amorn Chokchaisiripakdee, Aritra Kundu</a:t>
            </a:r>
            <a:endParaRPr b="0">
              <a:solidFill>
                <a:srgbClr val="000000"/>
              </a:solidFill>
            </a:endParaRPr>
          </a:p>
          <a:p>
            <a:pPr indent="0" lvl="0" marL="0" rtl="0" algn="ctr">
              <a:spcBef>
                <a:spcPts val="0"/>
              </a:spcBef>
              <a:spcAft>
                <a:spcPts val="0"/>
              </a:spcAft>
              <a:buClr>
                <a:srgbClr val="262626"/>
              </a:buClr>
              <a:buSzPts val="3000"/>
              <a:buFont typeface="Verdana"/>
              <a:buNone/>
            </a:pPr>
            <a:r>
              <a:t/>
            </a:r>
            <a:endParaRPr sz="2400">
              <a:solidFill>
                <a:srgbClr val="000000"/>
              </a:solidFill>
            </a:endParaRPr>
          </a:p>
          <a:p>
            <a:pPr indent="0" lvl="0" marL="0" rtl="0" algn="ctr">
              <a:spcBef>
                <a:spcPts val="0"/>
              </a:spcBef>
              <a:spcAft>
                <a:spcPts val="0"/>
              </a:spcAft>
              <a:buClr>
                <a:srgbClr val="262626"/>
              </a:buClr>
              <a:buSzPts val="3000"/>
              <a:buFont typeface="Verdana"/>
              <a:buNone/>
            </a:pPr>
            <a:r>
              <a:t/>
            </a:r>
            <a:endParaRPr sz="1800">
              <a:solidFill>
                <a:srgbClr val="000000"/>
              </a:solidFill>
            </a:endParaRPr>
          </a:p>
          <a:p>
            <a:pPr indent="0" lvl="0" marL="0" rtl="0" algn="ctr">
              <a:spcBef>
                <a:spcPts val="0"/>
              </a:spcBef>
              <a:spcAft>
                <a:spcPts val="0"/>
              </a:spcAft>
              <a:buClr>
                <a:schemeClr val="dk1"/>
              </a:buClr>
              <a:buSzPts val="3000"/>
              <a:buFont typeface="Arial"/>
              <a:buNone/>
            </a:pPr>
            <a:r>
              <a:rPr b="0" lang="en" sz="1800">
                <a:solidFill>
                  <a:schemeClr val="dk1"/>
                </a:solidFill>
              </a:rPr>
              <a:t>Showcasing work by </a:t>
            </a:r>
            <a:r>
              <a:rPr b="0" lang="en" sz="1800">
                <a:solidFill>
                  <a:schemeClr val="dk1"/>
                </a:solidFill>
              </a:rPr>
              <a:t>Ahmed Alsayat, Hoda El-Sayed</a:t>
            </a:r>
            <a:r>
              <a:rPr b="0" lang="en" sz="1800">
                <a:solidFill>
                  <a:schemeClr val="dk1"/>
                </a:solidFill>
              </a:rPr>
              <a:t> on</a:t>
            </a:r>
            <a:endParaRPr b="0" sz="1800">
              <a:solidFill>
                <a:schemeClr val="dk1"/>
              </a:solidFill>
            </a:endParaRPr>
          </a:p>
          <a:p>
            <a:pPr indent="0" lvl="0" marL="0" rtl="0" algn="ctr">
              <a:spcBef>
                <a:spcPts val="0"/>
              </a:spcBef>
              <a:spcAft>
                <a:spcPts val="0"/>
              </a:spcAft>
              <a:buClr>
                <a:schemeClr val="dk1"/>
              </a:buClr>
              <a:buSzPts val="3000"/>
              <a:buFont typeface="Arial"/>
              <a:buNone/>
            </a:pPr>
            <a:r>
              <a:rPr lang="en" sz="2000">
                <a:solidFill>
                  <a:schemeClr val="dk1"/>
                </a:solidFill>
              </a:rPr>
              <a:t>Social Media Analysis using Optimized K-Means Clustering</a:t>
            </a:r>
            <a:endParaRPr b="0" sz="2000">
              <a:solidFill>
                <a:schemeClr val="dk1"/>
              </a:solidFill>
            </a:endParaRPr>
          </a:p>
          <a:p>
            <a:pPr indent="0" lvl="0" marL="0" rtl="0" algn="ctr">
              <a:spcBef>
                <a:spcPts val="0"/>
              </a:spcBef>
              <a:spcAft>
                <a:spcPts val="0"/>
              </a:spcAft>
              <a:buClr>
                <a:srgbClr val="262626"/>
              </a:buClr>
              <a:buSzPts val="3000"/>
              <a:buFont typeface="Verdana"/>
              <a:buNone/>
            </a:pPr>
            <a:r>
              <a:t/>
            </a:r>
            <a:endParaRPr sz="1800">
              <a:solidFill>
                <a:srgbClr val="000000"/>
              </a:solidFill>
            </a:endParaRPr>
          </a:p>
        </p:txBody>
      </p:sp>
      <p:cxnSp>
        <p:nvCxnSpPr>
          <p:cNvPr id="120" name="Google Shape;120;p25"/>
          <p:cNvCxnSpPr/>
          <p:nvPr/>
        </p:nvCxnSpPr>
        <p:spPr>
          <a:xfrm>
            <a:off x="26700" y="3479425"/>
            <a:ext cx="9112500" cy="0"/>
          </a:xfrm>
          <a:prstGeom prst="straightConnector1">
            <a:avLst/>
          </a:prstGeom>
          <a:noFill/>
          <a:ln cap="flat" cmpd="sng" w="28575">
            <a:solidFill>
              <a:srgbClr val="CC0000"/>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4"/>
          <p:cNvSpPr txBox="1"/>
          <p:nvPr>
            <p:ph type="title"/>
          </p:nvPr>
        </p:nvSpPr>
        <p:spPr>
          <a:xfrm>
            <a:off x="457200" y="263525"/>
            <a:ext cx="8229600" cy="6000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rgbClr val="262626"/>
              </a:buClr>
              <a:buSzPts val="2400"/>
              <a:buFont typeface="Verdana"/>
              <a:buNone/>
            </a:pPr>
            <a:r>
              <a:rPr lang="en"/>
              <a:t>Proposed Algorithm (K-means + GA + OCD)</a:t>
            </a:r>
            <a:endParaRPr/>
          </a:p>
        </p:txBody>
      </p:sp>
      <p:sp>
        <p:nvSpPr>
          <p:cNvPr id="210" name="Google Shape;210;p34"/>
          <p:cNvSpPr txBox="1"/>
          <p:nvPr>
            <p:ph idx="12" type="sldNum"/>
          </p:nvPr>
        </p:nvSpPr>
        <p:spPr>
          <a:xfrm>
            <a:off x="1" y="4790748"/>
            <a:ext cx="457200" cy="295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pic>
        <p:nvPicPr>
          <p:cNvPr id="211" name="Google Shape;211;p34"/>
          <p:cNvPicPr preferRelativeResize="0"/>
          <p:nvPr/>
        </p:nvPicPr>
        <p:blipFill rotWithShape="1">
          <a:blip r:embed="rId3">
            <a:alphaModFix/>
          </a:blip>
          <a:srcRect b="2717" l="3685" r="57396" t="2280"/>
          <a:stretch/>
        </p:blipFill>
        <p:spPr>
          <a:xfrm>
            <a:off x="7285825" y="1071150"/>
            <a:ext cx="1359675" cy="3643725"/>
          </a:xfrm>
          <a:prstGeom prst="rect">
            <a:avLst/>
          </a:prstGeom>
          <a:noFill/>
          <a:ln>
            <a:noFill/>
          </a:ln>
        </p:spPr>
      </p:pic>
      <p:sp>
        <p:nvSpPr>
          <p:cNvPr id="212" name="Google Shape;212;p34"/>
          <p:cNvSpPr txBox="1"/>
          <p:nvPr/>
        </p:nvSpPr>
        <p:spPr>
          <a:xfrm>
            <a:off x="7455300" y="4598475"/>
            <a:ext cx="1688700" cy="29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Verdana"/>
                <a:ea typeface="Verdana"/>
                <a:cs typeface="Verdana"/>
                <a:sym typeface="Verdana"/>
              </a:rPr>
              <a:t>Taken from [1]</a:t>
            </a:r>
            <a:endParaRPr sz="1200">
              <a:latin typeface="Verdana"/>
              <a:ea typeface="Verdana"/>
              <a:cs typeface="Verdana"/>
              <a:sym typeface="Verdana"/>
            </a:endParaRPr>
          </a:p>
        </p:txBody>
      </p:sp>
      <p:sp>
        <p:nvSpPr>
          <p:cNvPr id="213" name="Google Shape;213;p34"/>
          <p:cNvSpPr txBox="1"/>
          <p:nvPr/>
        </p:nvSpPr>
        <p:spPr>
          <a:xfrm>
            <a:off x="372375" y="1071150"/>
            <a:ext cx="6692700" cy="101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Verdana"/>
                <a:ea typeface="Verdana"/>
                <a:cs typeface="Verdana"/>
                <a:sym typeface="Verdana"/>
              </a:rPr>
              <a:t>Genetic Algorithm(GA)</a:t>
            </a:r>
            <a:endParaRPr b="1" sz="1800">
              <a:latin typeface="Verdana"/>
              <a:ea typeface="Verdana"/>
              <a:cs typeface="Verdana"/>
              <a:sym typeface="Verdana"/>
            </a:endParaRPr>
          </a:p>
          <a:p>
            <a:pPr indent="0" lvl="0" marL="0" rtl="0" algn="l">
              <a:spcBef>
                <a:spcPts val="0"/>
              </a:spcBef>
              <a:spcAft>
                <a:spcPts val="0"/>
              </a:spcAft>
              <a:buNone/>
            </a:pPr>
            <a:r>
              <a:rPr lang="en" sz="1800">
                <a:latin typeface="Verdana"/>
                <a:ea typeface="Verdana"/>
                <a:cs typeface="Verdana"/>
                <a:sym typeface="Verdana"/>
              </a:rPr>
              <a:t>Instead of randomly selecting k points as centroids, an optimal set of centroid is generated by GA as example:</a:t>
            </a:r>
            <a:endParaRPr sz="1800">
              <a:solidFill>
                <a:schemeClr val="dk1"/>
              </a:solidFill>
              <a:latin typeface="Verdana"/>
              <a:ea typeface="Verdana"/>
              <a:cs typeface="Verdana"/>
              <a:sym typeface="Verdana"/>
            </a:endParaRPr>
          </a:p>
        </p:txBody>
      </p:sp>
      <p:pic>
        <p:nvPicPr>
          <p:cNvPr id="214" name="Google Shape;214;p34"/>
          <p:cNvPicPr preferRelativeResize="0"/>
          <p:nvPr/>
        </p:nvPicPr>
        <p:blipFill>
          <a:blip r:embed="rId4">
            <a:alphaModFix/>
          </a:blip>
          <a:stretch>
            <a:fillRect/>
          </a:stretch>
        </p:blipFill>
        <p:spPr>
          <a:xfrm>
            <a:off x="372375" y="2169974"/>
            <a:ext cx="5075913" cy="2559950"/>
          </a:xfrm>
          <a:prstGeom prst="rect">
            <a:avLst/>
          </a:prstGeom>
          <a:noFill/>
          <a:ln>
            <a:noFill/>
          </a:ln>
        </p:spPr>
      </p:pic>
      <p:sp>
        <p:nvSpPr>
          <p:cNvPr id="215" name="Google Shape;215;p34"/>
          <p:cNvSpPr txBox="1"/>
          <p:nvPr/>
        </p:nvSpPr>
        <p:spPr>
          <a:xfrm>
            <a:off x="3266400" y="4790750"/>
            <a:ext cx="1688700" cy="295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latin typeface="Verdana"/>
                <a:ea typeface="Verdana"/>
                <a:cs typeface="Verdana"/>
                <a:sym typeface="Verdana"/>
              </a:rPr>
              <a:t>Taken from [2]</a:t>
            </a:r>
            <a:endParaRPr sz="1200">
              <a:latin typeface="Verdana"/>
              <a:ea typeface="Verdana"/>
              <a:cs typeface="Verdana"/>
              <a:sym typeface="Verdana"/>
            </a:endParaRPr>
          </a:p>
        </p:txBody>
      </p:sp>
      <p:sp>
        <p:nvSpPr>
          <p:cNvPr id="216" name="Google Shape;216;p34"/>
          <p:cNvSpPr txBox="1"/>
          <p:nvPr/>
        </p:nvSpPr>
        <p:spPr>
          <a:xfrm>
            <a:off x="3802601" y="3008405"/>
            <a:ext cx="1369800" cy="42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Verdana"/>
                <a:ea typeface="Verdana"/>
                <a:cs typeface="Verdana"/>
                <a:sym typeface="Verdana"/>
              </a:rPr>
              <a:t>Input data</a:t>
            </a:r>
            <a:endParaRPr b="1">
              <a:solidFill>
                <a:srgbClr val="FF0000"/>
              </a:solidFill>
              <a:latin typeface="Verdana"/>
              <a:ea typeface="Verdana"/>
              <a:cs typeface="Verdana"/>
              <a:sym typeface="Verdana"/>
            </a:endParaRPr>
          </a:p>
        </p:txBody>
      </p:sp>
      <p:cxnSp>
        <p:nvCxnSpPr>
          <p:cNvPr id="217" name="Google Shape;217;p34"/>
          <p:cNvCxnSpPr>
            <a:stCxn id="216" idx="1"/>
          </p:cNvCxnSpPr>
          <p:nvPr/>
        </p:nvCxnSpPr>
        <p:spPr>
          <a:xfrm flipH="1">
            <a:off x="3114701" y="3220655"/>
            <a:ext cx="687900" cy="241200"/>
          </a:xfrm>
          <a:prstGeom prst="straightConnector1">
            <a:avLst/>
          </a:prstGeom>
          <a:noFill/>
          <a:ln cap="flat" cmpd="sng" w="28575">
            <a:solidFill>
              <a:srgbClr val="FF0000"/>
            </a:solidFill>
            <a:prstDash val="solid"/>
            <a:round/>
            <a:headEnd len="med" w="med" type="none"/>
            <a:tailEnd len="med" w="med" type="triangle"/>
          </a:ln>
        </p:spPr>
      </p:cxnSp>
      <p:sp>
        <p:nvSpPr>
          <p:cNvPr id="218" name="Google Shape;218;p34"/>
          <p:cNvSpPr txBox="1"/>
          <p:nvPr/>
        </p:nvSpPr>
        <p:spPr>
          <a:xfrm>
            <a:off x="5086950" y="3406750"/>
            <a:ext cx="1978200" cy="42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Verdana"/>
                <a:ea typeface="Verdana"/>
                <a:cs typeface="Verdana"/>
                <a:sym typeface="Verdana"/>
              </a:rPr>
              <a:t>Initial Population</a:t>
            </a:r>
            <a:endParaRPr b="1">
              <a:solidFill>
                <a:srgbClr val="FF0000"/>
              </a:solidFill>
              <a:latin typeface="Verdana"/>
              <a:ea typeface="Verdana"/>
              <a:cs typeface="Verdana"/>
              <a:sym typeface="Verdana"/>
            </a:endParaRPr>
          </a:p>
        </p:txBody>
      </p:sp>
      <p:cxnSp>
        <p:nvCxnSpPr>
          <p:cNvPr id="219" name="Google Shape;219;p34"/>
          <p:cNvCxnSpPr/>
          <p:nvPr/>
        </p:nvCxnSpPr>
        <p:spPr>
          <a:xfrm flipH="1">
            <a:off x="5303704" y="3756801"/>
            <a:ext cx="687900" cy="241200"/>
          </a:xfrm>
          <a:prstGeom prst="straightConnector1">
            <a:avLst/>
          </a:prstGeom>
          <a:noFill/>
          <a:ln cap="flat" cmpd="sng" w="28575">
            <a:solidFill>
              <a:srgbClr val="FF0000"/>
            </a:solidFill>
            <a:prstDash val="solid"/>
            <a:round/>
            <a:headEnd len="med" w="med" type="none"/>
            <a:tailEnd len="med" w="med" type="triangle"/>
          </a:ln>
        </p:spPr>
      </p:cxnSp>
      <p:cxnSp>
        <p:nvCxnSpPr>
          <p:cNvPr id="220" name="Google Shape;220;p34"/>
          <p:cNvCxnSpPr/>
          <p:nvPr/>
        </p:nvCxnSpPr>
        <p:spPr>
          <a:xfrm>
            <a:off x="3457748" y="4057854"/>
            <a:ext cx="1717500" cy="0"/>
          </a:xfrm>
          <a:prstGeom prst="straightConnector1">
            <a:avLst/>
          </a:prstGeom>
          <a:noFill/>
          <a:ln cap="flat" cmpd="sng" w="28575">
            <a:solidFill>
              <a:srgbClr val="FF0000"/>
            </a:solidFill>
            <a:prstDash val="solid"/>
            <a:round/>
            <a:headEnd len="med" w="med" type="none"/>
            <a:tailEnd len="med" w="med" type="none"/>
          </a:ln>
        </p:spPr>
      </p:cxnSp>
      <p:cxnSp>
        <p:nvCxnSpPr>
          <p:cNvPr id="221" name="Google Shape;221;p34"/>
          <p:cNvCxnSpPr/>
          <p:nvPr/>
        </p:nvCxnSpPr>
        <p:spPr>
          <a:xfrm>
            <a:off x="902543" y="4295352"/>
            <a:ext cx="881100" cy="0"/>
          </a:xfrm>
          <a:prstGeom prst="straightConnector1">
            <a:avLst/>
          </a:prstGeom>
          <a:noFill/>
          <a:ln cap="flat" cmpd="sng" w="28575">
            <a:solidFill>
              <a:srgbClr val="FF0000"/>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35"/>
          <p:cNvSpPr txBox="1"/>
          <p:nvPr/>
        </p:nvSpPr>
        <p:spPr>
          <a:xfrm>
            <a:off x="372375" y="1071150"/>
            <a:ext cx="7125600" cy="35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Verdana"/>
                <a:ea typeface="Verdana"/>
                <a:cs typeface="Verdana"/>
                <a:sym typeface="Verdana"/>
              </a:rPr>
              <a:t>Genetic Algorithm(GA)</a:t>
            </a:r>
            <a:endParaRPr b="1" sz="1800">
              <a:latin typeface="Verdana"/>
              <a:ea typeface="Verdana"/>
              <a:cs typeface="Verdana"/>
              <a:sym typeface="Verdana"/>
            </a:endParaRPr>
          </a:p>
          <a:p>
            <a:pPr indent="-342900" lvl="0" marL="457200" rtl="0" algn="l">
              <a:spcBef>
                <a:spcPts val="0"/>
              </a:spcBef>
              <a:spcAft>
                <a:spcPts val="0"/>
              </a:spcAft>
              <a:buSzPts val="1800"/>
              <a:buFont typeface="Verdana"/>
              <a:buChar char="●"/>
            </a:pPr>
            <a:r>
              <a:rPr lang="en" sz="1800">
                <a:latin typeface="Verdana"/>
                <a:ea typeface="Verdana"/>
                <a:cs typeface="Verdana"/>
                <a:sym typeface="Verdana"/>
              </a:rPr>
              <a:t>1st Generation</a:t>
            </a:r>
            <a:endParaRPr sz="1800">
              <a:latin typeface="Verdana"/>
              <a:ea typeface="Verdana"/>
              <a:cs typeface="Verdana"/>
              <a:sym typeface="Verdana"/>
            </a:endParaRPr>
          </a:p>
          <a:p>
            <a:pPr indent="0" lvl="0" marL="914400" rtl="0" algn="l">
              <a:spcBef>
                <a:spcPts val="0"/>
              </a:spcBef>
              <a:spcAft>
                <a:spcPts val="0"/>
              </a:spcAft>
              <a:buNone/>
            </a:pPr>
            <a:r>
              <a:rPr lang="en" sz="1800">
                <a:latin typeface="Verdana"/>
                <a:ea typeface="Verdana"/>
                <a:cs typeface="Verdana"/>
                <a:sym typeface="Verdana"/>
              </a:rPr>
              <a:t>(51.6,</a:t>
            </a:r>
            <a:r>
              <a:rPr lang="en" sz="1800" u="sng">
                <a:latin typeface="Verdana"/>
                <a:ea typeface="Verdana"/>
                <a:cs typeface="Verdana"/>
                <a:sym typeface="Verdana"/>
              </a:rPr>
              <a:t>72.3,46.5</a:t>
            </a:r>
            <a:r>
              <a:rPr lang="en" sz="1800">
                <a:latin typeface="Verdana"/>
                <a:ea typeface="Verdana"/>
                <a:cs typeface="Verdana"/>
                <a:sym typeface="Verdana"/>
              </a:rPr>
              <a:t>), (18.3,</a:t>
            </a:r>
            <a:r>
              <a:rPr lang="en" sz="1800" u="sng">
                <a:latin typeface="Verdana"/>
                <a:ea typeface="Verdana"/>
                <a:cs typeface="Verdana"/>
                <a:sym typeface="Verdana"/>
              </a:rPr>
              <a:t>15.7,23.2</a:t>
            </a:r>
            <a:r>
              <a:rPr lang="en" sz="1800">
                <a:latin typeface="Verdana"/>
                <a:ea typeface="Verdana"/>
                <a:cs typeface="Verdana"/>
                <a:sym typeface="Verdana"/>
              </a:rPr>
              <a:t>), (29.1,32.2)</a:t>
            </a:r>
            <a:endParaRPr sz="1800">
              <a:latin typeface="Verdana"/>
              <a:ea typeface="Verdana"/>
              <a:cs typeface="Verdana"/>
              <a:sym typeface="Verdana"/>
            </a:endParaRPr>
          </a:p>
          <a:p>
            <a:pPr indent="-342900" lvl="0" marL="914400" rtl="0" algn="l">
              <a:spcBef>
                <a:spcPts val="0"/>
              </a:spcBef>
              <a:spcAft>
                <a:spcPts val="0"/>
              </a:spcAft>
              <a:buSzPts val="1800"/>
              <a:buFont typeface="Verdana"/>
              <a:buChar char="●"/>
            </a:pPr>
            <a:r>
              <a:rPr lang="en" sz="1800">
                <a:latin typeface="Verdana"/>
                <a:ea typeface="Verdana"/>
                <a:cs typeface="Verdana"/>
                <a:sym typeface="Verdana"/>
              </a:rPr>
              <a:t>Crossover</a:t>
            </a:r>
            <a:endParaRPr sz="1800">
              <a:latin typeface="Verdana"/>
              <a:ea typeface="Verdana"/>
              <a:cs typeface="Verdana"/>
              <a:sym typeface="Verdana"/>
            </a:endParaRPr>
          </a:p>
          <a:p>
            <a:pPr indent="0" lvl="0" marL="0" rtl="0" algn="l">
              <a:spcBef>
                <a:spcPts val="0"/>
              </a:spcBef>
              <a:spcAft>
                <a:spcPts val="0"/>
              </a:spcAft>
              <a:buNone/>
            </a:pPr>
            <a:r>
              <a:rPr lang="en" sz="1800">
                <a:latin typeface="Verdana"/>
                <a:ea typeface="Verdana"/>
                <a:cs typeface="Verdana"/>
                <a:sym typeface="Verdana"/>
              </a:rPr>
              <a:t>            (51.6,</a:t>
            </a:r>
            <a:r>
              <a:rPr lang="en" sz="1800">
                <a:solidFill>
                  <a:srgbClr val="CC0000"/>
                </a:solidFill>
                <a:latin typeface="Verdana"/>
                <a:ea typeface="Verdana"/>
                <a:cs typeface="Verdana"/>
                <a:sym typeface="Verdana"/>
              </a:rPr>
              <a:t>15.7,23.2</a:t>
            </a:r>
            <a:r>
              <a:rPr lang="en" sz="1800">
                <a:latin typeface="Verdana"/>
                <a:ea typeface="Verdana"/>
                <a:cs typeface="Verdana"/>
                <a:sym typeface="Verdana"/>
              </a:rPr>
              <a:t>), (18.3,</a:t>
            </a:r>
            <a:r>
              <a:rPr lang="en" sz="1800">
                <a:solidFill>
                  <a:srgbClr val="CC0000"/>
                </a:solidFill>
                <a:latin typeface="Verdana"/>
                <a:ea typeface="Verdana"/>
                <a:cs typeface="Verdana"/>
                <a:sym typeface="Verdana"/>
              </a:rPr>
              <a:t>72.3,46.5</a:t>
            </a:r>
            <a:r>
              <a:rPr lang="en" sz="1800">
                <a:latin typeface="Verdana"/>
                <a:ea typeface="Verdana"/>
                <a:cs typeface="Verdana"/>
                <a:sym typeface="Verdana"/>
              </a:rPr>
              <a:t>), (29.1,32.2)</a:t>
            </a:r>
            <a:endParaRPr sz="1800">
              <a:latin typeface="Verdana"/>
              <a:ea typeface="Verdana"/>
              <a:cs typeface="Verdana"/>
              <a:sym typeface="Verdana"/>
            </a:endParaRPr>
          </a:p>
          <a:p>
            <a:pPr indent="-342900" lvl="0" marL="914400" rtl="0" algn="l">
              <a:spcBef>
                <a:spcPts val="0"/>
              </a:spcBef>
              <a:spcAft>
                <a:spcPts val="0"/>
              </a:spcAft>
              <a:buSzPts val="1800"/>
              <a:buFont typeface="Verdana"/>
              <a:buChar char="●"/>
            </a:pPr>
            <a:r>
              <a:rPr lang="en" sz="1800">
                <a:latin typeface="Verdana"/>
                <a:ea typeface="Verdana"/>
                <a:cs typeface="Verdana"/>
                <a:sym typeface="Verdana"/>
              </a:rPr>
              <a:t>Mutation (low chance)</a:t>
            </a:r>
            <a:endParaRPr sz="1800">
              <a:latin typeface="Verdana"/>
              <a:ea typeface="Verdana"/>
              <a:cs typeface="Verdana"/>
              <a:sym typeface="Verdana"/>
            </a:endParaRPr>
          </a:p>
          <a:p>
            <a:pPr indent="0" lvl="0" marL="0" rtl="0" algn="l">
              <a:spcBef>
                <a:spcPts val="0"/>
              </a:spcBef>
              <a:spcAft>
                <a:spcPts val="0"/>
              </a:spcAft>
              <a:buNone/>
            </a:pPr>
            <a:r>
              <a:rPr lang="en" sz="1800">
                <a:latin typeface="Verdana"/>
                <a:ea typeface="Verdana"/>
                <a:cs typeface="Verdana"/>
                <a:sym typeface="Verdana"/>
              </a:rPr>
              <a:t>            </a:t>
            </a:r>
            <a:r>
              <a:rPr lang="en" sz="1800">
                <a:solidFill>
                  <a:schemeClr val="dk1"/>
                </a:solidFill>
                <a:latin typeface="Verdana"/>
                <a:ea typeface="Verdana"/>
                <a:cs typeface="Verdana"/>
                <a:sym typeface="Verdana"/>
              </a:rPr>
              <a:t>(</a:t>
            </a:r>
            <a:r>
              <a:rPr lang="en" sz="1800">
                <a:solidFill>
                  <a:srgbClr val="CC0000"/>
                </a:solidFill>
                <a:latin typeface="Verdana"/>
                <a:ea typeface="Verdana"/>
                <a:cs typeface="Verdana"/>
                <a:sym typeface="Verdana"/>
              </a:rPr>
              <a:t>32.2</a:t>
            </a:r>
            <a:r>
              <a:rPr lang="en" sz="1800">
                <a:solidFill>
                  <a:schemeClr val="dk1"/>
                </a:solidFill>
                <a:latin typeface="Verdana"/>
                <a:ea typeface="Verdana"/>
                <a:cs typeface="Verdana"/>
                <a:sym typeface="Verdana"/>
              </a:rPr>
              <a:t>,</a:t>
            </a:r>
            <a:r>
              <a:rPr lang="en" sz="1800">
                <a:latin typeface="Verdana"/>
                <a:ea typeface="Verdana"/>
                <a:cs typeface="Verdana"/>
                <a:sym typeface="Verdana"/>
              </a:rPr>
              <a:t>15.7,23.2</a:t>
            </a:r>
            <a:r>
              <a:rPr lang="en" sz="1800">
                <a:solidFill>
                  <a:schemeClr val="dk1"/>
                </a:solidFill>
                <a:latin typeface="Verdana"/>
                <a:ea typeface="Verdana"/>
                <a:cs typeface="Verdana"/>
                <a:sym typeface="Verdana"/>
              </a:rPr>
              <a:t>), (18.3,</a:t>
            </a:r>
            <a:r>
              <a:rPr lang="en" sz="1800">
                <a:latin typeface="Verdana"/>
                <a:ea typeface="Verdana"/>
                <a:cs typeface="Verdana"/>
                <a:sym typeface="Verdana"/>
              </a:rPr>
              <a:t>72.3,46.5</a:t>
            </a:r>
            <a:r>
              <a:rPr lang="en" sz="1800">
                <a:solidFill>
                  <a:schemeClr val="dk1"/>
                </a:solidFill>
                <a:latin typeface="Verdana"/>
                <a:ea typeface="Verdana"/>
                <a:cs typeface="Verdana"/>
                <a:sym typeface="Verdana"/>
              </a:rPr>
              <a:t>), (29.1,</a:t>
            </a:r>
            <a:r>
              <a:rPr lang="en" sz="1800">
                <a:solidFill>
                  <a:srgbClr val="CC0000"/>
                </a:solidFill>
                <a:latin typeface="Verdana"/>
                <a:ea typeface="Verdana"/>
                <a:cs typeface="Verdana"/>
                <a:sym typeface="Verdana"/>
              </a:rPr>
              <a:t>51.6</a:t>
            </a:r>
            <a:r>
              <a:rPr lang="en" sz="1800">
                <a:solidFill>
                  <a:schemeClr val="dk1"/>
                </a:solidFill>
                <a:latin typeface="Verdana"/>
                <a:ea typeface="Verdana"/>
                <a:cs typeface="Verdana"/>
                <a:sym typeface="Verdana"/>
              </a:rPr>
              <a:t>)</a:t>
            </a:r>
            <a:endParaRPr sz="1800">
              <a:solidFill>
                <a:schemeClr val="dk1"/>
              </a:solidFill>
              <a:latin typeface="Verdana"/>
              <a:ea typeface="Verdana"/>
              <a:cs typeface="Verdana"/>
              <a:sym typeface="Verdana"/>
            </a:endParaRPr>
          </a:p>
          <a:p>
            <a:pPr indent="0" lvl="0" marL="0" rtl="0" algn="l">
              <a:spcBef>
                <a:spcPts val="0"/>
              </a:spcBef>
              <a:spcAft>
                <a:spcPts val="0"/>
              </a:spcAft>
              <a:buNone/>
            </a:pPr>
            <a:r>
              <a:rPr lang="en" sz="1800">
                <a:solidFill>
                  <a:schemeClr val="dk1"/>
                </a:solidFill>
                <a:latin typeface="Verdana"/>
                <a:ea typeface="Verdana"/>
                <a:cs typeface="Verdana"/>
                <a:sym typeface="Verdana"/>
              </a:rPr>
              <a:t>     Fitness of 1st Generation is calculated by</a:t>
            </a:r>
            <a:endParaRPr sz="1800">
              <a:solidFill>
                <a:schemeClr val="dk1"/>
              </a:solidFill>
              <a:latin typeface="Verdana"/>
              <a:ea typeface="Verdana"/>
              <a:cs typeface="Verdana"/>
              <a:sym typeface="Verdana"/>
            </a:endParaRPr>
          </a:p>
          <a:p>
            <a:pPr indent="0" lvl="0" marL="0" rtl="0" algn="l">
              <a:spcBef>
                <a:spcPts val="0"/>
              </a:spcBef>
              <a:spcAft>
                <a:spcPts val="0"/>
              </a:spcAft>
              <a:buNone/>
            </a:pPr>
            <a:r>
              <a:t/>
            </a:r>
            <a:endParaRPr sz="1800">
              <a:solidFill>
                <a:schemeClr val="dk1"/>
              </a:solidFill>
              <a:latin typeface="Verdana"/>
              <a:ea typeface="Verdana"/>
              <a:cs typeface="Verdana"/>
              <a:sym typeface="Verdana"/>
            </a:endParaRPr>
          </a:p>
          <a:p>
            <a:pPr indent="0" lvl="0" marL="0" rtl="0" algn="l">
              <a:spcBef>
                <a:spcPts val="0"/>
              </a:spcBef>
              <a:spcAft>
                <a:spcPts val="0"/>
              </a:spcAft>
              <a:buNone/>
            </a:pPr>
            <a:r>
              <a:t/>
            </a:r>
            <a:endParaRPr sz="1800">
              <a:solidFill>
                <a:schemeClr val="dk1"/>
              </a:solidFill>
              <a:latin typeface="Verdana"/>
              <a:ea typeface="Verdana"/>
              <a:cs typeface="Verdana"/>
              <a:sym typeface="Verdana"/>
            </a:endParaRPr>
          </a:p>
          <a:p>
            <a:pPr indent="0" lvl="0" marL="0" rtl="0" algn="l">
              <a:spcBef>
                <a:spcPts val="0"/>
              </a:spcBef>
              <a:spcAft>
                <a:spcPts val="0"/>
              </a:spcAft>
              <a:buNone/>
            </a:pPr>
            <a:r>
              <a:rPr lang="en" sz="1800">
                <a:solidFill>
                  <a:schemeClr val="dk1"/>
                </a:solidFill>
                <a:latin typeface="Verdana"/>
                <a:ea typeface="Verdana"/>
                <a:cs typeface="Verdana"/>
                <a:sym typeface="Verdana"/>
              </a:rPr>
              <a:t>     </a:t>
            </a:r>
            <a:endParaRPr sz="1800">
              <a:solidFill>
                <a:schemeClr val="dk1"/>
              </a:solidFill>
              <a:latin typeface="Verdana"/>
              <a:ea typeface="Verdana"/>
              <a:cs typeface="Verdana"/>
              <a:sym typeface="Verdana"/>
            </a:endParaRPr>
          </a:p>
          <a:p>
            <a:pPr indent="-342900" lvl="0" marL="457200" rtl="0" algn="l">
              <a:spcBef>
                <a:spcPts val="0"/>
              </a:spcBef>
              <a:spcAft>
                <a:spcPts val="0"/>
              </a:spcAft>
              <a:buClr>
                <a:schemeClr val="dk1"/>
              </a:buClr>
              <a:buSzPts val="1800"/>
              <a:buFont typeface="Verdana"/>
              <a:buChar char="●"/>
            </a:pPr>
            <a:r>
              <a:rPr lang="en" sz="1800">
                <a:solidFill>
                  <a:schemeClr val="dk1"/>
                </a:solidFill>
                <a:latin typeface="Verdana"/>
                <a:ea typeface="Verdana"/>
                <a:cs typeface="Verdana"/>
                <a:sym typeface="Verdana"/>
              </a:rPr>
              <a:t>The centroids of generation with the highest fitness is returned as an output of the GA</a:t>
            </a:r>
            <a:endParaRPr sz="1800">
              <a:solidFill>
                <a:schemeClr val="dk1"/>
              </a:solidFill>
              <a:latin typeface="Verdana"/>
              <a:ea typeface="Verdana"/>
              <a:cs typeface="Verdana"/>
              <a:sym typeface="Verdana"/>
            </a:endParaRPr>
          </a:p>
          <a:p>
            <a:pPr indent="0" lvl="0" marL="0" rtl="0" algn="l">
              <a:spcBef>
                <a:spcPts val="0"/>
              </a:spcBef>
              <a:spcAft>
                <a:spcPts val="0"/>
              </a:spcAft>
              <a:buNone/>
            </a:pPr>
            <a:r>
              <a:t/>
            </a:r>
            <a:endParaRPr sz="1800">
              <a:solidFill>
                <a:schemeClr val="dk1"/>
              </a:solidFill>
              <a:latin typeface="Verdana"/>
              <a:ea typeface="Verdana"/>
              <a:cs typeface="Verdana"/>
              <a:sym typeface="Verdana"/>
            </a:endParaRPr>
          </a:p>
          <a:p>
            <a:pPr indent="0" lvl="0" marL="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227" name="Google Shape;227;p35"/>
          <p:cNvSpPr txBox="1"/>
          <p:nvPr>
            <p:ph type="title"/>
          </p:nvPr>
        </p:nvSpPr>
        <p:spPr>
          <a:xfrm>
            <a:off x="457200" y="263525"/>
            <a:ext cx="8229600" cy="600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Proposed Algorithm (K-means + GA + OCD)</a:t>
            </a:r>
            <a:endParaRPr/>
          </a:p>
        </p:txBody>
      </p:sp>
      <p:pic>
        <p:nvPicPr>
          <p:cNvPr id="228" name="Google Shape;228;p35"/>
          <p:cNvPicPr preferRelativeResize="0"/>
          <p:nvPr/>
        </p:nvPicPr>
        <p:blipFill rotWithShape="1">
          <a:blip r:embed="rId3">
            <a:alphaModFix/>
          </a:blip>
          <a:srcRect b="2717" l="3685" r="57396" t="2280"/>
          <a:stretch/>
        </p:blipFill>
        <p:spPr>
          <a:xfrm>
            <a:off x="7285825" y="1071150"/>
            <a:ext cx="1359675" cy="3643725"/>
          </a:xfrm>
          <a:prstGeom prst="rect">
            <a:avLst/>
          </a:prstGeom>
          <a:noFill/>
          <a:ln>
            <a:noFill/>
          </a:ln>
        </p:spPr>
      </p:pic>
      <p:pic>
        <p:nvPicPr>
          <p:cNvPr id="229" name="Google Shape;229;p35"/>
          <p:cNvPicPr preferRelativeResize="0"/>
          <p:nvPr/>
        </p:nvPicPr>
        <p:blipFill>
          <a:blip r:embed="rId4">
            <a:alphaModFix/>
          </a:blip>
          <a:stretch>
            <a:fillRect/>
          </a:stretch>
        </p:blipFill>
        <p:spPr>
          <a:xfrm>
            <a:off x="4208750" y="3410129"/>
            <a:ext cx="1834475" cy="696150"/>
          </a:xfrm>
          <a:prstGeom prst="rect">
            <a:avLst/>
          </a:prstGeom>
          <a:noFill/>
          <a:ln>
            <a:noFill/>
          </a:ln>
        </p:spPr>
      </p:pic>
      <p:cxnSp>
        <p:nvCxnSpPr>
          <p:cNvPr id="230" name="Google Shape;230;p35"/>
          <p:cNvCxnSpPr/>
          <p:nvPr/>
        </p:nvCxnSpPr>
        <p:spPr>
          <a:xfrm>
            <a:off x="2368625" y="1983050"/>
            <a:ext cx="2398500" cy="236400"/>
          </a:xfrm>
          <a:prstGeom prst="straightConnector1">
            <a:avLst/>
          </a:prstGeom>
          <a:noFill/>
          <a:ln cap="flat" cmpd="sng" w="9525">
            <a:solidFill>
              <a:srgbClr val="CC0000"/>
            </a:solidFill>
            <a:prstDash val="solid"/>
            <a:round/>
            <a:headEnd len="med" w="med" type="none"/>
            <a:tailEnd len="med" w="med" type="triangle"/>
          </a:ln>
        </p:spPr>
      </p:cxnSp>
      <p:cxnSp>
        <p:nvCxnSpPr>
          <p:cNvPr id="231" name="Google Shape;231;p35"/>
          <p:cNvCxnSpPr/>
          <p:nvPr/>
        </p:nvCxnSpPr>
        <p:spPr>
          <a:xfrm flipH="1">
            <a:off x="2570550" y="1987925"/>
            <a:ext cx="2196600" cy="215400"/>
          </a:xfrm>
          <a:prstGeom prst="straightConnector1">
            <a:avLst/>
          </a:prstGeom>
          <a:noFill/>
          <a:ln cap="flat" cmpd="sng" w="9525">
            <a:solidFill>
              <a:srgbClr val="CC0000"/>
            </a:solidFill>
            <a:prstDash val="solid"/>
            <a:round/>
            <a:headEnd len="med" w="med" type="none"/>
            <a:tailEnd len="med" w="med" type="triangle"/>
          </a:ln>
        </p:spPr>
      </p:cxnSp>
      <p:pic>
        <p:nvPicPr>
          <p:cNvPr id="232" name="Google Shape;232;p35"/>
          <p:cNvPicPr preferRelativeResize="0"/>
          <p:nvPr/>
        </p:nvPicPr>
        <p:blipFill>
          <a:blip r:embed="rId5">
            <a:alphaModFix/>
          </a:blip>
          <a:stretch>
            <a:fillRect/>
          </a:stretch>
        </p:blipFill>
        <p:spPr>
          <a:xfrm>
            <a:off x="1421299" y="3386570"/>
            <a:ext cx="2236875" cy="743250"/>
          </a:xfrm>
          <a:prstGeom prst="rect">
            <a:avLst/>
          </a:prstGeom>
          <a:noFill/>
          <a:ln>
            <a:noFill/>
          </a:ln>
        </p:spPr>
      </p:pic>
      <p:sp>
        <p:nvSpPr>
          <p:cNvPr id="233" name="Google Shape;233;p35"/>
          <p:cNvSpPr txBox="1"/>
          <p:nvPr/>
        </p:nvSpPr>
        <p:spPr>
          <a:xfrm>
            <a:off x="7455300" y="4598475"/>
            <a:ext cx="1688700" cy="29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Verdana"/>
                <a:ea typeface="Verdana"/>
                <a:cs typeface="Verdana"/>
                <a:sym typeface="Verdana"/>
              </a:rPr>
              <a:t>Taken from [1]</a:t>
            </a:r>
            <a:endParaRPr sz="1200">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6"/>
          <p:cNvSpPr txBox="1"/>
          <p:nvPr>
            <p:ph type="title"/>
          </p:nvPr>
        </p:nvSpPr>
        <p:spPr>
          <a:xfrm>
            <a:off x="457200" y="263525"/>
            <a:ext cx="8229600" cy="6000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rgbClr val="262626"/>
              </a:buClr>
              <a:buSzPts val="2400"/>
              <a:buFont typeface="Verdana"/>
              <a:buNone/>
            </a:pPr>
            <a:r>
              <a:rPr lang="en"/>
              <a:t>Proposed Algorithm (K-means + GA + OCD)</a:t>
            </a:r>
            <a:endParaRPr/>
          </a:p>
        </p:txBody>
      </p:sp>
      <p:sp>
        <p:nvSpPr>
          <p:cNvPr id="240" name="Google Shape;240;p36"/>
          <p:cNvSpPr txBox="1"/>
          <p:nvPr>
            <p:ph idx="12" type="sldNum"/>
          </p:nvPr>
        </p:nvSpPr>
        <p:spPr>
          <a:xfrm>
            <a:off x="1" y="4790748"/>
            <a:ext cx="457200" cy="295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pic>
        <p:nvPicPr>
          <p:cNvPr id="241" name="Google Shape;241;p36"/>
          <p:cNvPicPr preferRelativeResize="0"/>
          <p:nvPr/>
        </p:nvPicPr>
        <p:blipFill>
          <a:blip r:embed="rId3">
            <a:alphaModFix/>
          </a:blip>
          <a:stretch>
            <a:fillRect/>
          </a:stretch>
        </p:blipFill>
        <p:spPr>
          <a:xfrm>
            <a:off x="605425" y="1011882"/>
            <a:ext cx="3493747" cy="3835425"/>
          </a:xfrm>
          <a:prstGeom prst="rect">
            <a:avLst/>
          </a:prstGeom>
          <a:noFill/>
          <a:ln>
            <a:noFill/>
          </a:ln>
        </p:spPr>
      </p:pic>
      <p:sp>
        <p:nvSpPr>
          <p:cNvPr id="242" name="Google Shape;242;p36"/>
          <p:cNvSpPr txBox="1"/>
          <p:nvPr/>
        </p:nvSpPr>
        <p:spPr>
          <a:xfrm>
            <a:off x="2934300" y="4847300"/>
            <a:ext cx="1688700" cy="29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Verdana"/>
                <a:ea typeface="Verdana"/>
                <a:cs typeface="Verdana"/>
                <a:sym typeface="Verdana"/>
              </a:rPr>
              <a:t>Taken from [1]</a:t>
            </a:r>
            <a:endParaRPr sz="1200">
              <a:latin typeface="Verdana"/>
              <a:ea typeface="Verdana"/>
              <a:cs typeface="Verdana"/>
              <a:sym typeface="Verdana"/>
            </a:endParaRPr>
          </a:p>
        </p:txBody>
      </p:sp>
      <p:sp>
        <p:nvSpPr>
          <p:cNvPr id="243" name="Google Shape;243;p36"/>
          <p:cNvSpPr/>
          <p:nvPr/>
        </p:nvSpPr>
        <p:spPr>
          <a:xfrm>
            <a:off x="1987925" y="2402875"/>
            <a:ext cx="2229000" cy="1949400"/>
          </a:xfrm>
          <a:prstGeom prst="ellipse">
            <a:avLst/>
          </a:prstGeom>
          <a:noFill/>
          <a:ln cap="flat" cmpd="sng" w="28575">
            <a:solidFill>
              <a:srgbClr val="38761D"/>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6"/>
          <p:cNvSpPr txBox="1"/>
          <p:nvPr/>
        </p:nvSpPr>
        <p:spPr>
          <a:xfrm>
            <a:off x="4361825" y="1056474"/>
            <a:ext cx="4458300" cy="373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Verdana"/>
                <a:ea typeface="Verdana"/>
                <a:cs typeface="Verdana"/>
                <a:sym typeface="Verdana"/>
              </a:rPr>
              <a:t>Optimized Cluster Distance</a:t>
            </a:r>
            <a:endParaRPr b="1" sz="1800">
              <a:latin typeface="Verdana"/>
              <a:ea typeface="Verdana"/>
              <a:cs typeface="Verdana"/>
              <a:sym typeface="Verdana"/>
            </a:endParaRPr>
          </a:p>
          <a:p>
            <a:pPr indent="0" lvl="0" marL="0" rtl="0" algn="l">
              <a:spcBef>
                <a:spcPts val="0"/>
              </a:spcBef>
              <a:spcAft>
                <a:spcPts val="0"/>
              </a:spcAft>
              <a:buNone/>
            </a:pPr>
            <a:r>
              <a:t/>
            </a:r>
            <a:endParaRPr b="1" sz="1800">
              <a:latin typeface="Verdana"/>
              <a:ea typeface="Verdana"/>
              <a:cs typeface="Verdana"/>
              <a:sym typeface="Verdana"/>
            </a:endParaRPr>
          </a:p>
          <a:p>
            <a:pPr indent="-342900" lvl="0" marL="457200" rtl="0" algn="l">
              <a:spcBef>
                <a:spcPts val="0"/>
              </a:spcBef>
              <a:spcAft>
                <a:spcPts val="0"/>
              </a:spcAft>
              <a:buSzPts val="1800"/>
              <a:buFont typeface="Verdana"/>
              <a:buChar char="●"/>
            </a:pPr>
            <a:r>
              <a:rPr lang="en" sz="1800">
                <a:latin typeface="Verdana"/>
                <a:ea typeface="Verdana"/>
                <a:cs typeface="Verdana"/>
                <a:sym typeface="Verdana"/>
              </a:rPr>
              <a:t>Euclidean distances between all centroid are calculated called pairwise distances.</a:t>
            </a:r>
            <a:endParaRPr sz="1800">
              <a:latin typeface="Verdana"/>
              <a:ea typeface="Verdana"/>
              <a:cs typeface="Verdana"/>
              <a:sym typeface="Verdana"/>
            </a:endParaRPr>
          </a:p>
          <a:p>
            <a:pPr indent="0" lvl="0" marL="457200" rtl="0" algn="l">
              <a:spcBef>
                <a:spcPts val="0"/>
              </a:spcBef>
              <a:spcAft>
                <a:spcPts val="0"/>
              </a:spcAft>
              <a:buNone/>
            </a:pPr>
            <a:r>
              <a:t/>
            </a:r>
            <a:endParaRPr sz="1800">
              <a:latin typeface="Verdana"/>
              <a:ea typeface="Verdana"/>
              <a:cs typeface="Verdana"/>
              <a:sym typeface="Verdana"/>
            </a:endParaRPr>
          </a:p>
          <a:p>
            <a:pPr indent="-342900" lvl="0" marL="457200" rtl="0" algn="l">
              <a:spcBef>
                <a:spcPts val="0"/>
              </a:spcBef>
              <a:spcAft>
                <a:spcPts val="0"/>
              </a:spcAft>
              <a:buSzPts val="1800"/>
              <a:buFont typeface="Verdana"/>
              <a:buChar char="●"/>
            </a:pPr>
            <a:r>
              <a:rPr lang="en" sz="1800">
                <a:latin typeface="Verdana"/>
                <a:ea typeface="Verdana"/>
                <a:cs typeface="Verdana"/>
                <a:sym typeface="Verdana"/>
              </a:rPr>
              <a:t>For two clusters that have the pairwise distance higher than </a:t>
            </a:r>
            <a:r>
              <a:rPr lang="en" sz="1800">
                <a:solidFill>
                  <a:schemeClr val="dk1"/>
                </a:solidFill>
                <a:latin typeface="Verdana"/>
                <a:ea typeface="Verdana"/>
                <a:cs typeface="Verdana"/>
                <a:sym typeface="Verdana"/>
              </a:rPr>
              <a:t>the average of all pairwise distances, </a:t>
            </a:r>
            <a:r>
              <a:rPr lang="en" sz="1800">
                <a:latin typeface="Verdana"/>
                <a:ea typeface="Verdana"/>
                <a:cs typeface="Verdana"/>
                <a:sym typeface="Verdana"/>
              </a:rPr>
              <a:t>GA and K-means are re-applied on those two clusters to maximize between cluster distance.</a:t>
            </a:r>
            <a:endParaRPr sz="1800">
              <a:latin typeface="Verdana"/>
              <a:ea typeface="Verdana"/>
              <a:cs typeface="Verdana"/>
              <a:sym typeface="Verdana"/>
            </a:endParaRPr>
          </a:p>
        </p:txBody>
      </p:sp>
      <p:cxnSp>
        <p:nvCxnSpPr>
          <p:cNvPr id="245" name="Google Shape;245;p36"/>
          <p:cNvCxnSpPr>
            <a:stCxn id="243" idx="7"/>
          </p:cNvCxnSpPr>
          <p:nvPr/>
        </p:nvCxnSpPr>
        <p:spPr>
          <a:xfrm flipH="1" rot="10800000">
            <a:off x="3890496" y="2122858"/>
            <a:ext cx="471300" cy="565500"/>
          </a:xfrm>
          <a:prstGeom prst="straightConnector1">
            <a:avLst/>
          </a:prstGeom>
          <a:noFill/>
          <a:ln cap="flat" cmpd="sng" w="28575">
            <a:solidFill>
              <a:srgbClr val="38761D"/>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37"/>
          <p:cNvSpPr txBox="1"/>
          <p:nvPr>
            <p:ph type="title"/>
          </p:nvPr>
        </p:nvSpPr>
        <p:spPr>
          <a:xfrm>
            <a:off x="457200" y="263525"/>
            <a:ext cx="8229600" cy="6000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rgbClr val="262626"/>
              </a:buClr>
              <a:buSzPts val="2400"/>
              <a:buFont typeface="Verdana"/>
              <a:buNone/>
            </a:pPr>
            <a:r>
              <a:rPr lang="en"/>
              <a:t>Results: Visualization of Clusters</a:t>
            </a:r>
            <a:endParaRPr/>
          </a:p>
        </p:txBody>
      </p:sp>
      <p:sp>
        <p:nvSpPr>
          <p:cNvPr id="252" name="Google Shape;252;p37"/>
          <p:cNvSpPr txBox="1"/>
          <p:nvPr>
            <p:ph idx="12" type="sldNum"/>
          </p:nvPr>
        </p:nvSpPr>
        <p:spPr>
          <a:xfrm>
            <a:off x="1" y="4790748"/>
            <a:ext cx="457200" cy="295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fld id="{00000000-1234-1234-1234-123412341234}" type="slidenum">
              <a:rPr lang="en"/>
              <a:t>‹#›</a:t>
            </a:fld>
            <a:endParaRPr/>
          </a:p>
        </p:txBody>
      </p:sp>
      <p:pic>
        <p:nvPicPr>
          <p:cNvPr id="253" name="Google Shape;253;p37"/>
          <p:cNvPicPr preferRelativeResize="0"/>
          <p:nvPr/>
        </p:nvPicPr>
        <p:blipFill>
          <a:blip r:embed="rId3">
            <a:alphaModFix/>
          </a:blip>
          <a:stretch>
            <a:fillRect/>
          </a:stretch>
        </p:blipFill>
        <p:spPr>
          <a:xfrm>
            <a:off x="3425700" y="1007150"/>
            <a:ext cx="5049300" cy="3857750"/>
          </a:xfrm>
          <a:prstGeom prst="rect">
            <a:avLst/>
          </a:prstGeom>
          <a:noFill/>
          <a:ln>
            <a:noFill/>
          </a:ln>
        </p:spPr>
      </p:pic>
      <p:sp>
        <p:nvSpPr>
          <p:cNvPr id="254" name="Google Shape;254;p37"/>
          <p:cNvSpPr txBox="1"/>
          <p:nvPr/>
        </p:nvSpPr>
        <p:spPr>
          <a:xfrm>
            <a:off x="250150" y="1375200"/>
            <a:ext cx="3000000" cy="162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Verdana"/>
                <a:ea typeface="Verdana"/>
                <a:cs typeface="Verdana"/>
                <a:sym typeface="Verdana"/>
              </a:rPr>
              <a:t>Component 1 &amp; 2 created from PCA to show data in 2 </a:t>
            </a:r>
            <a:r>
              <a:rPr lang="en" sz="1800">
                <a:latin typeface="Verdana"/>
                <a:ea typeface="Verdana"/>
                <a:cs typeface="Verdana"/>
                <a:sym typeface="Verdana"/>
              </a:rPr>
              <a:t>dimensions</a:t>
            </a:r>
            <a:r>
              <a:rPr lang="en" sz="1800">
                <a:latin typeface="Verdana"/>
                <a:ea typeface="Verdana"/>
                <a:cs typeface="Verdana"/>
                <a:sym typeface="Verdana"/>
              </a:rPr>
              <a:t> with clustering result</a:t>
            </a:r>
            <a:endParaRPr sz="1800">
              <a:latin typeface="Verdana"/>
              <a:ea typeface="Verdana"/>
              <a:cs typeface="Verdana"/>
              <a:sym typeface="Verdana"/>
            </a:endParaRPr>
          </a:p>
          <a:p>
            <a:pPr indent="0" lvl="0" marL="0" rtl="0" algn="r">
              <a:spcBef>
                <a:spcPts val="0"/>
              </a:spcBef>
              <a:spcAft>
                <a:spcPts val="0"/>
              </a:spcAft>
              <a:buNone/>
            </a:pPr>
            <a:r>
              <a:t/>
            </a:r>
            <a:endParaRPr sz="1800">
              <a:latin typeface="Verdana"/>
              <a:ea typeface="Verdana"/>
              <a:cs typeface="Verdana"/>
              <a:sym typeface="Verdana"/>
            </a:endParaRPr>
          </a:p>
        </p:txBody>
      </p:sp>
      <p:sp>
        <p:nvSpPr>
          <p:cNvPr id="255" name="Google Shape;255;p37"/>
          <p:cNvSpPr txBox="1"/>
          <p:nvPr/>
        </p:nvSpPr>
        <p:spPr>
          <a:xfrm>
            <a:off x="1727350" y="4790750"/>
            <a:ext cx="3000000" cy="471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Verdana"/>
                <a:ea typeface="Verdana"/>
                <a:cs typeface="Verdana"/>
                <a:sym typeface="Verdana"/>
              </a:rPr>
              <a:t>Taken from [1]</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8"/>
          <p:cNvSpPr txBox="1"/>
          <p:nvPr>
            <p:ph type="title"/>
          </p:nvPr>
        </p:nvSpPr>
        <p:spPr>
          <a:xfrm>
            <a:off x="457200" y="263525"/>
            <a:ext cx="8229600" cy="600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Results: Group Characteristics</a:t>
            </a:r>
            <a:endParaRPr/>
          </a:p>
        </p:txBody>
      </p:sp>
      <p:sp>
        <p:nvSpPr>
          <p:cNvPr id="261" name="Google Shape;261;p38"/>
          <p:cNvSpPr txBox="1"/>
          <p:nvPr>
            <p:ph idx="1" type="body"/>
          </p:nvPr>
        </p:nvSpPr>
        <p:spPr>
          <a:xfrm>
            <a:off x="461725" y="1655950"/>
            <a:ext cx="3957900" cy="480000"/>
          </a:xfrm>
          <a:prstGeom prst="rect">
            <a:avLst/>
          </a:prstGeom>
        </p:spPr>
        <p:txBody>
          <a:bodyPr anchorCtr="0" anchor="b" bIns="34275" lIns="68575" spcFirstLastPara="1" rIns="68575" wrap="square" tIns="34275">
            <a:noAutofit/>
          </a:bodyPr>
          <a:lstStyle/>
          <a:p>
            <a:pPr indent="0" lvl="0" marL="0" rtl="0" algn="l">
              <a:lnSpc>
                <a:spcPct val="115000"/>
              </a:lnSpc>
              <a:spcBef>
                <a:spcPts val="900"/>
              </a:spcBef>
              <a:spcAft>
                <a:spcPts val="0"/>
              </a:spcAft>
              <a:buNone/>
            </a:pPr>
            <a:r>
              <a:rPr lang="en" sz="1800"/>
              <a:t>Attit</a:t>
            </a:r>
            <a:r>
              <a:rPr lang="en" sz="1800"/>
              <a:t>u</a:t>
            </a:r>
            <a:r>
              <a:rPr lang="en" sz="1800"/>
              <a:t>de</a:t>
            </a:r>
            <a:endParaRPr sz="1800"/>
          </a:p>
        </p:txBody>
      </p:sp>
      <p:sp>
        <p:nvSpPr>
          <p:cNvPr id="262" name="Google Shape;262;p38"/>
          <p:cNvSpPr txBox="1"/>
          <p:nvPr>
            <p:ph idx="2" type="body"/>
          </p:nvPr>
        </p:nvSpPr>
        <p:spPr>
          <a:xfrm>
            <a:off x="457200" y="2195700"/>
            <a:ext cx="3962400" cy="2966700"/>
          </a:xfrm>
          <a:prstGeom prst="rect">
            <a:avLst/>
          </a:prstGeom>
        </p:spPr>
        <p:txBody>
          <a:bodyPr anchorCtr="0" anchor="t" bIns="34275" lIns="68575" spcFirstLastPara="1" rIns="68575" wrap="square" tIns="34275">
            <a:noAutofit/>
          </a:bodyPr>
          <a:lstStyle/>
          <a:p>
            <a:pPr indent="-342900" lvl="0" marL="457200" rtl="0" algn="l">
              <a:lnSpc>
                <a:spcPct val="115000"/>
              </a:lnSpc>
              <a:spcBef>
                <a:spcPts val="900"/>
              </a:spcBef>
              <a:spcAft>
                <a:spcPts val="0"/>
              </a:spcAft>
              <a:buSzPts val="1800"/>
              <a:buChar char="❏"/>
            </a:pPr>
            <a:r>
              <a:rPr lang="en" sz="1800"/>
              <a:t>Rating given by other users</a:t>
            </a:r>
            <a:endParaRPr sz="1800"/>
          </a:p>
          <a:p>
            <a:pPr indent="-342900" lvl="0" marL="457200" rtl="0" algn="l">
              <a:lnSpc>
                <a:spcPct val="115000"/>
              </a:lnSpc>
              <a:spcBef>
                <a:spcPts val="0"/>
              </a:spcBef>
              <a:spcAft>
                <a:spcPts val="0"/>
              </a:spcAft>
              <a:buSzPts val="1800"/>
              <a:buChar char="❏"/>
            </a:pPr>
            <a:r>
              <a:rPr lang="en" sz="1800"/>
              <a:t>Rankings</a:t>
            </a:r>
            <a:endParaRPr sz="1800"/>
          </a:p>
          <a:p>
            <a:pPr indent="-342900" lvl="1" marL="914400" rtl="0" algn="l">
              <a:lnSpc>
                <a:spcPct val="115000"/>
              </a:lnSpc>
              <a:spcBef>
                <a:spcPts val="0"/>
              </a:spcBef>
              <a:spcAft>
                <a:spcPts val="0"/>
              </a:spcAft>
              <a:buSzPts val="1800"/>
              <a:buChar char="❏"/>
            </a:pPr>
            <a:r>
              <a:rPr lang="en" sz="1800"/>
              <a:t>Positive</a:t>
            </a:r>
            <a:endParaRPr sz="1800"/>
          </a:p>
          <a:p>
            <a:pPr indent="-342900" lvl="1" marL="914400" rtl="0" algn="l">
              <a:lnSpc>
                <a:spcPct val="115000"/>
              </a:lnSpc>
              <a:spcBef>
                <a:spcPts val="0"/>
              </a:spcBef>
              <a:spcAft>
                <a:spcPts val="0"/>
              </a:spcAft>
              <a:buSzPts val="1800"/>
              <a:buChar char="❏"/>
            </a:pPr>
            <a:r>
              <a:rPr lang="en" sz="1800"/>
              <a:t>Negative</a:t>
            </a:r>
            <a:endParaRPr sz="1800"/>
          </a:p>
          <a:p>
            <a:pPr indent="-342900" lvl="1" marL="914400" rtl="0" algn="l">
              <a:lnSpc>
                <a:spcPct val="115000"/>
              </a:lnSpc>
              <a:spcBef>
                <a:spcPts val="0"/>
              </a:spcBef>
              <a:spcAft>
                <a:spcPts val="0"/>
              </a:spcAft>
              <a:buSzPts val="1800"/>
              <a:buChar char="❏"/>
            </a:pPr>
            <a:r>
              <a:rPr lang="en" sz="1800"/>
              <a:t>Neutral</a:t>
            </a:r>
            <a:endParaRPr sz="1800"/>
          </a:p>
          <a:p>
            <a:pPr indent="-342900" lvl="2" marL="1371600" rtl="0" algn="l">
              <a:lnSpc>
                <a:spcPct val="115000"/>
              </a:lnSpc>
              <a:spcBef>
                <a:spcPts val="0"/>
              </a:spcBef>
              <a:spcAft>
                <a:spcPts val="0"/>
              </a:spcAft>
              <a:buSzPts val="1800"/>
              <a:buChar char="❏"/>
            </a:pPr>
            <a:r>
              <a:rPr lang="en" sz="1800"/>
              <a:t>Actually neural</a:t>
            </a:r>
            <a:endParaRPr sz="1800"/>
          </a:p>
          <a:p>
            <a:pPr indent="-342900" lvl="2" marL="1371600" rtl="0" algn="l">
              <a:lnSpc>
                <a:spcPct val="115000"/>
              </a:lnSpc>
              <a:spcBef>
                <a:spcPts val="0"/>
              </a:spcBef>
              <a:spcAft>
                <a:spcPts val="0"/>
              </a:spcAft>
              <a:buSzPts val="1800"/>
              <a:buChar char="❏"/>
            </a:pPr>
            <a:r>
              <a:rPr lang="en" sz="1800"/>
              <a:t>Mix of positive and negative</a:t>
            </a:r>
            <a:endParaRPr sz="1800"/>
          </a:p>
          <a:p>
            <a:pPr indent="0" lvl="0" marL="457200" rtl="0" algn="l">
              <a:lnSpc>
                <a:spcPct val="115000"/>
              </a:lnSpc>
              <a:spcBef>
                <a:spcPts val="900"/>
              </a:spcBef>
              <a:spcAft>
                <a:spcPts val="0"/>
              </a:spcAft>
              <a:buNone/>
            </a:pPr>
            <a:r>
              <a:t/>
            </a:r>
            <a:endParaRPr sz="1800"/>
          </a:p>
        </p:txBody>
      </p:sp>
      <p:sp>
        <p:nvSpPr>
          <p:cNvPr id="263" name="Google Shape;263;p38"/>
          <p:cNvSpPr txBox="1"/>
          <p:nvPr>
            <p:ph idx="3" type="body"/>
          </p:nvPr>
        </p:nvSpPr>
        <p:spPr>
          <a:xfrm>
            <a:off x="4648200" y="1655952"/>
            <a:ext cx="3657600" cy="480000"/>
          </a:xfrm>
          <a:prstGeom prst="rect">
            <a:avLst/>
          </a:prstGeom>
        </p:spPr>
        <p:txBody>
          <a:bodyPr anchorCtr="0" anchor="b" bIns="34275" lIns="68575" spcFirstLastPara="1" rIns="68575" wrap="square" tIns="34275">
            <a:noAutofit/>
          </a:bodyPr>
          <a:lstStyle/>
          <a:p>
            <a:pPr indent="0" lvl="0" marL="0" rtl="0" algn="l">
              <a:spcBef>
                <a:spcPts val="900"/>
              </a:spcBef>
              <a:spcAft>
                <a:spcPts val="0"/>
              </a:spcAft>
              <a:buNone/>
            </a:pPr>
            <a:r>
              <a:rPr lang="en" sz="1800"/>
              <a:t>Activity Levels:</a:t>
            </a:r>
            <a:endParaRPr sz="1800"/>
          </a:p>
        </p:txBody>
      </p:sp>
      <p:sp>
        <p:nvSpPr>
          <p:cNvPr id="264" name="Google Shape;264;p38"/>
          <p:cNvSpPr txBox="1"/>
          <p:nvPr>
            <p:ph idx="4" type="body"/>
          </p:nvPr>
        </p:nvSpPr>
        <p:spPr>
          <a:xfrm>
            <a:off x="4648200" y="2195700"/>
            <a:ext cx="4043100" cy="2966700"/>
          </a:xfrm>
          <a:prstGeom prst="rect">
            <a:avLst/>
          </a:prstGeom>
        </p:spPr>
        <p:txBody>
          <a:bodyPr anchorCtr="0" anchor="t" bIns="34275" lIns="68575" spcFirstLastPara="1" rIns="68575" wrap="square" tIns="34275">
            <a:noAutofit/>
          </a:bodyPr>
          <a:lstStyle/>
          <a:p>
            <a:pPr indent="-342900" lvl="0" marL="457200" rtl="0" algn="l">
              <a:lnSpc>
                <a:spcPct val="115000"/>
              </a:lnSpc>
              <a:spcBef>
                <a:spcPts val="900"/>
              </a:spcBef>
              <a:spcAft>
                <a:spcPts val="0"/>
              </a:spcAft>
              <a:buSzPts val="1800"/>
              <a:buChar char="❏"/>
            </a:pPr>
            <a:r>
              <a:rPr lang="en" sz="1800"/>
              <a:t>Combination of hub and authority scores</a:t>
            </a:r>
            <a:endParaRPr sz="1800"/>
          </a:p>
          <a:p>
            <a:pPr indent="-342900" lvl="0" marL="457200" rtl="0" algn="l">
              <a:lnSpc>
                <a:spcPct val="115000"/>
              </a:lnSpc>
              <a:spcBef>
                <a:spcPts val="0"/>
              </a:spcBef>
              <a:spcAft>
                <a:spcPts val="0"/>
              </a:spcAft>
              <a:buSzPts val="1800"/>
              <a:buChar char="❏"/>
            </a:pPr>
            <a:r>
              <a:rPr lang="en" sz="1800"/>
              <a:t>Rankings</a:t>
            </a:r>
            <a:endParaRPr sz="1800"/>
          </a:p>
          <a:p>
            <a:pPr indent="-342900" lvl="2" marL="1371600" rtl="0" algn="l">
              <a:lnSpc>
                <a:spcPct val="115000"/>
              </a:lnSpc>
              <a:spcBef>
                <a:spcPts val="0"/>
              </a:spcBef>
              <a:spcAft>
                <a:spcPts val="0"/>
              </a:spcAft>
              <a:buSzPts val="1800"/>
              <a:buChar char="❏"/>
            </a:pPr>
            <a:r>
              <a:rPr lang="en" sz="1800"/>
              <a:t>High</a:t>
            </a:r>
            <a:endParaRPr sz="1800"/>
          </a:p>
          <a:p>
            <a:pPr indent="-342900" lvl="2" marL="1371600" rtl="0" algn="l">
              <a:lnSpc>
                <a:spcPct val="115000"/>
              </a:lnSpc>
              <a:spcBef>
                <a:spcPts val="0"/>
              </a:spcBef>
              <a:spcAft>
                <a:spcPts val="0"/>
              </a:spcAft>
              <a:buSzPts val="1800"/>
              <a:buChar char="❏"/>
            </a:pPr>
            <a:r>
              <a:rPr lang="en" sz="1800"/>
              <a:t>Moderate</a:t>
            </a:r>
            <a:endParaRPr sz="1800"/>
          </a:p>
          <a:p>
            <a:pPr indent="-342900" lvl="2" marL="1371600" rtl="0" algn="l">
              <a:lnSpc>
                <a:spcPct val="115000"/>
              </a:lnSpc>
              <a:spcBef>
                <a:spcPts val="0"/>
              </a:spcBef>
              <a:spcAft>
                <a:spcPts val="0"/>
              </a:spcAft>
              <a:buSzPts val="1800"/>
              <a:buChar char="❏"/>
            </a:pPr>
            <a:r>
              <a:rPr lang="en" sz="1800"/>
              <a:t>Low </a:t>
            </a:r>
            <a:endParaRPr sz="1800"/>
          </a:p>
          <a:p>
            <a:pPr indent="0" lvl="0" marL="0" rtl="0" algn="l">
              <a:spcBef>
                <a:spcPts val="900"/>
              </a:spcBef>
              <a:spcAft>
                <a:spcPts val="0"/>
              </a:spcAft>
              <a:buNone/>
            </a:pPr>
            <a:r>
              <a:t/>
            </a:r>
            <a:endParaRPr/>
          </a:p>
        </p:txBody>
      </p:sp>
      <p:sp>
        <p:nvSpPr>
          <p:cNvPr id="265" name="Google Shape;265;p38"/>
          <p:cNvSpPr txBox="1"/>
          <p:nvPr/>
        </p:nvSpPr>
        <p:spPr>
          <a:xfrm>
            <a:off x="461725" y="1035550"/>
            <a:ext cx="8229600" cy="81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Verdana"/>
                <a:ea typeface="Verdana"/>
                <a:cs typeface="Verdana"/>
                <a:sym typeface="Verdana"/>
              </a:rPr>
              <a:t>Reason behind rankings was not given. Assuming based on </a:t>
            </a:r>
            <a:r>
              <a:rPr lang="en" sz="1800">
                <a:latin typeface="Verdana"/>
                <a:ea typeface="Verdana"/>
                <a:cs typeface="Verdana"/>
                <a:sym typeface="Verdana"/>
              </a:rPr>
              <a:t>thresholds</a:t>
            </a:r>
            <a:r>
              <a:rPr lang="en" sz="1800">
                <a:latin typeface="Verdana"/>
                <a:ea typeface="Verdana"/>
                <a:cs typeface="Verdana"/>
                <a:sym typeface="Verdana"/>
              </a:rPr>
              <a:t> based on </a:t>
            </a:r>
            <a:r>
              <a:rPr lang="en" sz="1800">
                <a:latin typeface="Verdana"/>
                <a:ea typeface="Verdana"/>
                <a:cs typeface="Verdana"/>
                <a:sym typeface="Verdana"/>
              </a:rPr>
              <a:t>distribution</a:t>
            </a:r>
            <a:r>
              <a:rPr lang="en" sz="1800">
                <a:latin typeface="Verdana"/>
                <a:ea typeface="Verdana"/>
                <a:cs typeface="Verdana"/>
                <a:sym typeface="Verdana"/>
              </a:rPr>
              <a:t> of scores</a:t>
            </a:r>
            <a:endParaRPr sz="1800">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39"/>
          <p:cNvSpPr txBox="1"/>
          <p:nvPr>
            <p:ph type="title"/>
          </p:nvPr>
        </p:nvSpPr>
        <p:spPr>
          <a:xfrm>
            <a:off x="457200" y="263525"/>
            <a:ext cx="8229600" cy="6000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rgbClr val="262626"/>
              </a:buClr>
              <a:buSzPts val="2400"/>
              <a:buFont typeface="Verdana"/>
              <a:buNone/>
            </a:pPr>
            <a:r>
              <a:rPr lang="en"/>
              <a:t>Results: User Analysis </a:t>
            </a:r>
            <a:endParaRPr/>
          </a:p>
        </p:txBody>
      </p:sp>
      <p:sp>
        <p:nvSpPr>
          <p:cNvPr id="272" name="Google Shape;272;p39"/>
          <p:cNvSpPr txBox="1"/>
          <p:nvPr>
            <p:ph idx="12" type="sldNum"/>
          </p:nvPr>
        </p:nvSpPr>
        <p:spPr>
          <a:xfrm>
            <a:off x="1" y="4790748"/>
            <a:ext cx="457200" cy="295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
        <p:nvSpPr>
          <p:cNvPr id="273" name="Google Shape;273;p39"/>
          <p:cNvSpPr/>
          <p:nvPr>
            <p:ph idx="2" type="pic"/>
          </p:nvPr>
        </p:nvSpPr>
        <p:spPr>
          <a:xfrm>
            <a:off x="457200" y="1143000"/>
            <a:ext cx="5867400" cy="3486300"/>
          </a:xfrm>
          <a:prstGeom prst="rect">
            <a:avLst/>
          </a:prstGeom>
        </p:spPr>
        <p:txBody>
          <a:bodyPr anchorCtr="0" anchor="t" bIns="34275" lIns="68575" spcFirstLastPara="1" rIns="68575" wrap="square" tIns="34275">
            <a:noAutofit/>
          </a:bodyPr>
          <a:lstStyle/>
          <a:p>
            <a:pPr indent="0" lvl="0" marL="0" rtl="0" algn="l">
              <a:spcBef>
                <a:spcPts val="900"/>
              </a:spcBef>
              <a:spcAft>
                <a:spcPts val="0"/>
              </a:spcAft>
              <a:buNone/>
            </a:pPr>
            <a:r>
              <a:t/>
            </a:r>
            <a:endParaRPr/>
          </a:p>
        </p:txBody>
      </p:sp>
      <p:sp>
        <p:nvSpPr>
          <p:cNvPr id="274" name="Google Shape;274;p39"/>
          <p:cNvSpPr txBox="1"/>
          <p:nvPr>
            <p:ph idx="1" type="body"/>
          </p:nvPr>
        </p:nvSpPr>
        <p:spPr>
          <a:xfrm>
            <a:off x="5487150" y="1143000"/>
            <a:ext cx="3199500" cy="3652800"/>
          </a:xfrm>
          <a:prstGeom prst="rect">
            <a:avLst/>
          </a:prstGeom>
        </p:spPr>
        <p:txBody>
          <a:bodyPr anchorCtr="0" anchor="t" bIns="34275" lIns="68575" spcFirstLastPara="1" rIns="68575" wrap="square" tIns="34275">
            <a:noAutofit/>
          </a:bodyPr>
          <a:lstStyle/>
          <a:p>
            <a:pPr indent="0" lvl="0" marL="0" rtl="0" algn="l">
              <a:spcBef>
                <a:spcPts val="900"/>
              </a:spcBef>
              <a:spcAft>
                <a:spcPts val="0"/>
              </a:spcAft>
              <a:buNone/>
            </a:pPr>
            <a:r>
              <a:rPr lang="en"/>
              <a:t>Clusters 1 &amp; 2 : </a:t>
            </a:r>
            <a:r>
              <a:rPr lang="en"/>
              <a:t>positive attitude, high activity (</a:t>
            </a:r>
            <a:r>
              <a:rPr lang="en"/>
              <a:t>Super users)</a:t>
            </a:r>
            <a:endParaRPr/>
          </a:p>
          <a:p>
            <a:pPr indent="0" lvl="0" marL="0" rtl="0" algn="l">
              <a:spcBef>
                <a:spcPts val="900"/>
              </a:spcBef>
              <a:spcAft>
                <a:spcPts val="0"/>
              </a:spcAft>
              <a:buNone/>
            </a:pPr>
            <a:r>
              <a:rPr lang="en"/>
              <a:t>Cluster 4: positive attitude, moderate activity</a:t>
            </a:r>
            <a:endParaRPr/>
          </a:p>
          <a:p>
            <a:pPr indent="0" lvl="0" marL="0" rtl="0" algn="l">
              <a:spcBef>
                <a:spcPts val="900"/>
              </a:spcBef>
              <a:spcAft>
                <a:spcPts val="0"/>
              </a:spcAft>
              <a:buNone/>
            </a:pPr>
            <a:r>
              <a:rPr lang="en"/>
              <a:t>Clusters 3 &amp; 6: positive </a:t>
            </a:r>
            <a:r>
              <a:rPr lang="en"/>
              <a:t>attitude,</a:t>
            </a:r>
            <a:r>
              <a:rPr lang="en"/>
              <a:t> low activity</a:t>
            </a:r>
            <a:endParaRPr/>
          </a:p>
          <a:p>
            <a:pPr indent="0" lvl="0" marL="0" rtl="0" algn="l">
              <a:spcBef>
                <a:spcPts val="900"/>
              </a:spcBef>
              <a:spcAft>
                <a:spcPts val="0"/>
              </a:spcAft>
              <a:buNone/>
            </a:pPr>
            <a:r>
              <a:rPr lang="en"/>
              <a:t>Cluster 5: negative attitude </a:t>
            </a:r>
            <a:r>
              <a:rPr lang="en"/>
              <a:t>moderate</a:t>
            </a:r>
            <a:r>
              <a:rPr lang="en"/>
              <a:t> </a:t>
            </a:r>
            <a:r>
              <a:rPr lang="en"/>
              <a:t>activity</a:t>
            </a:r>
            <a:endParaRPr/>
          </a:p>
          <a:p>
            <a:pPr indent="0" lvl="0" marL="0" rtl="0" algn="l">
              <a:spcBef>
                <a:spcPts val="900"/>
              </a:spcBef>
              <a:spcAft>
                <a:spcPts val="0"/>
              </a:spcAft>
              <a:buNone/>
            </a:pPr>
            <a:r>
              <a:rPr lang="en"/>
              <a:t>Clusters 7, 8 &amp; 9: neutral </a:t>
            </a:r>
            <a:r>
              <a:rPr lang="en"/>
              <a:t>attitude</a:t>
            </a:r>
            <a:r>
              <a:rPr lang="en"/>
              <a:t>, low activity</a:t>
            </a:r>
            <a:endParaRPr/>
          </a:p>
          <a:p>
            <a:pPr indent="0" lvl="0" marL="0" rtl="0" algn="l">
              <a:spcBef>
                <a:spcPts val="900"/>
              </a:spcBef>
              <a:spcAft>
                <a:spcPts val="0"/>
              </a:spcAft>
              <a:buNone/>
            </a:pPr>
            <a:r>
              <a:rPr lang="en"/>
              <a:t>Cluster 10: negative attitude, high activity </a:t>
            </a:r>
            <a:endParaRPr/>
          </a:p>
        </p:txBody>
      </p:sp>
      <p:pic>
        <p:nvPicPr>
          <p:cNvPr id="275" name="Google Shape;275;p39"/>
          <p:cNvPicPr preferRelativeResize="0"/>
          <p:nvPr/>
        </p:nvPicPr>
        <p:blipFill>
          <a:blip r:embed="rId3">
            <a:alphaModFix/>
          </a:blip>
          <a:stretch>
            <a:fillRect/>
          </a:stretch>
        </p:blipFill>
        <p:spPr>
          <a:xfrm>
            <a:off x="457200" y="980775"/>
            <a:ext cx="4841100" cy="3652825"/>
          </a:xfrm>
          <a:prstGeom prst="rect">
            <a:avLst/>
          </a:prstGeom>
          <a:noFill/>
          <a:ln>
            <a:noFill/>
          </a:ln>
        </p:spPr>
      </p:pic>
      <p:sp>
        <p:nvSpPr>
          <p:cNvPr id="276" name="Google Shape;276;p39"/>
          <p:cNvSpPr txBox="1"/>
          <p:nvPr/>
        </p:nvSpPr>
        <p:spPr>
          <a:xfrm>
            <a:off x="4100525" y="4633600"/>
            <a:ext cx="1688700" cy="29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Verdana"/>
                <a:ea typeface="Verdana"/>
                <a:cs typeface="Verdana"/>
                <a:sym typeface="Verdana"/>
              </a:rPr>
              <a:t>Taken from [1]</a:t>
            </a:r>
            <a:endParaRPr sz="1200">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40"/>
          <p:cNvSpPr txBox="1"/>
          <p:nvPr>
            <p:ph idx="12" type="sldNum"/>
          </p:nvPr>
        </p:nvSpPr>
        <p:spPr>
          <a:xfrm>
            <a:off x="1" y="4790748"/>
            <a:ext cx="457200" cy="295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fld id="{00000000-1234-1234-1234-123412341234}" type="slidenum">
              <a:rPr lang="en"/>
              <a:t>‹#›</a:t>
            </a:fld>
            <a:endParaRPr/>
          </a:p>
        </p:txBody>
      </p:sp>
      <p:pic>
        <p:nvPicPr>
          <p:cNvPr id="283" name="Google Shape;283;p40"/>
          <p:cNvPicPr preferRelativeResize="0"/>
          <p:nvPr/>
        </p:nvPicPr>
        <p:blipFill>
          <a:blip r:embed="rId3">
            <a:alphaModFix/>
          </a:blip>
          <a:stretch>
            <a:fillRect/>
          </a:stretch>
        </p:blipFill>
        <p:spPr>
          <a:xfrm>
            <a:off x="717325" y="1208252"/>
            <a:ext cx="5451249" cy="3478875"/>
          </a:xfrm>
          <a:prstGeom prst="rect">
            <a:avLst/>
          </a:prstGeom>
          <a:noFill/>
          <a:ln>
            <a:noFill/>
          </a:ln>
        </p:spPr>
      </p:pic>
      <p:sp>
        <p:nvSpPr>
          <p:cNvPr id="284" name="Google Shape;284;p40"/>
          <p:cNvSpPr txBox="1"/>
          <p:nvPr>
            <p:ph type="title"/>
          </p:nvPr>
        </p:nvSpPr>
        <p:spPr>
          <a:xfrm>
            <a:off x="457200" y="263525"/>
            <a:ext cx="8229600" cy="6000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rgbClr val="262626"/>
              </a:buClr>
              <a:buSzPts val="2400"/>
              <a:buFont typeface="Verdana"/>
              <a:buNone/>
            </a:pPr>
            <a:r>
              <a:rPr lang="en"/>
              <a:t>Results: Comparison of </a:t>
            </a:r>
            <a:r>
              <a:rPr lang="en"/>
              <a:t>Models</a:t>
            </a:r>
            <a:r>
              <a:rPr lang="en"/>
              <a:t> </a:t>
            </a:r>
            <a:endParaRPr/>
          </a:p>
        </p:txBody>
      </p:sp>
      <p:sp>
        <p:nvSpPr>
          <p:cNvPr id="285" name="Google Shape;285;p40"/>
          <p:cNvSpPr txBox="1"/>
          <p:nvPr/>
        </p:nvSpPr>
        <p:spPr>
          <a:xfrm>
            <a:off x="6266700" y="1261350"/>
            <a:ext cx="2877300" cy="167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Verdana"/>
                <a:ea typeface="Verdana"/>
                <a:cs typeface="Verdana"/>
                <a:sym typeface="Verdana"/>
              </a:rPr>
              <a:t>Comparison of proposed algorithm with other methods</a:t>
            </a:r>
            <a:endParaRPr b="1">
              <a:latin typeface="Verdana"/>
              <a:ea typeface="Verdana"/>
              <a:cs typeface="Verdana"/>
              <a:sym typeface="Verdana"/>
            </a:endParaRPr>
          </a:p>
          <a:p>
            <a:pPr indent="0" lvl="0" marL="0" rtl="0" algn="r">
              <a:spcBef>
                <a:spcPts val="0"/>
              </a:spcBef>
              <a:spcAft>
                <a:spcPts val="0"/>
              </a:spcAft>
              <a:buNone/>
            </a:pPr>
            <a:r>
              <a:t/>
            </a:r>
            <a:endParaRPr sz="1200">
              <a:latin typeface="Verdana"/>
              <a:ea typeface="Verdana"/>
              <a:cs typeface="Verdana"/>
              <a:sym typeface="Verdana"/>
            </a:endParaRPr>
          </a:p>
        </p:txBody>
      </p:sp>
      <p:sp>
        <p:nvSpPr>
          <p:cNvPr id="286" name="Google Shape;286;p40"/>
          <p:cNvSpPr txBox="1"/>
          <p:nvPr/>
        </p:nvSpPr>
        <p:spPr>
          <a:xfrm>
            <a:off x="3072000" y="4813700"/>
            <a:ext cx="3000000" cy="249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Verdana"/>
                <a:ea typeface="Verdana"/>
                <a:cs typeface="Verdana"/>
                <a:sym typeface="Verdana"/>
              </a:rPr>
              <a:t>Taken from [1]</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41"/>
          <p:cNvSpPr txBox="1"/>
          <p:nvPr>
            <p:ph type="title"/>
          </p:nvPr>
        </p:nvSpPr>
        <p:spPr>
          <a:xfrm>
            <a:off x="457200" y="263525"/>
            <a:ext cx="8229600" cy="6000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rgbClr val="262626"/>
              </a:buClr>
              <a:buSzPts val="2400"/>
              <a:buFont typeface="Verdana"/>
              <a:buNone/>
            </a:pPr>
            <a:r>
              <a:rPr lang="en"/>
              <a:t>Results: Cluster Performance </a:t>
            </a:r>
            <a:endParaRPr/>
          </a:p>
        </p:txBody>
      </p:sp>
      <p:sp>
        <p:nvSpPr>
          <p:cNvPr id="293" name="Google Shape;293;p41"/>
          <p:cNvSpPr txBox="1"/>
          <p:nvPr>
            <p:ph idx="12" type="sldNum"/>
          </p:nvPr>
        </p:nvSpPr>
        <p:spPr>
          <a:xfrm>
            <a:off x="1" y="4790748"/>
            <a:ext cx="457200" cy="295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graphicFrame>
        <p:nvGraphicFramePr>
          <p:cNvPr id="294" name="Google Shape;294;p41"/>
          <p:cNvGraphicFramePr/>
          <p:nvPr/>
        </p:nvGraphicFramePr>
        <p:xfrm>
          <a:off x="1049050" y="1285550"/>
          <a:ext cx="3000000" cy="3000000"/>
        </p:xfrm>
        <a:graphic>
          <a:graphicData uri="http://schemas.openxmlformats.org/drawingml/2006/table">
            <a:tbl>
              <a:tblPr>
                <a:noFill/>
                <a:tableStyleId>{ECB878F8-0781-42AF-8F56-71B20B31581A}</a:tableStyleId>
              </a:tblPr>
              <a:tblGrid>
                <a:gridCol w="1875875"/>
                <a:gridCol w="1172400"/>
                <a:gridCol w="1582750"/>
                <a:gridCol w="2286200"/>
              </a:tblGrid>
              <a:tr h="257850">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 </a:t>
                      </a:r>
                      <a:endParaRPr>
                        <a:latin typeface="Verdana"/>
                        <a:ea typeface="Verdana"/>
                        <a:cs typeface="Verdana"/>
                        <a:sym typeface="Verdana"/>
                      </a:endParaRPr>
                    </a:p>
                    <a:p>
                      <a:pPr indent="0" lvl="0" marL="0" rtl="0" algn="ctr">
                        <a:lnSpc>
                          <a:spcPct val="100000"/>
                        </a:lnSpc>
                        <a:spcBef>
                          <a:spcPts val="0"/>
                        </a:spcBef>
                        <a:spcAft>
                          <a:spcPts val="0"/>
                        </a:spcAft>
                        <a:buNone/>
                      </a:pPr>
                      <a:r>
                        <a:rPr lang="en">
                          <a:latin typeface="Verdana"/>
                          <a:ea typeface="Verdana"/>
                          <a:cs typeface="Verdana"/>
                          <a:sym typeface="Verdana"/>
                        </a:rPr>
                        <a:t> </a:t>
                      </a:r>
                      <a:endParaRPr>
                        <a:latin typeface="Verdana"/>
                        <a:ea typeface="Verdana"/>
                        <a:cs typeface="Verdana"/>
                        <a:sym typeface="Verdana"/>
                      </a:endParaRPr>
                    </a:p>
                  </a:txBody>
                  <a:tcPr marT="0" marB="0" marR="0" marL="0"/>
                </a:tc>
                <a:tc gridSpan="3">
                  <a:txBody>
                    <a:bodyPr/>
                    <a:lstStyle/>
                    <a:p>
                      <a:pPr indent="0" lvl="0" marL="0" rtl="0" algn="ctr">
                        <a:lnSpc>
                          <a:spcPct val="100000"/>
                        </a:lnSpc>
                        <a:spcBef>
                          <a:spcPts val="0"/>
                        </a:spcBef>
                        <a:spcAft>
                          <a:spcPts val="0"/>
                        </a:spcAft>
                        <a:buNone/>
                      </a:pPr>
                      <a:r>
                        <a:rPr lang="en">
                          <a:latin typeface="Verdana"/>
                          <a:ea typeface="Verdana"/>
                          <a:cs typeface="Verdana"/>
                          <a:sym typeface="Verdana"/>
                        </a:rPr>
                        <a:t>Within Sum of Square Distance (WSS)</a:t>
                      </a:r>
                      <a:endParaRPr>
                        <a:latin typeface="Verdana"/>
                        <a:ea typeface="Verdana"/>
                        <a:cs typeface="Verdana"/>
                        <a:sym typeface="Verdana"/>
                      </a:endParaRPr>
                    </a:p>
                  </a:txBody>
                  <a:tcPr marT="0" marB="0" marR="0" marL="0">
                    <a:lnB cap="flat" cmpd="sng" w="12625">
                      <a:solidFill>
                        <a:srgbClr val="000000"/>
                      </a:solidFill>
                      <a:prstDash val="solid"/>
                      <a:round/>
                      <a:headEnd len="sm" w="sm" type="none"/>
                      <a:tailEnd len="sm" w="sm" type="none"/>
                    </a:lnB>
                  </a:tcPr>
                </a:tc>
                <a:tc hMerge="1"/>
                <a:tc hMerge="1"/>
              </a:tr>
              <a:tr h="276225">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 of clusters (k)</a:t>
                      </a:r>
                      <a:endParaRPr>
                        <a:latin typeface="Verdana"/>
                        <a:ea typeface="Verdana"/>
                        <a:cs typeface="Verdana"/>
                        <a:sym typeface="Verdana"/>
                      </a:endParaRPr>
                    </a:p>
                  </a:txBody>
                  <a:tcPr marT="91425" marB="0" marR="0" marL="0">
                    <a:lnB cap="flat" cmpd="sng" w="126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 K-Means</a:t>
                      </a:r>
                      <a:endParaRPr>
                        <a:latin typeface="Verdana"/>
                        <a:ea typeface="Verdana"/>
                        <a:cs typeface="Verdana"/>
                        <a:sym typeface="Verdana"/>
                      </a:endParaRPr>
                    </a:p>
                  </a:txBody>
                  <a:tcPr marT="91425" marB="0" marR="0" marL="0">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K-Means-GA</a:t>
                      </a:r>
                      <a:endParaRPr>
                        <a:latin typeface="Verdana"/>
                        <a:ea typeface="Verdana"/>
                        <a:cs typeface="Verdana"/>
                        <a:sym typeface="Verdana"/>
                      </a:endParaRPr>
                    </a:p>
                  </a:txBody>
                  <a:tcPr marT="91425" marB="0" marR="0" marL="0">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K-Means-GA-OCD</a:t>
                      </a:r>
                      <a:endParaRPr>
                        <a:latin typeface="Verdana"/>
                        <a:ea typeface="Verdana"/>
                        <a:cs typeface="Verdana"/>
                        <a:sym typeface="Verdana"/>
                      </a:endParaRPr>
                    </a:p>
                  </a:txBody>
                  <a:tcPr marT="91425" marB="0" marR="0" marL="0">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209550">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2</a:t>
                      </a:r>
                      <a:endParaRPr>
                        <a:latin typeface="Verdana"/>
                        <a:ea typeface="Verdana"/>
                        <a:cs typeface="Verdana"/>
                        <a:sym typeface="Verdana"/>
                      </a:endParaRPr>
                    </a:p>
                  </a:txBody>
                  <a:tcPr marT="0" marB="0" marR="0" marL="0">
                    <a:lnT cap="flat" cmpd="sng" w="12625">
                      <a:solidFill>
                        <a:srgbClr val="000000"/>
                      </a:solidFill>
                      <a:prstDash val="solid"/>
                      <a:round/>
                      <a:headEnd len="sm" w="sm" type="none"/>
                      <a:tailEnd len="sm" w="sm" type="none"/>
                    </a:lnT>
                  </a:tcPr>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280.18</a:t>
                      </a:r>
                      <a:endParaRPr>
                        <a:latin typeface="Verdana"/>
                        <a:ea typeface="Verdana"/>
                        <a:cs typeface="Verdana"/>
                        <a:sym typeface="Verdana"/>
                      </a:endParaRPr>
                    </a:p>
                  </a:txBody>
                  <a:tcPr marT="0" marB="0" marR="0" marL="0">
                    <a:lnT cap="flat" cmpd="sng" w="12625">
                      <a:solidFill>
                        <a:srgbClr val="000000"/>
                      </a:solidFill>
                      <a:prstDash val="solid"/>
                      <a:round/>
                      <a:headEnd len="sm" w="sm" type="none"/>
                      <a:tailEnd len="sm" w="sm" type="none"/>
                    </a:lnT>
                  </a:tcPr>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275.52</a:t>
                      </a:r>
                      <a:endParaRPr>
                        <a:latin typeface="Verdana"/>
                        <a:ea typeface="Verdana"/>
                        <a:cs typeface="Verdana"/>
                        <a:sym typeface="Verdana"/>
                      </a:endParaRPr>
                    </a:p>
                  </a:txBody>
                  <a:tcPr marT="0" marB="0" marR="0" marL="0">
                    <a:lnT cap="flat" cmpd="sng" w="12625">
                      <a:solidFill>
                        <a:srgbClr val="000000"/>
                      </a:solidFill>
                      <a:prstDash val="solid"/>
                      <a:round/>
                      <a:headEnd len="sm" w="sm" type="none"/>
                      <a:tailEnd len="sm" w="sm" type="none"/>
                    </a:lnT>
                  </a:tcPr>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265.5</a:t>
                      </a:r>
                      <a:endParaRPr>
                        <a:latin typeface="Verdana"/>
                        <a:ea typeface="Verdana"/>
                        <a:cs typeface="Verdana"/>
                        <a:sym typeface="Verdana"/>
                      </a:endParaRPr>
                    </a:p>
                  </a:txBody>
                  <a:tcPr marT="0" marB="0" marR="0" marL="0">
                    <a:lnT cap="flat" cmpd="sng" w="12625">
                      <a:solidFill>
                        <a:srgbClr val="000000"/>
                      </a:solidFill>
                      <a:prstDash val="solid"/>
                      <a:round/>
                      <a:headEnd len="sm" w="sm" type="none"/>
                      <a:tailEnd len="sm" w="sm" type="none"/>
                    </a:lnT>
                  </a:tcPr>
                </a:tc>
              </a:tr>
              <a:tr h="209550">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3</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263.52</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255.76</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245.15</a:t>
                      </a:r>
                      <a:endParaRPr>
                        <a:latin typeface="Verdana"/>
                        <a:ea typeface="Verdana"/>
                        <a:cs typeface="Verdana"/>
                        <a:sym typeface="Verdana"/>
                      </a:endParaRPr>
                    </a:p>
                  </a:txBody>
                  <a:tcPr marT="0" marB="0" marR="0" marL="0"/>
                </a:tc>
              </a:tr>
              <a:tr h="209550">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4</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237.78</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230.08</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200.74</a:t>
                      </a:r>
                      <a:endParaRPr>
                        <a:latin typeface="Verdana"/>
                        <a:ea typeface="Verdana"/>
                        <a:cs typeface="Verdana"/>
                        <a:sym typeface="Verdana"/>
                      </a:endParaRPr>
                    </a:p>
                  </a:txBody>
                  <a:tcPr marT="0" marB="0" marR="0" marL="0"/>
                </a:tc>
              </a:tr>
              <a:tr h="209550">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5</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201.77</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192.45</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180.20</a:t>
                      </a:r>
                      <a:endParaRPr>
                        <a:latin typeface="Verdana"/>
                        <a:ea typeface="Verdana"/>
                        <a:cs typeface="Verdana"/>
                        <a:sym typeface="Verdana"/>
                      </a:endParaRPr>
                    </a:p>
                  </a:txBody>
                  <a:tcPr marT="0" marB="0" marR="0" marL="0"/>
                </a:tc>
              </a:tr>
              <a:tr h="209550">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6</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181.86</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177.27</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167.32</a:t>
                      </a:r>
                      <a:endParaRPr>
                        <a:latin typeface="Verdana"/>
                        <a:ea typeface="Verdana"/>
                        <a:cs typeface="Verdana"/>
                        <a:sym typeface="Verdana"/>
                      </a:endParaRPr>
                    </a:p>
                  </a:txBody>
                  <a:tcPr marT="0" marB="0" marR="0" marL="0"/>
                </a:tc>
              </a:tr>
              <a:tr h="209550">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7</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162.33</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158.48</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145.86</a:t>
                      </a:r>
                      <a:endParaRPr>
                        <a:latin typeface="Verdana"/>
                        <a:ea typeface="Verdana"/>
                        <a:cs typeface="Verdana"/>
                        <a:sym typeface="Verdana"/>
                      </a:endParaRPr>
                    </a:p>
                  </a:txBody>
                  <a:tcPr marT="0" marB="0" marR="0" marL="0"/>
                </a:tc>
              </a:tr>
              <a:tr h="209550">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8</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145.94</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141.45</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135.66</a:t>
                      </a:r>
                      <a:endParaRPr>
                        <a:latin typeface="Verdana"/>
                        <a:ea typeface="Verdana"/>
                        <a:cs typeface="Verdana"/>
                        <a:sym typeface="Verdana"/>
                      </a:endParaRPr>
                    </a:p>
                  </a:txBody>
                  <a:tcPr marT="0" marB="0" marR="0" marL="0"/>
                </a:tc>
              </a:tr>
              <a:tr h="209550">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9</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133.69</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128.25</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120.27</a:t>
                      </a:r>
                      <a:endParaRPr>
                        <a:latin typeface="Verdana"/>
                        <a:ea typeface="Verdana"/>
                        <a:cs typeface="Verdana"/>
                        <a:sym typeface="Verdana"/>
                      </a:endParaRPr>
                    </a:p>
                  </a:txBody>
                  <a:tcPr marT="0" marB="0" marR="0" marL="0"/>
                </a:tc>
              </a:tr>
              <a:tr h="209550">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10</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125.02</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123.82</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115.41</a:t>
                      </a:r>
                      <a:endParaRPr>
                        <a:latin typeface="Verdana"/>
                        <a:ea typeface="Verdana"/>
                        <a:cs typeface="Verdana"/>
                        <a:sym typeface="Verdana"/>
                      </a:endParaRPr>
                    </a:p>
                  </a:txBody>
                  <a:tcPr marT="0" marB="0" marR="0" marL="0"/>
                </a:tc>
              </a:tr>
              <a:tr h="209550">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11</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122.18</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118.79</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114.31</a:t>
                      </a:r>
                      <a:endParaRPr>
                        <a:latin typeface="Verdana"/>
                        <a:ea typeface="Verdana"/>
                        <a:cs typeface="Verdana"/>
                        <a:sym typeface="Verdana"/>
                      </a:endParaRPr>
                    </a:p>
                  </a:txBody>
                  <a:tcPr marT="0" marB="0" marR="0" marL="0"/>
                </a:tc>
              </a:tr>
              <a:tr h="209550">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12</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121.10</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118.64</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113.78</a:t>
                      </a:r>
                      <a:endParaRPr>
                        <a:latin typeface="Verdana"/>
                        <a:ea typeface="Verdana"/>
                        <a:cs typeface="Verdana"/>
                        <a:sym typeface="Verdana"/>
                      </a:endParaRPr>
                    </a:p>
                  </a:txBody>
                  <a:tcPr marT="0" marB="0" marR="0" marL="0"/>
                </a:tc>
              </a:tr>
              <a:tr h="209550">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13</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120.45</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117.52</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112.94</a:t>
                      </a:r>
                      <a:endParaRPr>
                        <a:latin typeface="Verdana"/>
                        <a:ea typeface="Verdana"/>
                        <a:cs typeface="Verdana"/>
                        <a:sym typeface="Verdana"/>
                      </a:endParaRPr>
                    </a:p>
                  </a:txBody>
                  <a:tcPr marT="0" marB="0" marR="0" marL="0"/>
                </a:tc>
              </a:tr>
              <a:tr h="209550">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14</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119.74</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117.10</a:t>
                      </a:r>
                      <a:endParaRPr>
                        <a:latin typeface="Verdana"/>
                        <a:ea typeface="Verdana"/>
                        <a:cs typeface="Verdana"/>
                        <a:sym typeface="Verdana"/>
                      </a:endParaRPr>
                    </a:p>
                  </a:txBody>
                  <a:tcPr marT="0" marB="0" marR="0" marL="0"/>
                </a:tc>
                <a:tc>
                  <a:txBody>
                    <a:bodyPr/>
                    <a:lstStyle/>
                    <a:p>
                      <a:pPr indent="0" lvl="0" marL="0" rtl="0" algn="ctr">
                        <a:lnSpc>
                          <a:spcPct val="100000"/>
                        </a:lnSpc>
                        <a:spcBef>
                          <a:spcPts val="0"/>
                        </a:spcBef>
                        <a:spcAft>
                          <a:spcPts val="0"/>
                        </a:spcAft>
                        <a:buNone/>
                      </a:pPr>
                      <a:r>
                        <a:rPr lang="en">
                          <a:latin typeface="Verdana"/>
                          <a:ea typeface="Verdana"/>
                          <a:cs typeface="Verdana"/>
                          <a:sym typeface="Verdana"/>
                        </a:rPr>
                        <a:t>112.05</a:t>
                      </a:r>
                      <a:endParaRPr>
                        <a:latin typeface="Verdana"/>
                        <a:ea typeface="Verdana"/>
                        <a:cs typeface="Verdana"/>
                        <a:sym typeface="Verdana"/>
                      </a:endParaRPr>
                    </a:p>
                  </a:txBody>
                  <a:tcPr marT="0" marB="0" marR="0" marL="0"/>
                </a:tc>
              </a:tr>
            </a:tbl>
          </a:graphicData>
        </a:graphic>
      </p:graphicFrame>
      <p:sp>
        <p:nvSpPr>
          <p:cNvPr id="295" name="Google Shape;295;p41"/>
          <p:cNvSpPr txBox="1"/>
          <p:nvPr/>
        </p:nvSpPr>
        <p:spPr>
          <a:xfrm>
            <a:off x="7316100" y="4520225"/>
            <a:ext cx="1688700" cy="29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Verdana"/>
                <a:ea typeface="Verdana"/>
                <a:cs typeface="Verdana"/>
                <a:sym typeface="Verdana"/>
              </a:rPr>
              <a:t>Taken from [1]</a:t>
            </a:r>
            <a:endParaRPr sz="1200">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42"/>
          <p:cNvSpPr txBox="1"/>
          <p:nvPr>
            <p:ph type="title"/>
          </p:nvPr>
        </p:nvSpPr>
        <p:spPr>
          <a:xfrm>
            <a:off x="457200" y="263525"/>
            <a:ext cx="8229600" cy="6000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0"/>
              </a:spcBef>
              <a:spcAft>
                <a:spcPts val="0"/>
              </a:spcAft>
              <a:buClr>
                <a:srgbClr val="262626"/>
              </a:buClr>
              <a:buSzPts val="2400"/>
              <a:buFont typeface="Verdana"/>
              <a:buNone/>
            </a:pPr>
            <a:r>
              <a:rPr lang="en"/>
              <a:t>Conclusion</a:t>
            </a:r>
            <a:endParaRPr/>
          </a:p>
        </p:txBody>
      </p:sp>
      <p:sp>
        <p:nvSpPr>
          <p:cNvPr id="302" name="Google Shape;302;p42"/>
          <p:cNvSpPr txBox="1"/>
          <p:nvPr>
            <p:ph idx="12" type="sldNum"/>
          </p:nvPr>
        </p:nvSpPr>
        <p:spPr>
          <a:xfrm>
            <a:off x="1" y="4790748"/>
            <a:ext cx="457200" cy="295500"/>
          </a:xfrm>
          <a:prstGeom prst="rect">
            <a:avLst/>
          </a:prstGeom>
          <a:noFill/>
          <a:ln>
            <a:noFill/>
          </a:ln>
        </p:spPr>
        <p:txBody>
          <a:bodyPr anchorCtr="0" anchor="ctr" bIns="34275" lIns="68575" spcFirstLastPara="1" rIns="68575" wrap="square" tIns="34275">
            <a:noAutofit/>
          </a:bodyPr>
          <a:lstStyle/>
          <a:p>
            <a:pPr indent="0" lvl="0" marL="0" rtl="0" algn="l">
              <a:lnSpc>
                <a:spcPct val="115000"/>
              </a:lnSpc>
              <a:spcBef>
                <a:spcPts val="0"/>
              </a:spcBef>
              <a:spcAft>
                <a:spcPts val="0"/>
              </a:spcAft>
              <a:buNone/>
            </a:pPr>
            <a:fld id="{00000000-1234-1234-1234-123412341234}" type="slidenum">
              <a:rPr lang="en"/>
              <a:t>‹#›</a:t>
            </a:fld>
            <a:endParaRPr/>
          </a:p>
        </p:txBody>
      </p:sp>
      <p:sp>
        <p:nvSpPr>
          <p:cNvPr id="303" name="Google Shape;303;p42"/>
          <p:cNvSpPr txBox="1"/>
          <p:nvPr/>
        </p:nvSpPr>
        <p:spPr>
          <a:xfrm>
            <a:off x="576550" y="1111875"/>
            <a:ext cx="7343400" cy="34593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Font typeface="Verdana"/>
              <a:buChar char="❏"/>
            </a:pPr>
            <a:r>
              <a:rPr lang="en" sz="1600">
                <a:latin typeface="Verdana"/>
                <a:ea typeface="Verdana"/>
                <a:cs typeface="Verdana"/>
                <a:sym typeface="Verdana"/>
              </a:rPr>
              <a:t>Can find groups of users to target for:</a:t>
            </a:r>
            <a:endParaRPr sz="1600">
              <a:latin typeface="Verdana"/>
              <a:ea typeface="Verdana"/>
              <a:cs typeface="Verdana"/>
              <a:sym typeface="Verdana"/>
            </a:endParaRPr>
          </a:p>
          <a:p>
            <a:pPr indent="-330200" lvl="1" marL="914400" rtl="0" algn="l">
              <a:lnSpc>
                <a:spcPct val="115000"/>
              </a:lnSpc>
              <a:spcBef>
                <a:spcPts val="0"/>
              </a:spcBef>
              <a:spcAft>
                <a:spcPts val="0"/>
              </a:spcAft>
              <a:buSzPts val="1600"/>
              <a:buFont typeface="Verdana"/>
              <a:buChar char="❏"/>
            </a:pPr>
            <a:r>
              <a:rPr lang="en" sz="1600">
                <a:latin typeface="Verdana"/>
                <a:ea typeface="Verdana"/>
                <a:cs typeface="Verdana"/>
                <a:sym typeface="Verdana"/>
              </a:rPr>
              <a:t>Beta testing</a:t>
            </a:r>
            <a:endParaRPr sz="1600">
              <a:latin typeface="Verdana"/>
              <a:ea typeface="Verdana"/>
              <a:cs typeface="Verdana"/>
              <a:sym typeface="Verdana"/>
            </a:endParaRPr>
          </a:p>
          <a:p>
            <a:pPr indent="-330200" lvl="1" marL="914400" rtl="0" algn="l">
              <a:lnSpc>
                <a:spcPct val="115000"/>
              </a:lnSpc>
              <a:spcBef>
                <a:spcPts val="0"/>
              </a:spcBef>
              <a:spcAft>
                <a:spcPts val="0"/>
              </a:spcAft>
              <a:buSzPts val="1600"/>
              <a:buFont typeface="Verdana"/>
              <a:buChar char="❏"/>
            </a:pPr>
            <a:r>
              <a:rPr lang="en" sz="1600">
                <a:latin typeface="Verdana"/>
                <a:ea typeface="Verdana"/>
                <a:cs typeface="Verdana"/>
                <a:sym typeface="Verdana"/>
              </a:rPr>
              <a:t>Helping promote new </a:t>
            </a:r>
            <a:r>
              <a:rPr lang="en" sz="1600">
                <a:latin typeface="Verdana"/>
                <a:ea typeface="Verdana"/>
                <a:cs typeface="Verdana"/>
                <a:sym typeface="Verdana"/>
              </a:rPr>
              <a:t>features</a:t>
            </a:r>
            <a:endParaRPr sz="1600">
              <a:latin typeface="Verdana"/>
              <a:ea typeface="Verdana"/>
              <a:cs typeface="Verdana"/>
              <a:sym typeface="Verdana"/>
            </a:endParaRPr>
          </a:p>
          <a:p>
            <a:pPr indent="-330200" lvl="1" marL="914400" rtl="0" algn="l">
              <a:lnSpc>
                <a:spcPct val="115000"/>
              </a:lnSpc>
              <a:spcBef>
                <a:spcPts val="0"/>
              </a:spcBef>
              <a:spcAft>
                <a:spcPts val="0"/>
              </a:spcAft>
              <a:buSzPts val="1600"/>
              <a:buFont typeface="Verdana"/>
              <a:buChar char="❏"/>
            </a:pPr>
            <a:r>
              <a:rPr lang="en" sz="1600">
                <a:latin typeface="Verdana"/>
                <a:ea typeface="Verdana"/>
                <a:cs typeface="Verdana"/>
                <a:sym typeface="Verdana"/>
              </a:rPr>
              <a:t>Manual review to ensure they upholding </a:t>
            </a:r>
            <a:r>
              <a:rPr lang="en" sz="1600">
                <a:latin typeface="Verdana"/>
                <a:ea typeface="Verdana"/>
                <a:cs typeface="Verdana"/>
                <a:sym typeface="Verdana"/>
              </a:rPr>
              <a:t>community</a:t>
            </a:r>
            <a:r>
              <a:rPr lang="en" sz="1600">
                <a:latin typeface="Verdana"/>
                <a:ea typeface="Verdana"/>
                <a:cs typeface="Verdana"/>
                <a:sym typeface="Verdana"/>
              </a:rPr>
              <a:t> </a:t>
            </a:r>
            <a:r>
              <a:rPr lang="en" sz="1600">
                <a:latin typeface="Verdana"/>
                <a:ea typeface="Verdana"/>
                <a:cs typeface="Verdana"/>
                <a:sym typeface="Verdana"/>
              </a:rPr>
              <a:t>guidelines</a:t>
            </a:r>
            <a:endParaRPr sz="1600">
              <a:latin typeface="Verdana"/>
              <a:ea typeface="Verdana"/>
              <a:cs typeface="Verdana"/>
              <a:sym typeface="Verdana"/>
            </a:endParaRPr>
          </a:p>
          <a:p>
            <a:pPr indent="-330200" lvl="2" marL="1371600" rtl="0" algn="l">
              <a:lnSpc>
                <a:spcPct val="115000"/>
              </a:lnSpc>
              <a:spcBef>
                <a:spcPts val="0"/>
              </a:spcBef>
              <a:spcAft>
                <a:spcPts val="0"/>
              </a:spcAft>
              <a:buSzPts val="1600"/>
              <a:buFont typeface="Verdana"/>
              <a:buChar char="❏"/>
            </a:pPr>
            <a:r>
              <a:rPr lang="en" sz="1600">
                <a:latin typeface="Verdana"/>
                <a:ea typeface="Verdana"/>
                <a:cs typeface="Verdana"/>
                <a:sym typeface="Verdana"/>
              </a:rPr>
              <a:t>Finding trolls</a:t>
            </a:r>
            <a:r>
              <a:rPr lang="en" sz="1600">
                <a:latin typeface="Verdana"/>
                <a:ea typeface="Verdana"/>
                <a:cs typeface="Verdana"/>
                <a:sym typeface="Verdana"/>
              </a:rPr>
              <a:t> </a:t>
            </a:r>
            <a:endParaRPr sz="1600">
              <a:latin typeface="Verdana"/>
              <a:ea typeface="Verdana"/>
              <a:cs typeface="Verdana"/>
              <a:sym typeface="Verdana"/>
            </a:endParaRPr>
          </a:p>
          <a:p>
            <a:pPr indent="-330200" lvl="0" marL="457200" rtl="0" algn="l">
              <a:lnSpc>
                <a:spcPct val="115000"/>
              </a:lnSpc>
              <a:spcBef>
                <a:spcPts val="0"/>
              </a:spcBef>
              <a:spcAft>
                <a:spcPts val="0"/>
              </a:spcAft>
              <a:buSzPts val="1600"/>
              <a:buFont typeface="Verdana"/>
              <a:buChar char="❏"/>
            </a:pPr>
            <a:r>
              <a:rPr lang="en" sz="1600">
                <a:latin typeface="Verdana"/>
                <a:ea typeface="Verdana"/>
                <a:cs typeface="Verdana"/>
                <a:sym typeface="Verdana"/>
              </a:rPr>
              <a:t>Their dataset appeared that hub and authority scores were very </a:t>
            </a:r>
            <a:r>
              <a:rPr lang="en" sz="1600">
                <a:latin typeface="Verdana"/>
                <a:ea typeface="Verdana"/>
                <a:cs typeface="Verdana"/>
                <a:sym typeface="Verdana"/>
              </a:rPr>
              <a:t>correlated</a:t>
            </a:r>
            <a:endParaRPr sz="1600">
              <a:latin typeface="Verdana"/>
              <a:ea typeface="Verdana"/>
              <a:cs typeface="Verdana"/>
              <a:sym typeface="Verdana"/>
            </a:endParaRPr>
          </a:p>
          <a:p>
            <a:pPr indent="-330200" lvl="1" marL="914400" rtl="0" algn="l">
              <a:lnSpc>
                <a:spcPct val="115000"/>
              </a:lnSpc>
              <a:spcBef>
                <a:spcPts val="0"/>
              </a:spcBef>
              <a:spcAft>
                <a:spcPts val="0"/>
              </a:spcAft>
              <a:buSzPts val="1600"/>
              <a:buFont typeface="Verdana"/>
              <a:buChar char="❏"/>
            </a:pPr>
            <a:r>
              <a:rPr lang="en" sz="1600">
                <a:latin typeface="Verdana"/>
                <a:ea typeface="Verdana"/>
                <a:cs typeface="Verdana"/>
                <a:sym typeface="Verdana"/>
              </a:rPr>
              <a:t>Will this hold true with other data sets? </a:t>
            </a:r>
            <a:endParaRPr sz="1600">
              <a:latin typeface="Verdana"/>
              <a:ea typeface="Verdana"/>
              <a:cs typeface="Verdana"/>
              <a:sym typeface="Verdana"/>
            </a:endParaRPr>
          </a:p>
          <a:p>
            <a:pPr indent="-330200" lvl="0" marL="457200" rtl="0" algn="l">
              <a:lnSpc>
                <a:spcPct val="115000"/>
              </a:lnSpc>
              <a:spcBef>
                <a:spcPts val="0"/>
              </a:spcBef>
              <a:spcAft>
                <a:spcPts val="0"/>
              </a:spcAft>
              <a:buSzPts val="1600"/>
              <a:buFont typeface="Verdana"/>
              <a:buChar char="❏"/>
            </a:pPr>
            <a:r>
              <a:rPr lang="en" sz="1600">
                <a:latin typeface="Verdana"/>
                <a:ea typeface="Verdana"/>
                <a:cs typeface="Verdana"/>
                <a:sym typeface="Verdana"/>
              </a:rPr>
              <a:t>In this instance their combination of using genetic algorithms to produce centroids for clusters and optimised cluster distance produced clusters that were closer </a:t>
            </a:r>
            <a:endParaRPr sz="1600">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6"/>
          <p:cNvSpPr txBox="1"/>
          <p:nvPr/>
        </p:nvSpPr>
        <p:spPr>
          <a:xfrm>
            <a:off x="231600" y="434250"/>
            <a:ext cx="8685000" cy="428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Verdana"/>
                <a:ea typeface="Verdana"/>
                <a:cs typeface="Verdana"/>
                <a:sym typeface="Verdana"/>
              </a:rPr>
              <a:t>References</a:t>
            </a:r>
            <a:endParaRPr b="1" sz="1800">
              <a:solidFill>
                <a:srgbClr val="FFFFFF"/>
              </a:solidFill>
              <a:latin typeface="Verdana"/>
              <a:ea typeface="Verdana"/>
              <a:cs typeface="Verdana"/>
              <a:sym typeface="Verdana"/>
            </a:endParaRPr>
          </a:p>
          <a:p>
            <a:pPr indent="0" lvl="0" marL="0" rtl="0" algn="l">
              <a:spcBef>
                <a:spcPts val="0"/>
              </a:spcBef>
              <a:spcAft>
                <a:spcPts val="0"/>
              </a:spcAft>
              <a:buNone/>
            </a:pPr>
            <a:r>
              <a:t/>
            </a:r>
            <a:endParaRPr sz="1800">
              <a:solidFill>
                <a:srgbClr val="FFFFFF"/>
              </a:solidFill>
              <a:latin typeface="Verdana"/>
              <a:ea typeface="Verdana"/>
              <a:cs typeface="Verdana"/>
              <a:sym typeface="Verdana"/>
            </a:endParaRPr>
          </a:p>
          <a:p>
            <a:pPr indent="0" lvl="0" marL="0" rtl="0" algn="l">
              <a:spcBef>
                <a:spcPts val="0"/>
              </a:spcBef>
              <a:spcAft>
                <a:spcPts val="0"/>
              </a:spcAft>
              <a:buNone/>
            </a:pPr>
            <a:r>
              <a:rPr lang="en" sz="1800">
                <a:solidFill>
                  <a:srgbClr val="FFFFFF"/>
                </a:solidFill>
                <a:latin typeface="Verdana"/>
                <a:ea typeface="Verdana"/>
                <a:cs typeface="Verdana"/>
                <a:sym typeface="Verdana"/>
              </a:rPr>
              <a:t>[1] A. Alsayat and H. El-Sayed, "Social media analysis using optimized K-Means clustering," </a:t>
            </a:r>
            <a:r>
              <a:rPr i="1" lang="en" sz="1800">
                <a:solidFill>
                  <a:srgbClr val="FFFFFF"/>
                </a:solidFill>
                <a:latin typeface="Verdana"/>
                <a:ea typeface="Verdana"/>
                <a:cs typeface="Verdana"/>
                <a:sym typeface="Verdana"/>
              </a:rPr>
              <a:t>2016 IEEE 14th International Conference on Software Engineering Research, Management and Applications (SERA)</a:t>
            </a:r>
            <a:r>
              <a:rPr lang="en" sz="1800">
                <a:solidFill>
                  <a:srgbClr val="FFFFFF"/>
                </a:solidFill>
                <a:latin typeface="Verdana"/>
                <a:ea typeface="Verdana"/>
                <a:cs typeface="Verdana"/>
                <a:sym typeface="Verdana"/>
              </a:rPr>
              <a:t>, Towson, MD, 2016, pp. 61-66. doi: 10.1109/SERA.2016.7516129</a:t>
            </a:r>
            <a:endParaRPr sz="1800">
              <a:solidFill>
                <a:srgbClr val="FFFFFF"/>
              </a:solidFill>
              <a:latin typeface="Verdana"/>
              <a:ea typeface="Verdana"/>
              <a:cs typeface="Verdana"/>
              <a:sym typeface="Verdana"/>
            </a:endParaRPr>
          </a:p>
          <a:p>
            <a:pPr indent="0" lvl="0" marL="0" rtl="0" algn="l">
              <a:spcBef>
                <a:spcPts val="0"/>
              </a:spcBef>
              <a:spcAft>
                <a:spcPts val="0"/>
              </a:spcAft>
              <a:buNone/>
            </a:pPr>
            <a:r>
              <a:t/>
            </a:r>
            <a:endParaRPr sz="1800">
              <a:solidFill>
                <a:srgbClr val="FFFFFF"/>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lang="en" sz="1800">
                <a:solidFill>
                  <a:srgbClr val="FFFFFF"/>
                </a:solidFill>
                <a:latin typeface="Verdana"/>
                <a:ea typeface="Verdana"/>
                <a:cs typeface="Verdana"/>
                <a:sym typeface="Verdana"/>
              </a:rPr>
              <a:t>[2] </a:t>
            </a:r>
            <a:r>
              <a:rPr lang="en" sz="1800">
                <a:solidFill>
                  <a:srgbClr val="FFFFFF"/>
                </a:solidFill>
                <a:latin typeface="Verdana"/>
                <a:ea typeface="Verdana"/>
                <a:cs typeface="Verdana"/>
                <a:sym typeface="Verdana"/>
              </a:rPr>
              <a:t>Ujjwal Maulik and Sanghamitra Bandyopadhyay. Genetic algorithm based clustering technique. Pattern recognition, 33(9):1455–1465, 2000.</a:t>
            </a:r>
            <a:endParaRPr sz="1800">
              <a:solidFill>
                <a:srgbClr val="FFFFFF"/>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sz="1800">
              <a:solidFill>
                <a:srgbClr val="FFFFFF"/>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lang="en" sz="1800">
                <a:solidFill>
                  <a:srgbClr val="FFFFFF"/>
                </a:solidFill>
                <a:latin typeface="Verdana"/>
                <a:ea typeface="Verdana"/>
                <a:cs typeface="Verdana"/>
                <a:sym typeface="Verdana"/>
              </a:rPr>
              <a:t>[3] V. Gómez, A. Kaltenbrunner, and V. López, “Statistical analysis of the social network and discussion threads in slashdot,” Proceeding of the 17th international conference on World Wide Web - WWW 08, Apr. 2008.</a:t>
            </a:r>
            <a:endParaRPr sz="1800">
              <a:solidFill>
                <a:srgbClr val="FFFFFF"/>
              </a:solidFill>
              <a:latin typeface="Verdana"/>
              <a:ea typeface="Verdana"/>
              <a:cs typeface="Verdana"/>
              <a:sym typeface="Verdana"/>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7"/>
          <p:cNvSpPr txBox="1"/>
          <p:nvPr>
            <p:ph type="title"/>
          </p:nvPr>
        </p:nvSpPr>
        <p:spPr>
          <a:xfrm>
            <a:off x="457200" y="263525"/>
            <a:ext cx="8229600" cy="6000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rgbClr val="262626"/>
              </a:buClr>
              <a:buSzPts val="2400"/>
              <a:buFont typeface="Verdana"/>
              <a:buNone/>
            </a:pPr>
            <a:r>
              <a:rPr lang="en">
                <a:latin typeface="Verdana"/>
                <a:ea typeface="Verdana"/>
                <a:cs typeface="Verdana"/>
                <a:sym typeface="Verdana"/>
              </a:rPr>
              <a:t>Motivation and Background</a:t>
            </a:r>
            <a:endParaRPr/>
          </a:p>
        </p:txBody>
      </p:sp>
      <p:sp>
        <p:nvSpPr>
          <p:cNvPr id="132" name="Google Shape;132;p27"/>
          <p:cNvSpPr txBox="1"/>
          <p:nvPr>
            <p:ph idx="12" type="sldNum"/>
          </p:nvPr>
        </p:nvSpPr>
        <p:spPr>
          <a:xfrm>
            <a:off x="1" y="4790748"/>
            <a:ext cx="457200" cy="295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fld id="{00000000-1234-1234-1234-123412341234}" type="slidenum">
              <a:rPr lang="en"/>
              <a:t>‹#›</a:t>
            </a:fld>
            <a:endParaRPr/>
          </a:p>
        </p:txBody>
      </p:sp>
      <p:sp>
        <p:nvSpPr>
          <p:cNvPr id="133" name="Google Shape;133;p27"/>
          <p:cNvSpPr txBox="1"/>
          <p:nvPr/>
        </p:nvSpPr>
        <p:spPr>
          <a:xfrm>
            <a:off x="457200" y="996075"/>
            <a:ext cx="8406000" cy="3794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Verdana"/>
              <a:buChar char="❏"/>
            </a:pPr>
            <a:r>
              <a:rPr lang="en" sz="1800">
                <a:latin typeface="Verdana"/>
                <a:ea typeface="Verdana"/>
                <a:cs typeface="Verdana"/>
                <a:sym typeface="Verdana"/>
              </a:rPr>
              <a:t>Social Media has proven increasingly valuable for finding groups of </a:t>
            </a:r>
            <a:r>
              <a:rPr lang="en" sz="1800">
                <a:latin typeface="Verdana"/>
                <a:ea typeface="Verdana"/>
                <a:cs typeface="Verdana"/>
                <a:sym typeface="Verdana"/>
              </a:rPr>
              <a:t>individuals in the</a:t>
            </a:r>
            <a:r>
              <a:rPr lang="en" sz="1800">
                <a:latin typeface="Verdana"/>
                <a:ea typeface="Verdana"/>
                <a:cs typeface="Verdana"/>
                <a:sym typeface="Verdana"/>
              </a:rPr>
              <a:t> following areas</a:t>
            </a:r>
            <a:endParaRPr sz="1800">
              <a:latin typeface="Verdana"/>
              <a:ea typeface="Verdana"/>
              <a:cs typeface="Verdana"/>
              <a:sym typeface="Verdana"/>
            </a:endParaRPr>
          </a:p>
          <a:p>
            <a:pPr indent="-342900" lvl="1" marL="914400" rtl="0" algn="l">
              <a:lnSpc>
                <a:spcPct val="115000"/>
              </a:lnSpc>
              <a:spcBef>
                <a:spcPts val="0"/>
              </a:spcBef>
              <a:spcAft>
                <a:spcPts val="0"/>
              </a:spcAft>
              <a:buSzPts val="1800"/>
              <a:buFont typeface="Verdana"/>
              <a:buChar char="❏"/>
            </a:pPr>
            <a:r>
              <a:rPr lang="en" sz="1800">
                <a:latin typeface="Verdana"/>
                <a:ea typeface="Verdana"/>
                <a:cs typeface="Verdana"/>
                <a:sym typeface="Verdana"/>
              </a:rPr>
              <a:t>Business</a:t>
            </a:r>
            <a:endParaRPr sz="1800">
              <a:latin typeface="Verdana"/>
              <a:ea typeface="Verdana"/>
              <a:cs typeface="Verdana"/>
              <a:sym typeface="Verdana"/>
            </a:endParaRPr>
          </a:p>
          <a:p>
            <a:pPr indent="-342900" lvl="2" marL="1371600" rtl="0" algn="l">
              <a:lnSpc>
                <a:spcPct val="115000"/>
              </a:lnSpc>
              <a:spcBef>
                <a:spcPts val="0"/>
              </a:spcBef>
              <a:spcAft>
                <a:spcPts val="0"/>
              </a:spcAft>
              <a:buSzPts val="1800"/>
              <a:buFont typeface="Verdana"/>
              <a:buChar char="❏"/>
            </a:pPr>
            <a:r>
              <a:rPr lang="en" sz="1800">
                <a:latin typeface="Verdana"/>
                <a:ea typeface="Verdana"/>
                <a:cs typeface="Verdana"/>
                <a:sym typeface="Verdana"/>
              </a:rPr>
              <a:t>Marketing/Advertising</a:t>
            </a:r>
            <a:endParaRPr sz="1800">
              <a:latin typeface="Verdana"/>
              <a:ea typeface="Verdana"/>
              <a:cs typeface="Verdana"/>
              <a:sym typeface="Verdana"/>
            </a:endParaRPr>
          </a:p>
          <a:p>
            <a:pPr indent="-342900" lvl="1" marL="914400" rtl="0" algn="l">
              <a:lnSpc>
                <a:spcPct val="115000"/>
              </a:lnSpc>
              <a:spcBef>
                <a:spcPts val="0"/>
              </a:spcBef>
              <a:spcAft>
                <a:spcPts val="0"/>
              </a:spcAft>
              <a:buSzPts val="1800"/>
              <a:buFont typeface="Verdana"/>
              <a:buChar char="❏"/>
            </a:pPr>
            <a:r>
              <a:rPr lang="en" sz="1800">
                <a:latin typeface="Verdana"/>
                <a:ea typeface="Verdana"/>
                <a:cs typeface="Verdana"/>
                <a:sym typeface="Verdana"/>
              </a:rPr>
              <a:t>Bioscience</a:t>
            </a:r>
            <a:endParaRPr sz="1800">
              <a:latin typeface="Verdana"/>
              <a:ea typeface="Verdana"/>
              <a:cs typeface="Verdana"/>
              <a:sym typeface="Verdana"/>
            </a:endParaRPr>
          </a:p>
          <a:p>
            <a:pPr indent="-342900" lvl="2" marL="1371600" rtl="0" algn="l">
              <a:lnSpc>
                <a:spcPct val="115000"/>
              </a:lnSpc>
              <a:spcBef>
                <a:spcPts val="0"/>
              </a:spcBef>
              <a:spcAft>
                <a:spcPts val="0"/>
              </a:spcAft>
              <a:buSzPts val="1800"/>
              <a:buFont typeface="Verdana"/>
              <a:buChar char="❏"/>
            </a:pPr>
            <a:r>
              <a:rPr lang="en" sz="1800">
                <a:latin typeface="Verdana"/>
                <a:ea typeface="Verdana"/>
                <a:cs typeface="Verdana"/>
                <a:sym typeface="Verdana"/>
              </a:rPr>
              <a:t>Tracking health trends</a:t>
            </a:r>
            <a:endParaRPr sz="1800">
              <a:latin typeface="Verdana"/>
              <a:ea typeface="Verdana"/>
              <a:cs typeface="Verdana"/>
              <a:sym typeface="Verdana"/>
            </a:endParaRPr>
          </a:p>
          <a:p>
            <a:pPr indent="-342900" lvl="2" marL="1371600" rtl="0" algn="l">
              <a:lnSpc>
                <a:spcPct val="115000"/>
              </a:lnSpc>
              <a:spcBef>
                <a:spcPts val="0"/>
              </a:spcBef>
              <a:spcAft>
                <a:spcPts val="0"/>
              </a:spcAft>
              <a:buSzPts val="1800"/>
              <a:buFont typeface="Verdana"/>
              <a:buChar char="❏"/>
            </a:pPr>
            <a:r>
              <a:rPr lang="en" sz="1800">
                <a:latin typeface="Verdana"/>
                <a:ea typeface="Verdana"/>
                <a:cs typeface="Verdana"/>
                <a:sym typeface="Verdana"/>
              </a:rPr>
              <a:t>Spreading of disease</a:t>
            </a:r>
            <a:endParaRPr sz="1800">
              <a:latin typeface="Verdana"/>
              <a:ea typeface="Verdana"/>
              <a:cs typeface="Verdana"/>
              <a:sym typeface="Verdana"/>
            </a:endParaRPr>
          </a:p>
          <a:p>
            <a:pPr indent="-342900" lvl="1" marL="914400" rtl="0" algn="l">
              <a:lnSpc>
                <a:spcPct val="115000"/>
              </a:lnSpc>
              <a:spcBef>
                <a:spcPts val="0"/>
              </a:spcBef>
              <a:spcAft>
                <a:spcPts val="0"/>
              </a:spcAft>
              <a:buSzPts val="1800"/>
              <a:buFont typeface="Verdana"/>
              <a:buChar char="❏"/>
            </a:pPr>
            <a:r>
              <a:rPr lang="en" sz="1800">
                <a:latin typeface="Verdana"/>
                <a:ea typeface="Verdana"/>
                <a:cs typeface="Verdana"/>
                <a:sym typeface="Verdana"/>
              </a:rPr>
              <a:t>Social Science</a:t>
            </a:r>
            <a:endParaRPr sz="1800">
              <a:latin typeface="Verdana"/>
              <a:ea typeface="Verdana"/>
              <a:cs typeface="Verdana"/>
              <a:sym typeface="Verdana"/>
            </a:endParaRPr>
          </a:p>
          <a:p>
            <a:pPr indent="-342900" lvl="2" marL="1371600" rtl="0" algn="l">
              <a:lnSpc>
                <a:spcPct val="115000"/>
              </a:lnSpc>
              <a:spcBef>
                <a:spcPts val="0"/>
              </a:spcBef>
              <a:spcAft>
                <a:spcPts val="0"/>
              </a:spcAft>
              <a:buSzPts val="1800"/>
              <a:buFont typeface="Verdana"/>
              <a:buChar char="❏"/>
            </a:pPr>
            <a:r>
              <a:rPr lang="en" sz="1800">
                <a:latin typeface="Verdana"/>
                <a:ea typeface="Verdana"/>
                <a:cs typeface="Verdana"/>
                <a:sym typeface="Verdana"/>
              </a:rPr>
              <a:t>Support for political candidates </a:t>
            </a:r>
            <a:endParaRPr sz="1800">
              <a:latin typeface="Verdana"/>
              <a:ea typeface="Verdana"/>
              <a:cs typeface="Verdana"/>
              <a:sym typeface="Verdana"/>
            </a:endParaRPr>
          </a:p>
          <a:p>
            <a:pPr indent="-342900" lvl="0" marL="457200" rtl="0" algn="l">
              <a:lnSpc>
                <a:spcPct val="115000"/>
              </a:lnSpc>
              <a:spcBef>
                <a:spcPts val="0"/>
              </a:spcBef>
              <a:spcAft>
                <a:spcPts val="0"/>
              </a:spcAft>
              <a:buSzPts val="1800"/>
              <a:buFont typeface="Verdana"/>
              <a:buChar char="❏"/>
            </a:pPr>
            <a:r>
              <a:rPr lang="en" sz="1800">
                <a:latin typeface="Verdana"/>
                <a:ea typeface="Verdana"/>
                <a:cs typeface="Verdana"/>
                <a:sym typeface="Verdana"/>
              </a:rPr>
              <a:t>The rate of digital interaction through popular social networking sites is at an all time high, however this makes data mining harder because of the large datasets present today</a:t>
            </a:r>
            <a:endParaRPr sz="1800">
              <a:latin typeface="Verdana"/>
              <a:ea typeface="Verdana"/>
              <a:cs typeface="Verdana"/>
              <a:sym typeface="Verdana"/>
            </a:endParaRPr>
          </a:p>
        </p:txBody>
      </p:sp>
      <p:pic>
        <p:nvPicPr>
          <p:cNvPr id="134" name="Google Shape;134;p27"/>
          <p:cNvPicPr preferRelativeResize="0"/>
          <p:nvPr/>
        </p:nvPicPr>
        <p:blipFill>
          <a:blip r:embed="rId4">
            <a:alphaModFix/>
          </a:blip>
          <a:stretch>
            <a:fillRect/>
          </a:stretch>
        </p:blipFill>
        <p:spPr>
          <a:xfrm>
            <a:off x="5687500" y="1657598"/>
            <a:ext cx="2493000" cy="1417201"/>
          </a:xfrm>
          <a:prstGeom prst="rect">
            <a:avLst/>
          </a:prstGeom>
          <a:noFill/>
          <a:ln>
            <a:noFill/>
          </a:ln>
        </p:spPr>
      </p:pic>
      <p:sp>
        <p:nvSpPr>
          <p:cNvPr id="135" name="Google Shape;135;p27"/>
          <p:cNvSpPr txBox="1"/>
          <p:nvPr/>
        </p:nvSpPr>
        <p:spPr>
          <a:xfrm>
            <a:off x="5812450" y="2896450"/>
            <a:ext cx="1917600" cy="13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Verdana"/>
              <a:ea typeface="Verdana"/>
              <a:cs typeface="Verdana"/>
              <a:sym typeface="Verdana"/>
            </a:endParaRPr>
          </a:p>
        </p:txBody>
      </p:sp>
      <p:sp>
        <p:nvSpPr>
          <p:cNvPr id="136" name="Google Shape;136;p27"/>
          <p:cNvSpPr txBox="1"/>
          <p:nvPr/>
        </p:nvSpPr>
        <p:spPr>
          <a:xfrm>
            <a:off x="5379300" y="2851900"/>
            <a:ext cx="3307500" cy="22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Verdana"/>
              <a:ea typeface="Verdana"/>
              <a:cs typeface="Verdana"/>
              <a:sym typeface="Verdana"/>
            </a:endParaRPr>
          </a:p>
        </p:txBody>
      </p:sp>
      <p:sp>
        <p:nvSpPr>
          <p:cNvPr id="137" name="Google Shape;137;p27"/>
          <p:cNvSpPr txBox="1"/>
          <p:nvPr/>
        </p:nvSpPr>
        <p:spPr>
          <a:xfrm>
            <a:off x="5574600" y="2896450"/>
            <a:ext cx="2493000" cy="6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Verdana"/>
                <a:ea typeface="Verdana"/>
                <a:cs typeface="Verdana"/>
                <a:sym typeface="Verdana"/>
              </a:rPr>
              <a:t>Taken from trzcacak.rs</a:t>
            </a:r>
            <a:endParaRPr>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8"/>
          <p:cNvSpPr txBox="1"/>
          <p:nvPr>
            <p:ph type="title"/>
          </p:nvPr>
        </p:nvSpPr>
        <p:spPr>
          <a:xfrm>
            <a:off x="457200" y="263525"/>
            <a:ext cx="8229600" cy="6000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rgbClr val="262626"/>
              </a:buClr>
              <a:buSzPts val="2400"/>
              <a:buFont typeface="Verdana"/>
              <a:buNone/>
            </a:pPr>
            <a:r>
              <a:rPr lang="en">
                <a:latin typeface="Verdana"/>
                <a:ea typeface="Verdana"/>
                <a:cs typeface="Verdana"/>
                <a:sym typeface="Verdana"/>
              </a:rPr>
              <a:t>Motivation and Background</a:t>
            </a:r>
            <a:endParaRPr/>
          </a:p>
        </p:txBody>
      </p:sp>
      <p:sp>
        <p:nvSpPr>
          <p:cNvPr id="144" name="Google Shape;144;p28"/>
          <p:cNvSpPr txBox="1"/>
          <p:nvPr>
            <p:ph idx="12" type="sldNum"/>
          </p:nvPr>
        </p:nvSpPr>
        <p:spPr>
          <a:xfrm>
            <a:off x="1" y="4790748"/>
            <a:ext cx="457200" cy="295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fld id="{00000000-1234-1234-1234-123412341234}" type="slidenum">
              <a:rPr lang="en"/>
              <a:t>‹#›</a:t>
            </a:fld>
            <a:endParaRPr/>
          </a:p>
        </p:txBody>
      </p:sp>
      <p:sp>
        <p:nvSpPr>
          <p:cNvPr id="145" name="Google Shape;145;p28"/>
          <p:cNvSpPr txBox="1"/>
          <p:nvPr/>
        </p:nvSpPr>
        <p:spPr>
          <a:xfrm>
            <a:off x="566000" y="1157375"/>
            <a:ext cx="8412900" cy="3236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Verdana"/>
              <a:buChar char="❏"/>
            </a:pPr>
            <a:r>
              <a:rPr lang="en" sz="1800">
                <a:latin typeface="Verdana"/>
                <a:ea typeface="Verdana"/>
                <a:cs typeface="Verdana"/>
                <a:sym typeface="Verdana"/>
              </a:rPr>
              <a:t>The goal of this research paper is two folds:</a:t>
            </a:r>
            <a:endParaRPr sz="1800">
              <a:latin typeface="Verdana"/>
              <a:ea typeface="Verdana"/>
              <a:cs typeface="Verdana"/>
              <a:sym typeface="Verdana"/>
            </a:endParaRPr>
          </a:p>
          <a:p>
            <a:pPr indent="-342900" lvl="1" marL="914400" rtl="0" algn="l">
              <a:spcBef>
                <a:spcPts val="0"/>
              </a:spcBef>
              <a:spcAft>
                <a:spcPts val="0"/>
              </a:spcAft>
              <a:buSzPts val="1800"/>
              <a:buFont typeface="Verdana"/>
              <a:buChar char="❏"/>
            </a:pPr>
            <a:r>
              <a:rPr lang="en" sz="1800">
                <a:latin typeface="Verdana"/>
                <a:ea typeface="Verdana"/>
                <a:cs typeface="Verdana"/>
                <a:sym typeface="Verdana"/>
              </a:rPr>
              <a:t>overcome a major drawback of the K-means algorithm </a:t>
            </a:r>
            <a:endParaRPr sz="1800">
              <a:latin typeface="Verdana"/>
              <a:ea typeface="Verdana"/>
              <a:cs typeface="Verdana"/>
              <a:sym typeface="Verdana"/>
            </a:endParaRPr>
          </a:p>
          <a:p>
            <a:pPr indent="0" lvl="0" marL="914400" rtl="0" algn="l">
              <a:spcBef>
                <a:spcPts val="0"/>
              </a:spcBef>
              <a:spcAft>
                <a:spcPts val="0"/>
              </a:spcAft>
              <a:buNone/>
            </a:pPr>
            <a:r>
              <a:rPr lang="en" sz="1800">
                <a:latin typeface="Verdana"/>
                <a:ea typeface="Verdana"/>
                <a:cs typeface="Verdana"/>
                <a:sym typeface="Verdana"/>
              </a:rPr>
              <a:t>i.e. initial clusters</a:t>
            </a:r>
            <a:endParaRPr sz="1800">
              <a:latin typeface="Verdana"/>
              <a:ea typeface="Verdana"/>
              <a:cs typeface="Verdana"/>
              <a:sym typeface="Verdana"/>
            </a:endParaRPr>
          </a:p>
          <a:p>
            <a:pPr indent="-342900" lvl="1" marL="914400" rtl="0" algn="l">
              <a:spcBef>
                <a:spcPts val="0"/>
              </a:spcBef>
              <a:spcAft>
                <a:spcPts val="0"/>
              </a:spcAft>
              <a:buSzPts val="1800"/>
              <a:buFont typeface="Verdana"/>
              <a:buChar char="❏"/>
            </a:pPr>
            <a:r>
              <a:rPr lang="en" sz="1800">
                <a:latin typeface="Verdana"/>
                <a:ea typeface="Verdana"/>
                <a:cs typeface="Verdana"/>
                <a:sym typeface="Verdana"/>
              </a:rPr>
              <a:t>maximize inter cluster distance between clusters of data points</a:t>
            </a:r>
            <a:endParaRPr sz="1800">
              <a:latin typeface="Verdana"/>
              <a:ea typeface="Verdana"/>
              <a:cs typeface="Verdana"/>
              <a:sym typeface="Verdana"/>
            </a:endParaRPr>
          </a:p>
          <a:p>
            <a:pPr indent="0" lvl="0" marL="457200" rtl="0" algn="l">
              <a:spcBef>
                <a:spcPts val="0"/>
              </a:spcBef>
              <a:spcAft>
                <a:spcPts val="0"/>
              </a:spcAft>
              <a:buNone/>
            </a:pPr>
            <a:r>
              <a:t/>
            </a:r>
            <a:endParaRPr sz="1800">
              <a:latin typeface="Verdana"/>
              <a:ea typeface="Verdana"/>
              <a:cs typeface="Verdana"/>
              <a:sym typeface="Verdana"/>
            </a:endParaRPr>
          </a:p>
          <a:p>
            <a:pPr indent="-342900" lvl="0" marL="457200" rtl="0" algn="l">
              <a:spcBef>
                <a:spcPts val="0"/>
              </a:spcBef>
              <a:spcAft>
                <a:spcPts val="0"/>
              </a:spcAft>
              <a:buSzPts val="1800"/>
              <a:buFont typeface="Verdana"/>
              <a:buChar char="❏"/>
            </a:pPr>
            <a:r>
              <a:rPr lang="en" sz="1800">
                <a:latin typeface="Verdana"/>
                <a:ea typeface="Verdana"/>
                <a:cs typeface="Verdana"/>
                <a:sym typeface="Verdana"/>
              </a:rPr>
              <a:t>The authors try to put similar people into the same category or cluster. </a:t>
            </a:r>
            <a:endParaRPr sz="1800">
              <a:latin typeface="Verdana"/>
              <a:ea typeface="Verdana"/>
              <a:cs typeface="Verdana"/>
              <a:sym typeface="Verdana"/>
            </a:endParaRPr>
          </a:p>
          <a:p>
            <a:pPr indent="0" lvl="0" marL="457200" rtl="0" algn="l">
              <a:spcBef>
                <a:spcPts val="0"/>
              </a:spcBef>
              <a:spcAft>
                <a:spcPts val="0"/>
              </a:spcAft>
              <a:buNone/>
            </a:pPr>
            <a:r>
              <a:t/>
            </a:r>
            <a:endParaRPr sz="1800">
              <a:latin typeface="Verdana"/>
              <a:ea typeface="Verdana"/>
              <a:cs typeface="Verdana"/>
              <a:sym typeface="Verdana"/>
            </a:endParaRPr>
          </a:p>
          <a:p>
            <a:pPr indent="-342900" lvl="0" marL="457200" rtl="0" algn="l">
              <a:spcBef>
                <a:spcPts val="0"/>
              </a:spcBef>
              <a:spcAft>
                <a:spcPts val="0"/>
              </a:spcAft>
              <a:buSzPts val="1800"/>
              <a:buFont typeface="Verdana"/>
              <a:buChar char="❏"/>
            </a:pPr>
            <a:r>
              <a:rPr lang="en" sz="1800">
                <a:latin typeface="Verdana"/>
                <a:ea typeface="Verdana"/>
                <a:cs typeface="Verdana"/>
                <a:sym typeface="Verdana"/>
              </a:rPr>
              <a:t>Once a dataset has been clustered, it can identify group behavior of an individual which provides valuable insights as has been show in a use case.</a:t>
            </a:r>
            <a:endParaRPr sz="1800">
              <a:latin typeface="Verdana"/>
              <a:ea typeface="Verdana"/>
              <a:cs typeface="Verdana"/>
              <a:sym typeface="Verdana"/>
            </a:endParaRPr>
          </a:p>
          <a:p>
            <a:pPr indent="0" lvl="0" marL="457200" rtl="0" algn="l">
              <a:spcBef>
                <a:spcPts val="0"/>
              </a:spcBef>
              <a:spcAft>
                <a:spcPts val="0"/>
              </a:spcAft>
              <a:buNone/>
            </a:pPr>
            <a:r>
              <a:t/>
            </a:r>
            <a:endParaRPr sz="1800">
              <a:latin typeface="Verdana"/>
              <a:ea typeface="Verdana"/>
              <a:cs typeface="Verdana"/>
              <a:sym typeface="Verdana"/>
            </a:endParaRPr>
          </a:p>
          <a:p>
            <a:pPr indent="0" lvl="0" marL="0" rtl="0" algn="l">
              <a:spcBef>
                <a:spcPts val="0"/>
              </a:spcBef>
              <a:spcAft>
                <a:spcPts val="0"/>
              </a:spcAft>
              <a:buNone/>
            </a:pPr>
            <a:r>
              <a:t/>
            </a:r>
            <a:endParaRPr sz="1800">
              <a:latin typeface="Verdana"/>
              <a:ea typeface="Verdana"/>
              <a:cs typeface="Verdana"/>
              <a:sym typeface="Verdana"/>
            </a:endParaRPr>
          </a:p>
          <a:p>
            <a:pPr indent="0" lvl="0" marL="0" rtl="0" algn="l">
              <a:spcBef>
                <a:spcPts val="0"/>
              </a:spcBef>
              <a:spcAft>
                <a:spcPts val="0"/>
              </a:spcAft>
              <a:buNone/>
            </a:pPr>
            <a:r>
              <a:t/>
            </a:r>
            <a:endParaRPr sz="1800">
              <a:latin typeface="Verdana"/>
              <a:ea typeface="Verdana"/>
              <a:cs typeface="Verdana"/>
              <a:sym typeface="Verdana"/>
            </a:endParaRPr>
          </a:p>
          <a:p>
            <a:pPr indent="0" lvl="0" marL="0" rtl="0" algn="l">
              <a:spcBef>
                <a:spcPts val="0"/>
              </a:spcBef>
              <a:spcAft>
                <a:spcPts val="0"/>
              </a:spcAft>
              <a:buNone/>
            </a:pPr>
            <a:r>
              <a:t/>
            </a:r>
            <a:endParaRPr sz="1800">
              <a:latin typeface="Verdana"/>
              <a:ea typeface="Verdana"/>
              <a:cs typeface="Verdana"/>
              <a:sym typeface="Verdana"/>
            </a:endParaRPr>
          </a:p>
          <a:p>
            <a:pPr indent="0" lvl="0" marL="0" rtl="0" algn="l">
              <a:spcBef>
                <a:spcPts val="0"/>
              </a:spcBef>
              <a:spcAft>
                <a:spcPts val="0"/>
              </a:spcAft>
              <a:buNone/>
            </a:pPr>
            <a:r>
              <a:t/>
            </a:r>
            <a:endParaRPr sz="1800">
              <a:latin typeface="Verdana"/>
              <a:ea typeface="Verdana"/>
              <a:cs typeface="Verdana"/>
              <a:sym typeface="Verdana"/>
            </a:endParaRPr>
          </a:p>
          <a:p>
            <a:pPr indent="0" lvl="0" marL="0" rtl="0" algn="l">
              <a:spcBef>
                <a:spcPts val="0"/>
              </a:spcBef>
              <a:spcAft>
                <a:spcPts val="0"/>
              </a:spcAft>
              <a:buNone/>
            </a:pPr>
            <a:r>
              <a:t/>
            </a:r>
            <a:endParaRPr sz="1800">
              <a:latin typeface="Verdana"/>
              <a:ea typeface="Verdana"/>
              <a:cs typeface="Verdana"/>
              <a:sym typeface="Verdana"/>
            </a:endParaRPr>
          </a:p>
          <a:p>
            <a:pPr indent="0" lvl="0" marL="0" rtl="0" algn="l">
              <a:spcBef>
                <a:spcPts val="0"/>
              </a:spcBef>
              <a:spcAft>
                <a:spcPts val="0"/>
              </a:spcAft>
              <a:buNone/>
            </a:pPr>
            <a:r>
              <a:t/>
            </a:r>
            <a:endParaRPr sz="1800">
              <a:latin typeface="Verdana"/>
              <a:ea typeface="Verdana"/>
              <a:cs typeface="Verdana"/>
              <a:sym typeface="Verdana"/>
            </a:endParaRPr>
          </a:p>
          <a:p>
            <a:pPr indent="0" lvl="0" marL="0" rtl="0" algn="l">
              <a:spcBef>
                <a:spcPts val="0"/>
              </a:spcBef>
              <a:spcAft>
                <a:spcPts val="0"/>
              </a:spcAft>
              <a:buNone/>
            </a:pPr>
            <a:r>
              <a:t/>
            </a:r>
            <a:endParaRPr sz="1800">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9"/>
          <p:cNvSpPr txBox="1"/>
          <p:nvPr>
            <p:ph type="title"/>
          </p:nvPr>
        </p:nvSpPr>
        <p:spPr>
          <a:xfrm>
            <a:off x="457200" y="263525"/>
            <a:ext cx="8229600" cy="6000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rgbClr val="262626"/>
              </a:buClr>
              <a:buSzPts val="2400"/>
              <a:buFont typeface="Verdana"/>
              <a:buNone/>
            </a:pPr>
            <a:r>
              <a:rPr lang="en"/>
              <a:t>Dataset and data preprocessing</a:t>
            </a:r>
            <a:endParaRPr/>
          </a:p>
        </p:txBody>
      </p:sp>
      <p:sp>
        <p:nvSpPr>
          <p:cNvPr id="152" name="Google Shape;152;p29"/>
          <p:cNvSpPr txBox="1"/>
          <p:nvPr>
            <p:ph idx="12" type="sldNum"/>
          </p:nvPr>
        </p:nvSpPr>
        <p:spPr>
          <a:xfrm>
            <a:off x="1" y="4790748"/>
            <a:ext cx="457200" cy="295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fld id="{00000000-1234-1234-1234-123412341234}" type="slidenum">
              <a:rPr lang="en"/>
              <a:t>‹#›</a:t>
            </a:fld>
            <a:endParaRPr/>
          </a:p>
        </p:txBody>
      </p:sp>
      <p:sp>
        <p:nvSpPr>
          <p:cNvPr id="153" name="Google Shape;153;p29"/>
          <p:cNvSpPr txBox="1"/>
          <p:nvPr/>
        </p:nvSpPr>
        <p:spPr>
          <a:xfrm>
            <a:off x="457200" y="915043"/>
            <a:ext cx="8567400" cy="3913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Verdana"/>
              <a:buChar char="❏"/>
            </a:pPr>
            <a:r>
              <a:rPr lang="en">
                <a:latin typeface="Verdana"/>
                <a:ea typeface="Verdana"/>
                <a:cs typeface="Verdana"/>
                <a:sym typeface="Verdana"/>
              </a:rPr>
              <a:t>Dataset was obtained from </a:t>
            </a:r>
            <a:r>
              <a:rPr lang="en">
                <a:solidFill>
                  <a:schemeClr val="dk1"/>
                </a:solidFill>
                <a:latin typeface="Verdana"/>
                <a:ea typeface="Verdana"/>
                <a:cs typeface="Verdana"/>
                <a:sym typeface="Verdana"/>
              </a:rPr>
              <a:t>Slashdot forum which </a:t>
            </a:r>
            <a:r>
              <a:rPr lang="en">
                <a:latin typeface="Verdana"/>
                <a:ea typeface="Verdana"/>
                <a:cs typeface="Verdana"/>
                <a:sym typeface="Verdana"/>
              </a:rPr>
              <a:t>has</a:t>
            </a:r>
            <a:endParaRPr>
              <a:latin typeface="Verdana"/>
              <a:ea typeface="Verdana"/>
              <a:cs typeface="Verdana"/>
              <a:sym typeface="Verdana"/>
            </a:endParaRPr>
          </a:p>
          <a:p>
            <a:pPr indent="-317500" lvl="1" marL="914400" rtl="0" algn="l">
              <a:spcBef>
                <a:spcPts val="0"/>
              </a:spcBef>
              <a:spcAft>
                <a:spcPts val="0"/>
              </a:spcAft>
              <a:buSzPts val="1400"/>
              <a:buFont typeface="Verdana"/>
              <a:buChar char="❏"/>
            </a:pPr>
            <a:r>
              <a:rPr b="1" lang="en">
                <a:latin typeface="Verdana"/>
                <a:ea typeface="Verdana"/>
                <a:cs typeface="Verdana"/>
                <a:sym typeface="Verdana"/>
              </a:rPr>
              <a:t>24000 users</a:t>
            </a:r>
            <a:endParaRPr b="1">
              <a:latin typeface="Verdana"/>
              <a:ea typeface="Verdana"/>
              <a:cs typeface="Verdana"/>
              <a:sym typeface="Verdana"/>
            </a:endParaRPr>
          </a:p>
          <a:p>
            <a:pPr indent="-317500" lvl="1" marL="914400" rtl="0" algn="l">
              <a:spcBef>
                <a:spcPts val="0"/>
              </a:spcBef>
              <a:spcAft>
                <a:spcPts val="0"/>
              </a:spcAft>
              <a:buSzPts val="1400"/>
              <a:buFont typeface="Verdana"/>
              <a:buChar char="❏"/>
            </a:pPr>
            <a:r>
              <a:rPr b="1" lang="en">
                <a:latin typeface="Verdana"/>
                <a:ea typeface="Verdana"/>
                <a:cs typeface="Verdana"/>
                <a:sym typeface="Verdana"/>
              </a:rPr>
              <a:t>140,000 comments  </a:t>
            </a:r>
            <a:endParaRPr b="1">
              <a:latin typeface="Verdana"/>
              <a:ea typeface="Verdana"/>
              <a:cs typeface="Verdana"/>
              <a:sym typeface="Verdana"/>
            </a:endParaRPr>
          </a:p>
          <a:p>
            <a:pPr indent="-317500" lvl="1" marL="914400" rtl="0" algn="l">
              <a:spcBef>
                <a:spcPts val="0"/>
              </a:spcBef>
              <a:spcAft>
                <a:spcPts val="0"/>
              </a:spcAft>
              <a:buSzPts val="1400"/>
              <a:buFont typeface="Verdana"/>
              <a:buChar char="❏"/>
            </a:pPr>
            <a:r>
              <a:rPr b="1" lang="en">
                <a:latin typeface="Verdana"/>
                <a:ea typeface="Verdana"/>
                <a:cs typeface="Verdana"/>
                <a:sym typeface="Verdana"/>
              </a:rPr>
              <a:t>496 articles on </a:t>
            </a:r>
            <a:r>
              <a:rPr b="1" lang="en">
                <a:latin typeface="Verdana"/>
                <a:ea typeface="Verdana"/>
                <a:cs typeface="Verdana"/>
                <a:sym typeface="Verdana"/>
              </a:rPr>
              <a:t>politics</a:t>
            </a:r>
            <a:r>
              <a:rPr b="1" lang="en">
                <a:latin typeface="Verdana"/>
                <a:ea typeface="Verdana"/>
                <a:cs typeface="Verdana"/>
                <a:sym typeface="Verdana"/>
              </a:rPr>
              <a:t> </a:t>
            </a:r>
            <a:endParaRPr b="1">
              <a:latin typeface="Verdana"/>
              <a:ea typeface="Verdana"/>
              <a:cs typeface="Verdana"/>
              <a:sym typeface="Verdana"/>
            </a:endParaRPr>
          </a:p>
          <a:p>
            <a:pPr indent="0" lvl="0" marL="457200" rtl="0" algn="l">
              <a:spcBef>
                <a:spcPts val="0"/>
              </a:spcBef>
              <a:spcAft>
                <a:spcPts val="0"/>
              </a:spcAft>
              <a:buNone/>
            </a:pPr>
            <a:r>
              <a:t/>
            </a:r>
            <a:endParaRPr b="1">
              <a:latin typeface="Verdana"/>
              <a:ea typeface="Verdana"/>
              <a:cs typeface="Verdana"/>
              <a:sym typeface="Verdana"/>
            </a:endParaRPr>
          </a:p>
          <a:p>
            <a:pPr indent="-317500" lvl="0" marL="457200" rtl="0" algn="l">
              <a:spcBef>
                <a:spcPts val="0"/>
              </a:spcBef>
              <a:spcAft>
                <a:spcPts val="0"/>
              </a:spcAft>
              <a:buClr>
                <a:schemeClr val="dk1"/>
              </a:buClr>
              <a:buSzPts val="1400"/>
              <a:buFont typeface="Verdana"/>
              <a:buChar char="❏"/>
            </a:pPr>
            <a:r>
              <a:rPr lang="en">
                <a:solidFill>
                  <a:schemeClr val="dk1"/>
                </a:solidFill>
                <a:latin typeface="Verdana"/>
                <a:ea typeface="Verdana"/>
                <a:cs typeface="Verdana"/>
                <a:sym typeface="Verdana"/>
              </a:rPr>
              <a:t>The Slashdot dataset can be used for text mining, network analysis and data mining to understand sentiment analysis which allows members of a community to rate other users based on the individual response to news.</a:t>
            </a:r>
            <a:endParaRPr>
              <a:solidFill>
                <a:schemeClr val="dk1"/>
              </a:solidFill>
              <a:latin typeface="Verdana"/>
              <a:ea typeface="Verdana"/>
              <a:cs typeface="Verdana"/>
              <a:sym typeface="Verdana"/>
            </a:endParaRPr>
          </a:p>
          <a:p>
            <a:pPr indent="0" lvl="0" marL="457200" rtl="0" algn="l">
              <a:spcBef>
                <a:spcPts val="0"/>
              </a:spcBef>
              <a:spcAft>
                <a:spcPts val="0"/>
              </a:spcAft>
              <a:buNone/>
            </a:pPr>
            <a:r>
              <a:t/>
            </a:r>
            <a:endParaRPr>
              <a:solidFill>
                <a:schemeClr val="dk1"/>
              </a:solidFill>
              <a:latin typeface="Verdana"/>
              <a:ea typeface="Verdana"/>
              <a:cs typeface="Verdana"/>
              <a:sym typeface="Verdana"/>
            </a:endParaRPr>
          </a:p>
          <a:p>
            <a:pPr indent="-317500" lvl="0" marL="457200" rtl="0" algn="l">
              <a:spcBef>
                <a:spcPts val="0"/>
              </a:spcBef>
              <a:spcAft>
                <a:spcPts val="0"/>
              </a:spcAft>
              <a:buClr>
                <a:schemeClr val="dk1"/>
              </a:buClr>
              <a:buSzPts val="1400"/>
              <a:buFont typeface="Verdana"/>
              <a:buChar char="❏"/>
            </a:pPr>
            <a:r>
              <a:rPr lang="en">
                <a:latin typeface="Verdana"/>
                <a:ea typeface="Verdana"/>
                <a:cs typeface="Verdana"/>
                <a:sym typeface="Verdana"/>
              </a:rPr>
              <a:t>Each user has </a:t>
            </a:r>
            <a:endParaRPr>
              <a:latin typeface="Verdana"/>
              <a:ea typeface="Verdana"/>
              <a:cs typeface="Verdana"/>
              <a:sym typeface="Verdana"/>
            </a:endParaRPr>
          </a:p>
          <a:p>
            <a:pPr indent="-317500" lvl="1" marL="914400" rtl="0" algn="l">
              <a:spcBef>
                <a:spcPts val="0"/>
              </a:spcBef>
              <a:spcAft>
                <a:spcPts val="0"/>
              </a:spcAft>
              <a:buSzPts val="1400"/>
              <a:buFont typeface="Verdana"/>
              <a:buChar char="❏"/>
            </a:pPr>
            <a:r>
              <a:rPr b="1" lang="en">
                <a:latin typeface="Verdana"/>
                <a:ea typeface="Verdana"/>
                <a:cs typeface="Verdana"/>
                <a:sym typeface="Verdana"/>
              </a:rPr>
              <a:t>authority score</a:t>
            </a:r>
            <a:r>
              <a:rPr lang="en">
                <a:latin typeface="Verdana"/>
                <a:ea typeface="Verdana"/>
                <a:cs typeface="Verdana"/>
                <a:sym typeface="Verdana"/>
              </a:rPr>
              <a:t> (leadership behaviour</a:t>
            </a:r>
            <a:r>
              <a:rPr lang="en">
                <a:solidFill>
                  <a:schemeClr val="dk1"/>
                </a:solidFill>
                <a:latin typeface="Verdana"/>
                <a:ea typeface="Verdana"/>
                <a:cs typeface="Verdana"/>
                <a:sym typeface="Verdana"/>
              </a:rPr>
              <a:t>, between 0 and 1</a:t>
            </a:r>
            <a:r>
              <a:rPr lang="en">
                <a:latin typeface="Verdana"/>
                <a:ea typeface="Verdana"/>
                <a:cs typeface="Verdana"/>
                <a:sym typeface="Verdana"/>
              </a:rPr>
              <a:t>) </a:t>
            </a:r>
            <a:endParaRPr>
              <a:latin typeface="Verdana"/>
              <a:ea typeface="Verdana"/>
              <a:cs typeface="Verdana"/>
              <a:sym typeface="Verdana"/>
            </a:endParaRPr>
          </a:p>
          <a:p>
            <a:pPr indent="-317500" lvl="1" marL="914400" rtl="0" algn="l">
              <a:spcBef>
                <a:spcPts val="0"/>
              </a:spcBef>
              <a:spcAft>
                <a:spcPts val="0"/>
              </a:spcAft>
              <a:buSzPts val="1400"/>
              <a:buFont typeface="Verdana"/>
              <a:buChar char="❏"/>
            </a:pPr>
            <a:r>
              <a:rPr b="1" lang="en">
                <a:latin typeface="Verdana"/>
                <a:ea typeface="Verdana"/>
                <a:cs typeface="Verdana"/>
                <a:sym typeface="Verdana"/>
              </a:rPr>
              <a:t>hub score </a:t>
            </a:r>
            <a:r>
              <a:rPr lang="en">
                <a:latin typeface="Verdana"/>
                <a:ea typeface="Verdana"/>
                <a:cs typeface="Verdana"/>
                <a:sym typeface="Verdana"/>
              </a:rPr>
              <a:t>(follower behaviour</a:t>
            </a:r>
            <a:r>
              <a:rPr lang="en">
                <a:solidFill>
                  <a:schemeClr val="dk1"/>
                </a:solidFill>
                <a:latin typeface="Verdana"/>
                <a:ea typeface="Verdana"/>
                <a:cs typeface="Verdana"/>
                <a:sym typeface="Verdana"/>
              </a:rPr>
              <a:t>, between 0 and 1</a:t>
            </a:r>
            <a:r>
              <a:rPr lang="en">
                <a:latin typeface="Verdana"/>
                <a:ea typeface="Verdana"/>
                <a:cs typeface="Verdana"/>
                <a:sym typeface="Verdana"/>
              </a:rPr>
              <a:t>)</a:t>
            </a:r>
            <a:endParaRPr>
              <a:latin typeface="Verdana"/>
              <a:ea typeface="Verdana"/>
              <a:cs typeface="Verdana"/>
              <a:sym typeface="Verdana"/>
            </a:endParaRPr>
          </a:p>
          <a:p>
            <a:pPr indent="-317500" lvl="1" marL="914400" rtl="0" algn="l">
              <a:spcBef>
                <a:spcPts val="0"/>
              </a:spcBef>
              <a:spcAft>
                <a:spcPts val="0"/>
              </a:spcAft>
              <a:buSzPts val="1400"/>
              <a:buFont typeface="Verdana"/>
              <a:buChar char="❏"/>
            </a:pPr>
            <a:r>
              <a:rPr b="1" lang="en">
                <a:latin typeface="Verdana"/>
                <a:ea typeface="Verdana"/>
                <a:cs typeface="Verdana"/>
                <a:sym typeface="Verdana"/>
              </a:rPr>
              <a:t>rating</a:t>
            </a:r>
            <a:r>
              <a:rPr lang="en">
                <a:latin typeface="Verdana"/>
                <a:ea typeface="Verdana"/>
                <a:cs typeface="Verdana"/>
                <a:sym typeface="Verdana"/>
              </a:rPr>
              <a:t>(positive or negative</a:t>
            </a:r>
            <a:r>
              <a:rPr lang="en">
                <a:solidFill>
                  <a:schemeClr val="dk1"/>
                </a:solidFill>
                <a:latin typeface="Verdana"/>
                <a:ea typeface="Verdana"/>
                <a:cs typeface="Verdana"/>
                <a:sym typeface="Verdana"/>
              </a:rPr>
              <a:t>, between -1 and 5) [3]</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317500" lvl="0" marL="457200" rtl="0" algn="l">
              <a:spcBef>
                <a:spcPts val="0"/>
              </a:spcBef>
              <a:spcAft>
                <a:spcPts val="0"/>
              </a:spcAft>
              <a:buClr>
                <a:schemeClr val="dk1"/>
              </a:buClr>
              <a:buSzPts val="1400"/>
              <a:buFont typeface="Verdana"/>
              <a:buChar char="❏"/>
            </a:pPr>
            <a:r>
              <a:rPr lang="en">
                <a:solidFill>
                  <a:schemeClr val="dk1"/>
                </a:solidFill>
                <a:latin typeface="Verdana"/>
                <a:ea typeface="Verdana"/>
                <a:cs typeface="Verdana"/>
                <a:sym typeface="Verdana"/>
              </a:rPr>
              <a:t>Authority score and hub score are obtained using sentiment analysis from a bag of words of all published posts [3].</a:t>
            </a:r>
            <a:endParaRPr>
              <a:solidFill>
                <a:schemeClr val="dk1"/>
              </a:solidFill>
              <a:latin typeface="Verdana"/>
              <a:ea typeface="Verdana"/>
              <a:cs typeface="Verdana"/>
              <a:sym typeface="Verdana"/>
            </a:endParaRPr>
          </a:p>
          <a:p>
            <a:pPr indent="0" lvl="0" marL="457200" rtl="0" algn="l">
              <a:spcBef>
                <a:spcPts val="0"/>
              </a:spcBef>
              <a:spcAft>
                <a:spcPts val="0"/>
              </a:spcAft>
              <a:buNone/>
            </a:pPr>
            <a:r>
              <a:t/>
            </a:r>
            <a:endParaRPr>
              <a:solidFill>
                <a:schemeClr val="dk1"/>
              </a:solidFill>
              <a:latin typeface="Verdana"/>
              <a:ea typeface="Verdana"/>
              <a:cs typeface="Verdana"/>
              <a:sym typeface="Verdana"/>
            </a:endParaRPr>
          </a:p>
          <a:p>
            <a:pPr indent="-317500" lvl="0" marL="457200" rtl="0" algn="l">
              <a:spcBef>
                <a:spcPts val="0"/>
              </a:spcBef>
              <a:spcAft>
                <a:spcPts val="0"/>
              </a:spcAft>
              <a:buClr>
                <a:schemeClr val="dk1"/>
              </a:buClr>
              <a:buSzPts val="1400"/>
              <a:buFont typeface="Verdana"/>
              <a:buChar char="❏"/>
            </a:pPr>
            <a:r>
              <a:rPr lang="en">
                <a:solidFill>
                  <a:schemeClr val="dk1"/>
                </a:solidFill>
                <a:latin typeface="Verdana"/>
                <a:ea typeface="Verdana"/>
                <a:cs typeface="Verdana"/>
                <a:sym typeface="Verdana"/>
              </a:rPr>
              <a:t>Dataset provided by </a:t>
            </a:r>
            <a:r>
              <a:rPr lang="en">
                <a:solidFill>
                  <a:schemeClr val="dk1"/>
                </a:solidFill>
                <a:latin typeface="Verdana"/>
                <a:ea typeface="Verdana"/>
                <a:cs typeface="Verdana"/>
                <a:sym typeface="Verdana"/>
              </a:rPr>
              <a:t>Barcelona Media, which was pre-processed using the Knime tool.</a:t>
            </a:r>
            <a:endParaRPr>
              <a:solidFill>
                <a:schemeClr val="dk1"/>
              </a:solidFill>
              <a:latin typeface="Verdana"/>
              <a:ea typeface="Verdana"/>
              <a:cs typeface="Verdana"/>
              <a:sym typeface="Verdana"/>
            </a:endParaRPr>
          </a:p>
          <a:p>
            <a:pPr indent="0" lvl="0" marL="457200" rtl="0" algn="l">
              <a:spcBef>
                <a:spcPts val="0"/>
              </a:spcBef>
              <a:spcAft>
                <a:spcPts val="0"/>
              </a:spcAft>
              <a:buNone/>
            </a:pPr>
            <a:r>
              <a:t/>
            </a:r>
            <a:endParaRPr>
              <a:latin typeface="Verdana"/>
              <a:ea typeface="Verdana"/>
              <a:cs typeface="Verdana"/>
              <a:sym typeface="Verdana"/>
            </a:endParaRPr>
          </a:p>
        </p:txBody>
      </p:sp>
      <p:pic>
        <p:nvPicPr>
          <p:cNvPr id="154" name="Google Shape;154;p29"/>
          <p:cNvPicPr preferRelativeResize="0"/>
          <p:nvPr/>
        </p:nvPicPr>
        <p:blipFill>
          <a:blip r:embed="rId4">
            <a:alphaModFix/>
          </a:blip>
          <a:stretch>
            <a:fillRect/>
          </a:stretch>
        </p:blipFill>
        <p:spPr>
          <a:xfrm>
            <a:off x="6747574" y="2556899"/>
            <a:ext cx="2380650" cy="765200"/>
          </a:xfrm>
          <a:prstGeom prst="rect">
            <a:avLst/>
          </a:prstGeom>
          <a:noFill/>
          <a:ln>
            <a:noFill/>
          </a:ln>
        </p:spPr>
      </p:pic>
      <p:sp>
        <p:nvSpPr>
          <p:cNvPr id="155" name="Google Shape;155;p29"/>
          <p:cNvSpPr txBox="1"/>
          <p:nvPr/>
        </p:nvSpPr>
        <p:spPr>
          <a:xfrm>
            <a:off x="6811675" y="3166832"/>
            <a:ext cx="2199600" cy="4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t>Taken From </a:t>
            </a:r>
            <a:endParaRPr sz="1100"/>
          </a:p>
          <a:p>
            <a:pPr indent="0" lvl="0" marL="0" rtl="0" algn="ctr">
              <a:spcBef>
                <a:spcPts val="0"/>
              </a:spcBef>
              <a:spcAft>
                <a:spcPts val="0"/>
              </a:spcAft>
              <a:buNone/>
            </a:pPr>
            <a:r>
              <a:rPr lang="en" sz="1100"/>
              <a:t>www.dataversity.net/contributors/rosaria-silipo/knime-logo/</a:t>
            </a:r>
            <a:endParaRPr/>
          </a:p>
        </p:txBody>
      </p:sp>
      <p:pic>
        <p:nvPicPr>
          <p:cNvPr id="156" name="Google Shape;156;p29"/>
          <p:cNvPicPr preferRelativeResize="0"/>
          <p:nvPr/>
        </p:nvPicPr>
        <p:blipFill>
          <a:blip r:embed="rId5">
            <a:alphaModFix/>
          </a:blip>
          <a:stretch>
            <a:fillRect/>
          </a:stretch>
        </p:blipFill>
        <p:spPr>
          <a:xfrm>
            <a:off x="7087250" y="991774"/>
            <a:ext cx="1775249" cy="765200"/>
          </a:xfrm>
          <a:prstGeom prst="rect">
            <a:avLst/>
          </a:prstGeom>
          <a:noFill/>
          <a:ln>
            <a:noFill/>
          </a:ln>
        </p:spPr>
      </p:pic>
      <p:sp>
        <p:nvSpPr>
          <p:cNvPr id="157" name="Google Shape;157;p29"/>
          <p:cNvSpPr txBox="1"/>
          <p:nvPr/>
        </p:nvSpPr>
        <p:spPr>
          <a:xfrm>
            <a:off x="7180707" y="1571005"/>
            <a:ext cx="1521600" cy="29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t>Taken From </a:t>
            </a:r>
            <a:endParaRPr sz="1100"/>
          </a:p>
          <a:p>
            <a:pPr indent="0" lvl="0" marL="0" rtl="0" algn="ctr">
              <a:spcBef>
                <a:spcPts val="0"/>
              </a:spcBef>
              <a:spcAft>
                <a:spcPts val="0"/>
              </a:spcAft>
              <a:buNone/>
            </a:pPr>
            <a:r>
              <a:rPr lang="en" sz="1100"/>
              <a:t>coralproject.net/blog/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30"/>
          <p:cNvSpPr txBox="1"/>
          <p:nvPr>
            <p:ph type="title"/>
          </p:nvPr>
        </p:nvSpPr>
        <p:spPr>
          <a:xfrm>
            <a:off x="457200" y="263525"/>
            <a:ext cx="8229600" cy="6000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lang="en" sz="1800">
                <a:solidFill>
                  <a:schemeClr val="dk1"/>
                </a:solidFill>
              </a:rPr>
              <a:t>Slashdot networking diagrams on “NASA” topic</a:t>
            </a:r>
            <a:endParaRPr/>
          </a:p>
        </p:txBody>
      </p:sp>
      <p:sp>
        <p:nvSpPr>
          <p:cNvPr id="164" name="Google Shape;164;p30"/>
          <p:cNvSpPr txBox="1"/>
          <p:nvPr>
            <p:ph idx="12" type="sldNum"/>
          </p:nvPr>
        </p:nvSpPr>
        <p:spPr>
          <a:xfrm>
            <a:off x="1" y="4790748"/>
            <a:ext cx="457200" cy="295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fld id="{00000000-1234-1234-1234-123412341234}" type="slidenum">
              <a:rPr lang="en"/>
              <a:t>‹#›</a:t>
            </a:fld>
            <a:endParaRPr/>
          </a:p>
        </p:txBody>
      </p:sp>
      <p:pic>
        <p:nvPicPr>
          <p:cNvPr id="165" name="Google Shape;165;p30"/>
          <p:cNvPicPr preferRelativeResize="0"/>
          <p:nvPr/>
        </p:nvPicPr>
        <p:blipFill>
          <a:blip r:embed="rId3">
            <a:alphaModFix/>
          </a:blip>
          <a:stretch>
            <a:fillRect/>
          </a:stretch>
        </p:blipFill>
        <p:spPr>
          <a:xfrm>
            <a:off x="843551" y="1000625"/>
            <a:ext cx="4156552" cy="3975175"/>
          </a:xfrm>
          <a:prstGeom prst="rect">
            <a:avLst/>
          </a:prstGeom>
          <a:noFill/>
          <a:ln>
            <a:noFill/>
          </a:ln>
        </p:spPr>
      </p:pic>
      <p:sp>
        <p:nvSpPr>
          <p:cNvPr id="166" name="Google Shape;166;p30"/>
          <p:cNvSpPr txBox="1"/>
          <p:nvPr/>
        </p:nvSpPr>
        <p:spPr>
          <a:xfrm>
            <a:off x="5241725" y="1267225"/>
            <a:ext cx="3546600" cy="3320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Verdana"/>
              <a:buChar char="❏"/>
            </a:pPr>
            <a:r>
              <a:rPr lang="en" sz="1800">
                <a:latin typeface="Verdana"/>
                <a:ea typeface="Verdana"/>
                <a:cs typeface="Verdana"/>
                <a:sym typeface="Verdana"/>
              </a:rPr>
              <a:t>Each dot represents a user</a:t>
            </a:r>
            <a:endParaRPr sz="1800">
              <a:latin typeface="Verdana"/>
              <a:ea typeface="Verdana"/>
              <a:cs typeface="Verdana"/>
              <a:sym typeface="Verdana"/>
            </a:endParaRPr>
          </a:p>
          <a:p>
            <a:pPr indent="0" lvl="0" marL="457200" rtl="0" algn="l">
              <a:spcBef>
                <a:spcPts val="0"/>
              </a:spcBef>
              <a:spcAft>
                <a:spcPts val="0"/>
              </a:spcAft>
              <a:buNone/>
            </a:pPr>
            <a:r>
              <a:t/>
            </a:r>
            <a:endParaRPr sz="1800">
              <a:latin typeface="Verdana"/>
              <a:ea typeface="Verdana"/>
              <a:cs typeface="Verdana"/>
              <a:sym typeface="Verdana"/>
            </a:endParaRPr>
          </a:p>
          <a:p>
            <a:pPr indent="-342900" lvl="0" marL="457200" rtl="0" algn="l">
              <a:spcBef>
                <a:spcPts val="0"/>
              </a:spcBef>
              <a:spcAft>
                <a:spcPts val="0"/>
              </a:spcAft>
              <a:buSzPts val="1800"/>
              <a:buFont typeface="Verdana"/>
              <a:buChar char="❏"/>
            </a:pPr>
            <a:r>
              <a:rPr lang="en" sz="1800">
                <a:latin typeface="Verdana"/>
                <a:ea typeface="Verdana"/>
                <a:cs typeface="Verdana"/>
                <a:sym typeface="Verdana"/>
              </a:rPr>
              <a:t>The larger the dot the more active</a:t>
            </a:r>
            <a:endParaRPr sz="1800">
              <a:latin typeface="Verdana"/>
              <a:ea typeface="Verdana"/>
              <a:cs typeface="Verdana"/>
              <a:sym typeface="Verdana"/>
            </a:endParaRPr>
          </a:p>
          <a:p>
            <a:pPr indent="0" lvl="0" marL="457200" rtl="0" algn="l">
              <a:spcBef>
                <a:spcPts val="0"/>
              </a:spcBef>
              <a:spcAft>
                <a:spcPts val="0"/>
              </a:spcAft>
              <a:buNone/>
            </a:pPr>
            <a:r>
              <a:rPr lang="en" sz="1800">
                <a:latin typeface="Verdana"/>
                <a:ea typeface="Verdana"/>
                <a:cs typeface="Verdana"/>
                <a:sym typeface="Verdana"/>
              </a:rPr>
              <a:t> </a:t>
            </a:r>
            <a:endParaRPr sz="1800">
              <a:latin typeface="Verdana"/>
              <a:ea typeface="Verdana"/>
              <a:cs typeface="Verdana"/>
              <a:sym typeface="Verdana"/>
            </a:endParaRPr>
          </a:p>
          <a:p>
            <a:pPr indent="-342900" lvl="0" marL="457200" rtl="0" algn="l">
              <a:spcBef>
                <a:spcPts val="0"/>
              </a:spcBef>
              <a:spcAft>
                <a:spcPts val="0"/>
              </a:spcAft>
              <a:buSzPts val="1800"/>
              <a:buFont typeface="Verdana"/>
              <a:buChar char="❏"/>
            </a:pPr>
            <a:r>
              <a:rPr lang="en" sz="1800">
                <a:latin typeface="Verdana"/>
                <a:ea typeface="Verdana"/>
                <a:cs typeface="Verdana"/>
                <a:sym typeface="Verdana"/>
              </a:rPr>
              <a:t>Each line </a:t>
            </a:r>
            <a:r>
              <a:rPr lang="en" sz="1800">
                <a:latin typeface="Verdana"/>
                <a:ea typeface="Verdana"/>
                <a:cs typeface="Verdana"/>
                <a:sym typeface="Verdana"/>
              </a:rPr>
              <a:t>connects interactions between users </a:t>
            </a:r>
            <a:r>
              <a:rPr lang="en" sz="1800">
                <a:latin typeface="Verdana"/>
                <a:ea typeface="Verdana"/>
                <a:cs typeface="Verdana"/>
                <a:sym typeface="Verdana"/>
              </a:rPr>
              <a:t> </a:t>
            </a:r>
            <a:endParaRPr sz="1800">
              <a:latin typeface="Verdana"/>
              <a:ea typeface="Verdana"/>
              <a:cs typeface="Verdana"/>
              <a:sym typeface="Verdana"/>
            </a:endParaRPr>
          </a:p>
          <a:p>
            <a:pPr indent="0" lvl="0" marL="0" rtl="0" algn="r">
              <a:spcBef>
                <a:spcPts val="0"/>
              </a:spcBef>
              <a:spcAft>
                <a:spcPts val="0"/>
              </a:spcAft>
              <a:buNone/>
            </a:pPr>
            <a:r>
              <a:t/>
            </a:r>
            <a:endParaRPr sz="1800">
              <a:latin typeface="Verdana"/>
              <a:ea typeface="Verdana"/>
              <a:cs typeface="Verdana"/>
              <a:sym typeface="Verdana"/>
            </a:endParaRPr>
          </a:p>
          <a:p>
            <a:pPr indent="0" lvl="0" marL="0" rtl="0" algn="r">
              <a:spcBef>
                <a:spcPts val="0"/>
              </a:spcBef>
              <a:spcAft>
                <a:spcPts val="0"/>
              </a:spcAft>
              <a:buNone/>
            </a:pPr>
            <a:r>
              <a:t/>
            </a:r>
            <a:endParaRPr sz="1800">
              <a:latin typeface="Verdana"/>
              <a:ea typeface="Verdana"/>
              <a:cs typeface="Verdana"/>
              <a:sym typeface="Verdana"/>
            </a:endParaRPr>
          </a:p>
          <a:p>
            <a:pPr indent="0" lvl="0" marL="0" rtl="0" algn="r">
              <a:spcBef>
                <a:spcPts val="0"/>
              </a:spcBef>
              <a:spcAft>
                <a:spcPts val="0"/>
              </a:spcAft>
              <a:buNone/>
            </a:pPr>
            <a:r>
              <a:t/>
            </a:r>
            <a:endParaRPr sz="1800">
              <a:latin typeface="Verdana"/>
              <a:ea typeface="Verdana"/>
              <a:cs typeface="Verdana"/>
              <a:sym typeface="Verdana"/>
            </a:endParaRPr>
          </a:p>
          <a:p>
            <a:pPr indent="0" lvl="0" marL="0" rtl="0" algn="r">
              <a:spcBef>
                <a:spcPts val="0"/>
              </a:spcBef>
              <a:spcAft>
                <a:spcPts val="0"/>
              </a:spcAft>
              <a:buNone/>
            </a:pPr>
            <a:r>
              <a:t/>
            </a:r>
            <a:endParaRPr sz="1800">
              <a:latin typeface="Verdana"/>
              <a:ea typeface="Verdana"/>
              <a:cs typeface="Verdana"/>
              <a:sym typeface="Verdana"/>
            </a:endParaRPr>
          </a:p>
          <a:p>
            <a:pPr indent="0" lvl="0" marL="0" rtl="0" algn="r">
              <a:spcBef>
                <a:spcPts val="0"/>
              </a:spcBef>
              <a:spcAft>
                <a:spcPts val="0"/>
              </a:spcAft>
              <a:buNone/>
            </a:pPr>
            <a:r>
              <a:t/>
            </a:r>
            <a:endParaRPr sz="1800">
              <a:latin typeface="Verdana"/>
              <a:ea typeface="Verdana"/>
              <a:cs typeface="Verdana"/>
              <a:sym typeface="Verdana"/>
            </a:endParaRPr>
          </a:p>
          <a:p>
            <a:pPr indent="0" lvl="0" marL="0" rtl="0" algn="r">
              <a:spcBef>
                <a:spcPts val="0"/>
              </a:spcBef>
              <a:spcAft>
                <a:spcPts val="0"/>
              </a:spcAft>
              <a:buNone/>
            </a:pPr>
            <a:r>
              <a:t/>
            </a:r>
            <a:endParaRPr sz="1800">
              <a:latin typeface="Verdana"/>
              <a:ea typeface="Verdana"/>
              <a:cs typeface="Verdana"/>
              <a:sym typeface="Verdana"/>
            </a:endParaRPr>
          </a:p>
          <a:p>
            <a:pPr indent="0" lvl="0" marL="0" rtl="0" algn="r">
              <a:spcBef>
                <a:spcPts val="0"/>
              </a:spcBef>
              <a:spcAft>
                <a:spcPts val="0"/>
              </a:spcAft>
              <a:buNone/>
            </a:pPr>
            <a:r>
              <a:t/>
            </a:r>
            <a:endParaRPr sz="1800">
              <a:latin typeface="Verdana"/>
              <a:ea typeface="Verdana"/>
              <a:cs typeface="Verdana"/>
              <a:sym typeface="Verdana"/>
            </a:endParaRPr>
          </a:p>
          <a:p>
            <a:pPr indent="0" lvl="0" marL="0" rtl="0" algn="r">
              <a:spcBef>
                <a:spcPts val="0"/>
              </a:spcBef>
              <a:spcAft>
                <a:spcPts val="0"/>
              </a:spcAft>
              <a:buNone/>
            </a:pPr>
            <a:r>
              <a:t/>
            </a:r>
            <a:endParaRPr sz="1800">
              <a:latin typeface="Verdana"/>
              <a:ea typeface="Verdana"/>
              <a:cs typeface="Verdana"/>
              <a:sym typeface="Verdana"/>
            </a:endParaRPr>
          </a:p>
          <a:p>
            <a:pPr indent="0" lvl="0" marL="0" rtl="0" algn="r">
              <a:spcBef>
                <a:spcPts val="0"/>
              </a:spcBef>
              <a:spcAft>
                <a:spcPts val="0"/>
              </a:spcAft>
              <a:buNone/>
            </a:pPr>
            <a:r>
              <a:t/>
            </a:r>
            <a:endParaRPr sz="1800">
              <a:latin typeface="Verdana"/>
              <a:ea typeface="Verdana"/>
              <a:cs typeface="Verdana"/>
              <a:sym typeface="Verdana"/>
            </a:endParaRPr>
          </a:p>
          <a:p>
            <a:pPr indent="0" lvl="0" marL="0" rtl="0" algn="r">
              <a:spcBef>
                <a:spcPts val="0"/>
              </a:spcBef>
              <a:spcAft>
                <a:spcPts val="0"/>
              </a:spcAft>
              <a:buNone/>
            </a:pPr>
            <a:r>
              <a:t/>
            </a:r>
            <a:endParaRPr sz="1800">
              <a:latin typeface="Verdana"/>
              <a:ea typeface="Verdana"/>
              <a:cs typeface="Verdana"/>
              <a:sym typeface="Verdana"/>
            </a:endParaRPr>
          </a:p>
          <a:p>
            <a:pPr indent="0" lvl="0" marL="0" rtl="0" algn="r">
              <a:spcBef>
                <a:spcPts val="0"/>
              </a:spcBef>
              <a:spcAft>
                <a:spcPts val="0"/>
              </a:spcAft>
              <a:buNone/>
            </a:pPr>
            <a:r>
              <a:t/>
            </a:r>
            <a:endParaRPr sz="1800">
              <a:latin typeface="Verdana"/>
              <a:ea typeface="Verdana"/>
              <a:cs typeface="Verdana"/>
              <a:sym typeface="Verdana"/>
            </a:endParaRPr>
          </a:p>
          <a:p>
            <a:pPr indent="0" lvl="0" marL="0" rtl="0" algn="r">
              <a:spcBef>
                <a:spcPts val="0"/>
              </a:spcBef>
              <a:spcAft>
                <a:spcPts val="0"/>
              </a:spcAft>
              <a:buNone/>
            </a:pPr>
            <a:r>
              <a:t/>
            </a:r>
            <a:endParaRPr sz="1800">
              <a:latin typeface="Verdana"/>
              <a:ea typeface="Verdana"/>
              <a:cs typeface="Verdana"/>
              <a:sym typeface="Verdana"/>
            </a:endParaRPr>
          </a:p>
          <a:p>
            <a:pPr indent="0" lvl="0" marL="0" rtl="0" algn="r">
              <a:spcBef>
                <a:spcPts val="0"/>
              </a:spcBef>
              <a:spcAft>
                <a:spcPts val="0"/>
              </a:spcAft>
              <a:buNone/>
            </a:pPr>
            <a:r>
              <a:t/>
            </a:r>
            <a:endParaRPr sz="1800">
              <a:latin typeface="Verdana"/>
              <a:ea typeface="Verdana"/>
              <a:cs typeface="Verdana"/>
              <a:sym typeface="Verdana"/>
            </a:endParaRPr>
          </a:p>
          <a:p>
            <a:pPr indent="0" lvl="0" marL="0" rtl="0" algn="r">
              <a:spcBef>
                <a:spcPts val="0"/>
              </a:spcBef>
              <a:spcAft>
                <a:spcPts val="0"/>
              </a:spcAft>
              <a:buNone/>
            </a:pPr>
            <a:r>
              <a:t/>
            </a:r>
            <a:endParaRPr sz="1800">
              <a:latin typeface="Verdana"/>
              <a:ea typeface="Verdana"/>
              <a:cs typeface="Verdana"/>
              <a:sym typeface="Verdana"/>
            </a:endParaRPr>
          </a:p>
          <a:p>
            <a:pPr indent="0" lvl="0" marL="0" rtl="0" algn="r">
              <a:spcBef>
                <a:spcPts val="0"/>
              </a:spcBef>
              <a:spcAft>
                <a:spcPts val="0"/>
              </a:spcAft>
              <a:buNone/>
            </a:pPr>
            <a:r>
              <a:t/>
            </a:r>
            <a:endParaRPr sz="1800">
              <a:latin typeface="Verdana"/>
              <a:ea typeface="Verdana"/>
              <a:cs typeface="Verdana"/>
              <a:sym typeface="Verdana"/>
            </a:endParaRPr>
          </a:p>
          <a:p>
            <a:pPr indent="0" lvl="0" marL="0" rtl="0" algn="l">
              <a:spcBef>
                <a:spcPts val="0"/>
              </a:spcBef>
              <a:spcAft>
                <a:spcPts val="0"/>
              </a:spcAft>
              <a:buNone/>
            </a:pPr>
            <a:r>
              <a:rPr lang="en" sz="1800">
                <a:latin typeface="Verdana"/>
                <a:ea typeface="Verdana"/>
                <a:cs typeface="Verdana"/>
                <a:sym typeface="Verdana"/>
              </a:rPr>
              <a:t>Taken from [1]</a:t>
            </a:r>
            <a:endParaRPr sz="1800">
              <a:latin typeface="Verdana"/>
              <a:ea typeface="Verdana"/>
              <a:cs typeface="Verdana"/>
              <a:sym typeface="Verdana"/>
            </a:endParaRPr>
          </a:p>
          <a:p>
            <a:pPr indent="0" lvl="0" marL="0" rtl="0" algn="r">
              <a:spcBef>
                <a:spcPts val="0"/>
              </a:spcBef>
              <a:spcAft>
                <a:spcPts val="0"/>
              </a:spcAft>
              <a:buNone/>
            </a:pPr>
            <a:r>
              <a:rPr lang="en" sz="1800">
                <a:latin typeface="Verdana"/>
                <a:ea typeface="Verdana"/>
                <a:cs typeface="Verdana"/>
                <a:sym typeface="Verdana"/>
              </a:rPr>
              <a:t> </a:t>
            </a:r>
            <a:endParaRPr sz="1800">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31"/>
          <p:cNvSpPr txBox="1"/>
          <p:nvPr>
            <p:ph type="title"/>
          </p:nvPr>
        </p:nvSpPr>
        <p:spPr>
          <a:xfrm>
            <a:off x="457200" y="263525"/>
            <a:ext cx="8229600" cy="6000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rgbClr val="262626"/>
              </a:buClr>
              <a:buSzPts val="2400"/>
              <a:buFont typeface="Verdana"/>
              <a:buNone/>
            </a:pPr>
            <a:r>
              <a:rPr lang="en"/>
              <a:t>Methods</a:t>
            </a:r>
            <a:endParaRPr/>
          </a:p>
        </p:txBody>
      </p:sp>
      <p:sp>
        <p:nvSpPr>
          <p:cNvPr id="173" name="Google Shape;173;p31"/>
          <p:cNvSpPr txBox="1"/>
          <p:nvPr>
            <p:ph idx="12" type="sldNum"/>
          </p:nvPr>
        </p:nvSpPr>
        <p:spPr>
          <a:xfrm>
            <a:off x="1" y="4790748"/>
            <a:ext cx="457200" cy="295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fld id="{00000000-1234-1234-1234-123412341234}" type="slidenum">
              <a:rPr lang="en"/>
              <a:t>‹#›</a:t>
            </a:fld>
            <a:endParaRPr/>
          </a:p>
        </p:txBody>
      </p:sp>
      <p:sp>
        <p:nvSpPr>
          <p:cNvPr id="174" name="Google Shape;174;p31"/>
          <p:cNvSpPr txBox="1"/>
          <p:nvPr/>
        </p:nvSpPr>
        <p:spPr>
          <a:xfrm>
            <a:off x="576550" y="1111875"/>
            <a:ext cx="7343400" cy="3787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Verdana"/>
              <a:buChar char="❏"/>
            </a:pPr>
            <a:r>
              <a:rPr lang="en" sz="1800">
                <a:solidFill>
                  <a:schemeClr val="dk1"/>
                </a:solidFill>
                <a:latin typeface="Verdana"/>
                <a:ea typeface="Verdana"/>
                <a:cs typeface="Verdana"/>
                <a:sym typeface="Verdana"/>
              </a:rPr>
              <a:t>Genetic Algorithm (GA)</a:t>
            </a:r>
            <a:endParaRPr sz="1800">
              <a:solidFill>
                <a:schemeClr val="dk1"/>
              </a:solidFill>
              <a:latin typeface="Verdana"/>
              <a:ea typeface="Verdana"/>
              <a:cs typeface="Verdana"/>
              <a:sym typeface="Verdana"/>
            </a:endParaRPr>
          </a:p>
          <a:p>
            <a:pPr indent="0" lvl="0" marL="457200" rtl="0" algn="l">
              <a:spcBef>
                <a:spcPts val="0"/>
              </a:spcBef>
              <a:spcAft>
                <a:spcPts val="0"/>
              </a:spcAft>
              <a:buNone/>
            </a:pPr>
            <a:r>
              <a:t/>
            </a:r>
            <a:endParaRPr sz="1800">
              <a:solidFill>
                <a:schemeClr val="dk1"/>
              </a:solidFill>
              <a:latin typeface="Verdana"/>
              <a:ea typeface="Verdana"/>
              <a:cs typeface="Verdana"/>
              <a:sym typeface="Verdana"/>
            </a:endParaRPr>
          </a:p>
          <a:p>
            <a:pPr indent="-342900" lvl="0" marL="457200" rtl="0" algn="l">
              <a:spcBef>
                <a:spcPts val="0"/>
              </a:spcBef>
              <a:spcAft>
                <a:spcPts val="0"/>
              </a:spcAft>
              <a:buSzPts val="1800"/>
              <a:buFont typeface="Verdana"/>
              <a:buChar char="❏"/>
            </a:pPr>
            <a:r>
              <a:rPr lang="en" sz="1800">
                <a:latin typeface="Verdana"/>
                <a:ea typeface="Verdana"/>
                <a:cs typeface="Verdana"/>
                <a:sym typeface="Verdana"/>
              </a:rPr>
              <a:t>K-Means Clustering</a:t>
            </a:r>
            <a:endParaRPr sz="1800">
              <a:latin typeface="Verdana"/>
              <a:ea typeface="Verdana"/>
              <a:cs typeface="Verdana"/>
              <a:sym typeface="Verdana"/>
            </a:endParaRPr>
          </a:p>
          <a:p>
            <a:pPr indent="0" lvl="0" marL="457200" rtl="0" algn="l">
              <a:spcBef>
                <a:spcPts val="0"/>
              </a:spcBef>
              <a:spcAft>
                <a:spcPts val="0"/>
              </a:spcAft>
              <a:buNone/>
            </a:pPr>
            <a:r>
              <a:t/>
            </a:r>
            <a:endParaRPr sz="1800">
              <a:latin typeface="Verdana"/>
              <a:ea typeface="Verdana"/>
              <a:cs typeface="Verdana"/>
              <a:sym typeface="Verdana"/>
            </a:endParaRPr>
          </a:p>
          <a:p>
            <a:pPr indent="-342900" lvl="0" marL="457200" rtl="0" algn="l">
              <a:spcBef>
                <a:spcPts val="0"/>
              </a:spcBef>
              <a:spcAft>
                <a:spcPts val="0"/>
              </a:spcAft>
              <a:buSzPts val="1800"/>
              <a:buFont typeface="Verdana"/>
              <a:buChar char="❏"/>
            </a:pPr>
            <a:r>
              <a:rPr lang="en" sz="1800">
                <a:latin typeface="Verdana"/>
                <a:ea typeface="Verdana"/>
                <a:cs typeface="Verdana"/>
                <a:sym typeface="Verdana"/>
              </a:rPr>
              <a:t>Optimized Cluster Distance (OCD)</a:t>
            </a:r>
            <a:endParaRPr sz="1800">
              <a:latin typeface="Verdana"/>
              <a:ea typeface="Verdana"/>
              <a:cs typeface="Verdana"/>
              <a:sym typeface="Verdana"/>
            </a:endParaRPr>
          </a:p>
          <a:p>
            <a:pPr indent="0" lvl="0" marL="457200" rtl="0" algn="l">
              <a:spcBef>
                <a:spcPts val="0"/>
              </a:spcBef>
              <a:spcAft>
                <a:spcPts val="0"/>
              </a:spcAft>
              <a:buNone/>
            </a:pPr>
            <a:r>
              <a:t/>
            </a:r>
            <a:endParaRPr sz="1800">
              <a:latin typeface="Verdana"/>
              <a:ea typeface="Verdana"/>
              <a:cs typeface="Verdana"/>
              <a:sym typeface="Verdana"/>
            </a:endParaRPr>
          </a:p>
          <a:p>
            <a:pPr indent="-342900" lvl="1" marL="914400" rtl="0" algn="l">
              <a:spcBef>
                <a:spcPts val="0"/>
              </a:spcBef>
              <a:spcAft>
                <a:spcPts val="0"/>
              </a:spcAft>
              <a:buSzPts val="1800"/>
              <a:buFont typeface="Verdana"/>
              <a:buChar char="❏"/>
            </a:pPr>
            <a:r>
              <a:rPr lang="en" sz="1800">
                <a:latin typeface="Verdana"/>
                <a:ea typeface="Verdana"/>
                <a:cs typeface="Verdana"/>
                <a:sym typeface="Verdana"/>
              </a:rPr>
              <a:t>re-clustering of data with new centers</a:t>
            </a:r>
            <a:endParaRPr sz="1800">
              <a:latin typeface="Verdana"/>
              <a:ea typeface="Verdana"/>
              <a:cs typeface="Verdana"/>
              <a:sym typeface="Verdana"/>
            </a:endParaRPr>
          </a:p>
          <a:p>
            <a:pPr indent="0" lvl="0" marL="914400" rtl="0" algn="l">
              <a:spcBef>
                <a:spcPts val="0"/>
              </a:spcBef>
              <a:spcAft>
                <a:spcPts val="0"/>
              </a:spcAft>
              <a:buNone/>
            </a:pPr>
            <a:r>
              <a:t/>
            </a:r>
            <a:endParaRPr sz="1800">
              <a:latin typeface="Verdana"/>
              <a:ea typeface="Verdana"/>
              <a:cs typeface="Verdana"/>
              <a:sym typeface="Verdana"/>
            </a:endParaRPr>
          </a:p>
          <a:p>
            <a:pPr indent="-342900" lvl="1" marL="914400" rtl="0" algn="l">
              <a:spcBef>
                <a:spcPts val="0"/>
              </a:spcBef>
              <a:spcAft>
                <a:spcPts val="0"/>
              </a:spcAft>
              <a:buSzPts val="1800"/>
              <a:buFont typeface="Verdana"/>
              <a:buChar char="❏"/>
            </a:pPr>
            <a:r>
              <a:rPr lang="en" sz="1800">
                <a:latin typeface="Verdana"/>
                <a:ea typeface="Verdana"/>
                <a:cs typeface="Verdana"/>
                <a:sym typeface="Verdana"/>
              </a:rPr>
              <a:t>increasing the between cluster distances (BSS)</a:t>
            </a:r>
            <a:endParaRPr sz="1800">
              <a:latin typeface="Verdana"/>
              <a:ea typeface="Verdana"/>
              <a:cs typeface="Verdana"/>
              <a:sym typeface="Verdana"/>
            </a:endParaRPr>
          </a:p>
          <a:p>
            <a:pPr indent="0" lvl="0" marL="914400" rtl="0" algn="l">
              <a:spcBef>
                <a:spcPts val="0"/>
              </a:spcBef>
              <a:spcAft>
                <a:spcPts val="0"/>
              </a:spcAft>
              <a:buNone/>
            </a:pPr>
            <a:r>
              <a:t/>
            </a:r>
            <a:endParaRPr sz="1800">
              <a:latin typeface="Verdana"/>
              <a:ea typeface="Verdana"/>
              <a:cs typeface="Verdana"/>
              <a:sym typeface="Verdana"/>
            </a:endParaRPr>
          </a:p>
          <a:p>
            <a:pPr indent="-342900" lvl="1" marL="914400" rtl="0" algn="l">
              <a:spcBef>
                <a:spcPts val="0"/>
              </a:spcBef>
              <a:spcAft>
                <a:spcPts val="0"/>
              </a:spcAft>
              <a:buSzPts val="1800"/>
              <a:buFont typeface="Verdana"/>
              <a:buChar char="❏"/>
            </a:pPr>
            <a:r>
              <a:rPr lang="en" sz="1800">
                <a:latin typeface="Verdana"/>
                <a:ea typeface="Verdana"/>
                <a:cs typeface="Verdana"/>
                <a:sym typeface="Verdana"/>
              </a:rPr>
              <a:t>decreasing within cluster distances (WSS)</a:t>
            </a:r>
            <a:endParaRPr sz="1800">
              <a:latin typeface="Verdana"/>
              <a:ea typeface="Verdana"/>
              <a:cs typeface="Verdana"/>
              <a:sym typeface="Verdana"/>
            </a:endParaRPr>
          </a:p>
          <a:p>
            <a:pPr indent="0" lvl="0" marL="0" rtl="0" algn="l">
              <a:spcBef>
                <a:spcPts val="0"/>
              </a:spcBef>
              <a:spcAft>
                <a:spcPts val="0"/>
              </a:spcAft>
              <a:buNone/>
            </a:pPr>
            <a:r>
              <a:t/>
            </a:r>
            <a:endParaRPr>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32"/>
          <p:cNvSpPr txBox="1"/>
          <p:nvPr>
            <p:ph type="title"/>
          </p:nvPr>
        </p:nvSpPr>
        <p:spPr>
          <a:xfrm>
            <a:off x="457200" y="263525"/>
            <a:ext cx="8229600" cy="6000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rgbClr val="262626"/>
              </a:buClr>
              <a:buSzPts val="2400"/>
              <a:buFont typeface="Verdana"/>
              <a:buNone/>
            </a:pPr>
            <a:r>
              <a:rPr lang="en"/>
              <a:t>Genetic Algorithm</a:t>
            </a:r>
            <a:endParaRPr/>
          </a:p>
        </p:txBody>
      </p:sp>
      <p:sp>
        <p:nvSpPr>
          <p:cNvPr id="181" name="Google Shape;181;p32"/>
          <p:cNvSpPr txBox="1"/>
          <p:nvPr>
            <p:ph idx="12" type="sldNum"/>
          </p:nvPr>
        </p:nvSpPr>
        <p:spPr>
          <a:xfrm>
            <a:off x="1" y="4790748"/>
            <a:ext cx="457200" cy="295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fld id="{00000000-1234-1234-1234-123412341234}" type="slidenum">
              <a:rPr lang="en"/>
              <a:t>‹#›</a:t>
            </a:fld>
            <a:endParaRPr/>
          </a:p>
        </p:txBody>
      </p:sp>
      <p:sp>
        <p:nvSpPr>
          <p:cNvPr id="182" name="Google Shape;182;p32"/>
          <p:cNvSpPr txBox="1"/>
          <p:nvPr/>
        </p:nvSpPr>
        <p:spPr>
          <a:xfrm>
            <a:off x="576550" y="1111875"/>
            <a:ext cx="4487700" cy="2189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Verdana"/>
              <a:buChar char="❏"/>
            </a:pPr>
            <a:r>
              <a:rPr lang="en" sz="1800">
                <a:latin typeface="Verdana"/>
                <a:ea typeface="Verdana"/>
                <a:cs typeface="Verdana"/>
                <a:sym typeface="Verdana"/>
              </a:rPr>
              <a:t>Evolutionary Algorithms (EA)</a:t>
            </a:r>
            <a:endParaRPr sz="1800">
              <a:latin typeface="Verdana"/>
              <a:ea typeface="Verdana"/>
              <a:cs typeface="Verdana"/>
              <a:sym typeface="Verdana"/>
            </a:endParaRPr>
          </a:p>
          <a:p>
            <a:pPr indent="0" lvl="0" marL="457200" rtl="0" algn="l">
              <a:spcBef>
                <a:spcPts val="0"/>
              </a:spcBef>
              <a:spcAft>
                <a:spcPts val="0"/>
              </a:spcAft>
              <a:buNone/>
            </a:pPr>
            <a:r>
              <a:t/>
            </a:r>
            <a:endParaRPr sz="1800">
              <a:latin typeface="Verdana"/>
              <a:ea typeface="Verdana"/>
              <a:cs typeface="Verdana"/>
              <a:sym typeface="Verdana"/>
            </a:endParaRPr>
          </a:p>
          <a:p>
            <a:pPr indent="-342900" lvl="0" marL="457200" rtl="0" algn="l">
              <a:spcBef>
                <a:spcPts val="0"/>
              </a:spcBef>
              <a:spcAft>
                <a:spcPts val="0"/>
              </a:spcAft>
              <a:buSzPts val="1800"/>
              <a:buFont typeface="Verdana"/>
              <a:buChar char="❏"/>
            </a:pPr>
            <a:r>
              <a:rPr lang="en" sz="1800">
                <a:latin typeface="Verdana"/>
                <a:ea typeface="Verdana"/>
                <a:cs typeface="Verdana"/>
                <a:sym typeface="Verdana"/>
              </a:rPr>
              <a:t>Promote problem solving -&gt; </a:t>
            </a:r>
            <a:r>
              <a:rPr lang="en" sz="1800">
                <a:latin typeface="Verdana"/>
                <a:ea typeface="Verdana"/>
                <a:cs typeface="Verdana"/>
                <a:sym typeface="Verdana"/>
              </a:rPr>
              <a:t>optimizing </a:t>
            </a:r>
            <a:r>
              <a:rPr lang="en" sz="1800">
                <a:latin typeface="Verdana"/>
                <a:ea typeface="Verdana"/>
                <a:cs typeface="Verdana"/>
                <a:sym typeface="Verdana"/>
              </a:rPr>
              <a:t> techniques</a:t>
            </a:r>
            <a:endParaRPr sz="1800">
              <a:latin typeface="Verdana"/>
              <a:ea typeface="Verdana"/>
              <a:cs typeface="Verdana"/>
              <a:sym typeface="Verdana"/>
            </a:endParaRPr>
          </a:p>
          <a:p>
            <a:pPr indent="0" lvl="0" marL="457200" rtl="0" algn="l">
              <a:spcBef>
                <a:spcPts val="0"/>
              </a:spcBef>
              <a:spcAft>
                <a:spcPts val="0"/>
              </a:spcAft>
              <a:buNone/>
            </a:pPr>
            <a:r>
              <a:t/>
            </a:r>
            <a:endParaRPr sz="1800">
              <a:latin typeface="Verdana"/>
              <a:ea typeface="Verdana"/>
              <a:cs typeface="Verdana"/>
              <a:sym typeface="Verdana"/>
            </a:endParaRPr>
          </a:p>
          <a:p>
            <a:pPr indent="-342900" lvl="0" marL="457200" rtl="0" algn="l">
              <a:spcBef>
                <a:spcPts val="0"/>
              </a:spcBef>
              <a:spcAft>
                <a:spcPts val="0"/>
              </a:spcAft>
              <a:buSzPts val="1800"/>
              <a:buFont typeface="Verdana"/>
              <a:buChar char="❏"/>
            </a:pPr>
            <a:r>
              <a:rPr lang="en" sz="1800">
                <a:latin typeface="Verdana"/>
                <a:ea typeface="Verdana"/>
                <a:cs typeface="Verdana"/>
                <a:sym typeface="Verdana"/>
              </a:rPr>
              <a:t>Population -&gt; Generational Group</a:t>
            </a:r>
            <a:endParaRPr sz="1800">
              <a:latin typeface="Verdana"/>
              <a:ea typeface="Verdana"/>
              <a:cs typeface="Verdana"/>
              <a:sym typeface="Verdana"/>
            </a:endParaRPr>
          </a:p>
          <a:p>
            <a:pPr indent="0" lvl="0" marL="457200" rtl="0" algn="l">
              <a:spcBef>
                <a:spcPts val="0"/>
              </a:spcBef>
              <a:spcAft>
                <a:spcPts val="0"/>
              </a:spcAft>
              <a:buNone/>
            </a:pPr>
            <a:r>
              <a:t/>
            </a:r>
            <a:endParaRPr sz="1800">
              <a:latin typeface="Verdana"/>
              <a:ea typeface="Verdana"/>
              <a:cs typeface="Verdana"/>
              <a:sym typeface="Verdana"/>
            </a:endParaRPr>
          </a:p>
          <a:p>
            <a:pPr indent="-342900" lvl="0" marL="457200" rtl="0" algn="l">
              <a:spcBef>
                <a:spcPts val="0"/>
              </a:spcBef>
              <a:spcAft>
                <a:spcPts val="0"/>
              </a:spcAft>
              <a:buSzPts val="1800"/>
              <a:buFont typeface="Verdana"/>
              <a:buChar char="❏"/>
            </a:pPr>
            <a:r>
              <a:rPr lang="en" sz="1800">
                <a:latin typeface="Verdana"/>
                <a:ea typeface="Verdana"/>
                <a:cs typeface="Verdana"/>
                <a:sym typeface="Verdana"/>
              </a:rPr>
              <a:t>Creating the next generation</a:t>
            </a:r>
            <a:endParaRPr sz="1800">
              <a:latin typeface="Verdana"/>
              <a:ea typeface="Verdana"/>
              <a:cs typeface="Verdana"/>
              <a:sym typeface="Verdana"/>
            </a:endParaRPr>
          </a:p>
          <a:p>
            <a:pPr indent="0" lvl="0" marL="0" rtl="0" algn="l">
              <a:spcBef>
                <a:spcPts val="0"/>
              </a:spcBef>
              <a:spcAft>
                <a:spcPts val="0"/>
              </a:spcAft>
              <a:buNone/>
            </a:pPr>
            <a:r>
              <a:t/>
            </a:r>
            <a:endParaRPr>
              <a:latin typeface="Verdana"/>
              <a:ea typeface="Verdana"/>
              <a:cs typeface="Verdana"/>
              <a:sym typeface="Verdana"/>
            </a:endParaRPr>
          </a:p>
          <a:p>
            <a:pPr indent="0" lvl="0" marL="457200" rtl="0" algn="l">
              <a:spcBef>
                <a:spcPts val="0"/>
              </a:spcBef>
              <a:spcAft>
                <a:spcPts val="0"/>
              </a:spcAft>
              <a:buNone/>
            </a:pPr>
            <a:r>
              <a:t/>
            </a:r>
            <a:endParaRPr>
              <a:solidFill>
                <a:schemeClr val="dk1"/>
              </a:solidFill>
              <a:latin typeface="Verdana"/>
              <a:ea typeface="Verdana"/>
              <a:cs typeface="Verdana"/>
              <a:sym typeface="Verdana"/>
            </a:endParaRPr>
          </a:p>
          <a:p>
            <a:pPr indent="0" lvl="0" marL="457200" rtl="0" algn="l">
              <a:spcBef>
                <a:spcPts val="0"/>
              </a:spcBef>
              <a:spcAft>
                <a:spcPts val="0"/>
              </a:spcAft>
              <a:buNone/>
            </a:pPr>
            <a:r>
              <a:t/>
            </a:r>
            <a:endParaRPr>
              <a:latin typeface="Verdana"/>
              <a:ea typeface="Verdana"/>
              <a:cs typeface="Verdana"/>
              <a:sym typeface="Verdana"/>
            </a:endParaRPr>
          </a:p>
          <a:p>
            <a:pPr indent="0" lvl="0" marL="457200" rtl="0" algn="l">
              <a:spcBef>
                <a:spcPts val="0"/>
              </a:spcBef>
              <a:spcAft>
                <a:spcPts val="0"/>
              </a:spcAft>
              <a:buNone/>
            </a:pPr>
            <a:r>
              <a:t/>
            </a:r>
            <a:endParaRPr>
              <a:solidFill>
                <a:schemeClr val="dk1"/>
              </a:solidFill>
              <a:latin typeface="Verdana"/>
              <a:ea typeface="Verdana"/>
              <a:cs typeface="Verdana"/>
              <a:sym typeface="Verdana"/>
            </a:endParaRPr>
          </a:p>
          <a:p>
            <a:pPr indent="0" lvl="0" marL="457200" rtl="0" algn="l">
              <a:spcBef>
                <a:spcPts val="0"/>
              </a:spcBef>
              <a:spcAft>
                <a:spcPts val="0"/>
              </a:spcAft>
              <a:buNone/>
            </a:pPr>
            <a:r>
              <a:t/>
            </a:r>
            <a:endParaRPr>
              <a:latin typeface="Verdana"/>
              <a:ea typeface="Verdana"/>
              <a:cs typeface="Verdana"/>
              <a:sym typeface="Verdana"/>
            </a:endParaRPr>
          </a:p>
        </p:txBody>
      </p:sp>
      <p:pic>
        <p:nvPicPr>
          <p:cNvPr id="183" name="Google Shape;183;p32"/>
          <p:cNvPicPr preferRelativeResize="0"/>
          <p:nvPr/>
        </p:nvPicPr>
        <p:blipFill>
          <a:blip r:embed="rId3">
            <a:alphaModFix/>
          </a:blip>
          <a:stretch>
            <a:fillRect/>
          </a:stretch>
        </p:blipFill>
        <p:spPr>
          <a:xfrm>
            <a:off x="5312750" y="1011097"/>
            <a:ext cx="3447575" cy="3731250"/>
          </a:xfrm>
          <a:prstGeom prst="rect">
            <a:avLst/>
          </a:prstGeom>
          <a:noFill/>
          <a:ln>
            <a:noFill/>
          </a:ln>
        </p:spPr>
      </p:pic>
      <p:sp>
        <p:nvSpPr>
          <p:cNvPr id="184" name="Google Shape;184;p32"/>
          <p:cNvSpPr txBox="1"/>
          <p:nvPr/>
        </p:nvSpPr>
        <p:spPr>
          <a:xfrm>
            <a:off x="7007875" y="3989650"/>
            <a:ext cx="2136000" cy="90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Taken from </a:t>
            </a:r>
            <a:r>
              <a:rPr lang="en" sz="1200"/>
              <a:t>https://apacheignite.readme.io/docs/genetic-algorithms.</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3"/>
          <p:cNvSpPr txBox="1"/>
          <p:nvPr>
            <p:ph type="title"/>
          </p:nvPr>
        </p:nvSpPr>
        <p:spPr>
          <a:xfrm>
            <a:off x="457200" y="263525"/>
            <a:ext cx="8229600" cy="6000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rgbClr val="262626"/>
              </a:buClr>
              <a:buSzPts val="2400"/>
              <a:buFont typeface="Verdana"/>
              <a:buNone/>
            </a:pPr>
            <a:r>
              <a:rPr lang="en"/>
              <a:t>K-Means Clustering</a:t>
            </a:r>
            <a:endParaRPr/>
          </a:p>
        </p:txBody>
      </p:sp>
      <p:sp>
        <p:nvSpPr>
          <p:cNvPr id="191" name="Google Shape;191;p33"/>
          <p:cNvSpPr txBox="1"/>
          <p:nvPr>
            <p:ph idx="12" type="sldNum"/>
          </p:nvPr>
        </p:nvSpPr>
        <p:spPr>
          <a:xfrm>
            <a:off x="1" y="4790748"/>
            <a:ext cx="457200" cy="295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fld id="{00000000-1234-1234-1234-123412341234}" type="slidenum">
              <a:rPr lang="en"/>
              <a:t>‹#›</a:t>
            </a:fld>
            <a:endParaRPr/>
          </a:p>
        </p:txBody>
      </p:sp>
      <p:sp>
        <p:nvSpPr>
          <p:cNvPr id="192" name="Google Shape;192;p33"/>
          <p:cNvSpPr txBox="1"/>
          <p:nvPr/>
        </p:nvSpPr>
        <p:spPr>
          <a:xfrm>
            <a:off x="576550" y="1111875"/>
            <a:ext cx="8229600" cy="1815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Verdana"/>
              <a:buChar char="❏"/>
            </a:pPr>
            <a:r>
              <a:rPr lang="en" sz="1800">
                <a:latin typeface="Verdana"/>
                <a:ea typeface="Verdana"/>
                <a:cs typeface="Verdana"/>
                <a:sym typeface="Verdana"/>
              </a:rPr>
              <a:t>Unsupervised clustering algorithm to find groups within the data</a:t>
            </a:r>
            <a:endParaRPr sz="1800">
              <a:latin typeface="Verdana"/>
              <a:ea typeface="Verdana"/>
              <a:cs typeface="Verdana"/>
              <a:sym typeface="Verdana"/>
            </a:endParaRPr>
          </a:p>
          <a:p>
            <a:pPr indent="0" lvl="0" marL="457200" rtl="0" algn="l">
              <a:spcBef>
                <a:spcPts val="0"/>
              </a:spcBef>
              <a:spcAft>
                <a:spcPts val="0"/>
              </a:spcAft>
              <a:buNone/>
            </a:pPr>
            <a:r>
              <a:t/>
            </a:r>
            <a:endParaRPr sz="1800">
              <a:latin typeface="Verdana"/>
              <a:ea typeface="Verdana"/>
              <a:cs typeface="Verdana"/>
              <a:sym typeface="Verdana"/>
            </a:endParaRPr>
          </a:p>
          <a:p>
            <a:pPr indent="-342900" lvl="0" marL="457200" rtl="0" algn="l">
              <a:spcBef>
                <a:spcPts val="0"/>
              </a:spcBef>
              <a:spcAft>
                <a:spcPts val="0"/>
              </a:spcAft>
              <a:buSzPts val="1800"/>
              <a:buFont typeface="Verdana"/>
              <a:buChar char="❏"/>
            </a:pPr>
            <a:r>
              <a:rPr lang="en" sz="1800">
                <a:latin typeface="Verdana"/>
                <a:ea typeface="Verdana"/>
                <a:cs typeface="Verdana"/>
                <a:sym typeface="Verdana"/>
              </a:rPr>
              <a:t>To partition the n observations into a set of k clusters</a:t>
            </a:r>
            <a:endParaRPr sz="1800">
              <a:latin typeface="Verdana"/>
              <a:ea typeface="Verdana"/>
              <a:cs typeface="Verdana"/>
              <a:sym typeface="Verdana"/>
            </a:endParaRPr>
          </a:p>
          <a:p>
            <a:pPr indent="0" lvl="0" marL="457200" rtl="0" algn="l">
              <a:spcBef>
                <a:spcPts val="0"/>
              </a:spcBef>
              <a:spcAft>
                <a:spcPts val="0"/>
              </a:spcAft>
              <a:buNone/>
            </a:pPr>
            <a:r>
              <a:t/>
            </a:r>
            <a:endParaRPr sz="1800">
              <a:latin typeface="Verdana"/>
              <a:ea typeface="Verdana"/>
              <a:cs typeface="Verdana"/>
              <a:sym typeface="Verdana"/>
            </a:endParaRPr>
          </a:p>
          <a:p>
            <a:pPr indent="-342900" lvl="0" marL="457200" rtl="0" algn="l">
              <a:spcBef>
                <a:spcPts val="0"/>
              </a:spcBef>
              <a:spcAft>
                <a:spcPts val="0"/>
              </a:spcAft>
              <a:buSzPts val="1800"/>
              <a:buFont typeface="Verdana"/>
              <a:buChar char="❏"/>
            </a:pPr>
            <a:r>
              <a:rPr lang="en" sz="1800">
                <a:latin typeface="Verdana"/>
                <a:ea typeface="Verdana"/>
                <a:cs typeface="Verdana"/>
                <a:sym typeface="Verdana"/>
              </a:rPr>
              <a:t>To minimize the within-cluster sum of squares (WSS) -&gt; SSE</a:t>
            </a:r>
            <a:endParaRPr sz="1800">
              <a:latin typeface="Verdana"/>
              <a:ea typeface="Verdana"/>
              <a:cs typeface="Verdana"/>
              <a:sym typeface="Verdana"/>
            </a:endParaRPr>
          </a:p>
          <a:p>
            <a:pPr indent="0" lvl="0" marL="0" rtl="0" algn="l">
              <a:spcBef>
                <a:spcPts val="0"/>
              </a:spcBef>
              <a:spcAft>
                <a:spcPts val="0"/>
              </a:spcAft>
              <a:buNone/>
            </a:pPr>
            <a:r>
              <a:t/>
            </a:r>
            <a:endParaRPr sz="1800">
              <a:latin typeface="Verdana"/>
              <a:ea typeface="Verdana"/>
              <a:cs typeface="Verdana"/>
              <a:sym typeface="Verdana"/>
            </a:endParaRPr>
          </a:p>
          <a:p>
            <a:pPr indent="0" lvl="0" marL="457200" rtl="0" algn="l">
              <a:spcBef>
                <a:spcPts val="0"/>
              </a:spcBef>
              <a:spcAft>
                <a:spcPts val="0"/>
              </a:spcAft>
              <a:buNone/>
            </a:pPr>
            <a:r>
              <a:t/>
            </a:r>
            <a:endParaRPr sz="1800">
              <a:solidFill>
                <a:schemeClr val="dk1"/>
              </a:solidFill>
              <a:latin typeface="Verdana"/>
              <a:ea typeface="Verdana"/>
              <a:cs typeface="Verdana"/>
              <a:sym typeface="Verdana"/>
            </a:endParaRPr>
          </a:p>
          <a:p>
            <a:pPr indent="0" lvl="0" marL="457200" rtl="0" algn="l">
              <a:spcBef>
                <a:spcPts val="0"/>
              </a:spcBef>
              <a:spcAft>
                <a:spcPts val="0"/>
              </a:spcAft>
              <a:buNone/>
            </a:pPr>
            <a:r>
              <a:t/>
            </a:r>
            <a:endParaRPr sz="1800">
              <a:latin typeface="Verdana"/>
              <a:ea typeface="Verdana"/>
              <a:cs typeface="Verdana"/>
              <a:sym typeface="Verdana"/>
            </a:endParaRPr>
          </a:p>
          <a:p>
            <a:pPr indent="0" lvl="0" marL="457200" rtl="0" algn="l">
              <a:spcBef>
                <a:spcPts val="0"/>
              </a:spcBef>
              <a:spcAft>
                <a:spcPts val="0"/>
              </a:spcAft>
              <a:buNone/>
            </a:pPr>
            <a:r>
              <a:t/>
            </a:r>
            <a:endParaRPr sz="1800">
              <a:solidFill>
                <a:schemeClr val="dk1"/>
              </a:solidFill>
              <a:latin typeface="Verdana"/>
              <a:ea typeface="Verdana"/>
              <a:cs typeface="Verdana"/>
              <a:sym typeface="Verdana"/>
            </a:endParaRPr>
          </a:p>
          <a:p>
            <a:pPr indent="0" lvl="0" marL="457200" rtl="0" algn="l">
              <a:spcBef>
                <a:spcPts val="0"/>
              </a:spcBef>
              <a:spcAft>
                <a:spcPts val="0"/>
              </a:spcAft>
              <a:buNone/>
            </a:pPr>
            <a:r>
              <a:t/>
            </a:r>
            <a:endParaRPr sz="1800">
              <a:latin typeface="Verdana"/>
              <a:ea typeface="Verdana"/>
              <a:cs typeface="Verdana"/>
              <a:sym typeface="Verdana"/>
            </a:endParaRPr>
          </a:p>
        </p:txBody>
      </p:sp>
      <p:pic>
        <p:nvPicPr>
          <p:cNvPr id="193" name="Google Shape;193;p33"/>
          <p:cNvPicPr preferRelativeResize="0"/>
          <p:nvPr/>
        </p:nvPicPr>
        <p:blipFill>
          <a:blip r:embed="rId3">
            <a:alphaModFix/>
          </a:blip>
          <a:stretch>
            <a:fillRect/>
          </a:stretch>
        </p:blipFill>
        <p:spPr>
          <a:xfrm>
            <a:off x="4868626" y="3099925"/>
            <a:ext cx="3409950" cy="1114425"/>
          </a:xfrm>
          <a:prstGeom prst="rect">
            <a:avLst/>
          </a:prstGeom>
          <a:noFill/>
          <a:ln>
            <a:noFill/>
          </a:ln>
        </p:spPr>
      </p:pic>
      <p:pic>
        <p:nvPicPr>
          <p:cNvPr descr="S_i" id="194" name="Google Shape;194;p33" title="MathEquation,#000000"/>
          <p:cNvPicPr preferRelativeResize="0"/>
          <p:nvPr/>
        </p:nvPicPr>
        <p:blipFill>
          <a:blip r:embed="rId4">
            <a:alphaModFix/>
          </a:blip>
          <a:stretch>
            <a:fillRect/>
          </a:stretch>
        </p:blipFill>
        <p:spPr>
          <a:xfrm>
            <a:off x="1001450" y="3695076"/>
            <a:ext cx="275524" cy="295499"/>
          </a:xfrm>
          <a:prstGeom prst="rect">
            <a:avLst/>
          </a:prstGeom>
          <a:noFill/>
          <a:ln>
            <a:noFill/>
          </a:ln>
        </p:spPr>
      </p:pic>
      <p:pic>
        <p:nvPicPr>
          <p:cNvPr descr="c_i" id="195" name="Google Shape;195;p33" title="MathEquation,#000000"/>
          <p:cNvPicPr preferRelativeResize="0"/>
          <p:nvPr/>
        </p:nvPicPr>
        <p:blipFill>
          <a:blip r:embed="rId5">
            <a:alphaModFix/>
          </a:blip>
          <a:stretch>
            <a:fillRect/>
          </a:stretch>
        </p:blipFill>
        <p:spPr>
          <a:xfrm>
            <a:off x="1001450" y="4067950"/>
            <a:ext cx="275526" cy="278626"/>
          </a:xfrm>
          <a:prstGeom prst="rect">
            <a:avLst/>
          </a:prstGeom>
          <a:noFill/>
          <a:ln>
            <a:noFill/>
          </a:ln>
        </p:spPr>
      </p:pic>
      <p:pic>
        <p:nvPicPr>
          <p:cNvPr descr="x_i" id="196" name="Google Shape;196;p33" title="MathEquation,#000000"/>
          <p:cNvPicPr preferRelativeResize="0"/>
          <p:nvPr/>
        </p:nvPicPr>
        <p:blipFill>
          <a:blip r:embed="rId6">
            <a:alphaModFix/>
          </a:blip>
          <a:stretch>
            <a:fillRect/>
          </a:stretch>
        </p:blipFill>
        <p:spPr>
          <a:xfrm>
            <a:off x="1001450" y="4423944"/>
            <a:ext cx="275524" cy="236606"/>
          </a:xfrm>
          <a:prstGeom prst="rect">
            <a:avLst/>
          </a:prstGeom>
          <a:noFill/>
          <a:ln>
            <a:noFill/>
          </a:ln>
        </p:spPr>
      </p:pic>
      <p:sp>
        <p:nvSpPr>
          <p:cNvPr id="197" name="Google Shape;197;p33"/>
          <p:cNvSpPr txBox="1"/>
          <p:nvPr/>
        </p:nvSpPr>
        <p:spPr>
          <a:xfrm>
            <a:off x="1422175" y="4313454"/>
            <a:ext cx="2055600" cy="39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Verdana"/>
                <a:ea typeface="Verdana"/>
                <a:cs typeface="Verdana"/>
                <a:sym typeface="Verdana"/>
              </a:rPr>
              <a:t>: observation</a:t>
            </a:r>
            <a:endParaRPr>
              <a:latin typeface="Verdana"/>
              <a:ea typeface="Verdana"/>
              <a:cs typeface="Verdana"/>
              <a:sym typeface="Verdana"/>
            </a:endParaRPr>
          </a:p>
        </p:txBody>
      </p:sp>
      <p:sp>
        <p:nvSpPr>
          <p:cNvPr id="198" name="Google Shape;198;p33"/>
          <p:cNvSpPr txBox="1"/>
          <p:nvPr/>
        </p:nvSpPr>
        <p:spPr>
          <a:xfrm>
            <a:off x="1422175" y="3627650"/>
            <a:ext cx="3150300" cy="39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Verdana"/>
                <a:ea typeface="Verdana"/>
                <a:cs typeface="Verdana"/>
                <a:sym typeface="Verdana"/>
              </a:rPr>
              <a:t>: set of observation in cluster i</a:t>
            </a:r>
            <a:endParaRPr>
              <a:latin typeface="Verdana"/>
              <a:ea typeface="Verdana"/>
              <a:cs typeface="Verdana"/>
              <a:sym typeface="Verdana"/>
            </a:endParaRPr>
          </a:p>
        </p:txBody>
      </p:sp>
      <p:sp>
        <p:nvSpPr>
          <p:cNvPr id="199" name="Google Shape;199;p33"/>
          <p:cNvSpPr txBox="1"/>
          <p:nvPr/>
        </p:nvSpPr>
        <p:spPr>
          <a:xfrm>
            <a:off x="1422175" y="3981954"/>
            <a:ext cx="1503900" cy="39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Verdana"/>
                <a:ea typeface="Verdana"/>
                <a:cs typeface="Verdana"/>
                <a:sym typeface="Verdana"/>
              </a:rPr>
              <a:t>: centroid in </a:t>
            </a:r>
            <a:endParaRPr>
              <a:latin typeface="Verdana"/>
              <a:ea typeface="Verdana"/>
              <a:cs typeface="Verdana"/>
              <a:sym typeface="Verdana"/>
            </a:endParaRPr>
          </a:p>
        </p:txBody>
      </p:sp>
      <p:pic>
        <p:nvPicPr>
          <p:cNvPr descr="S_i" id="200" name="Google Shape;200;p33" title="MathEquation,#000000"/>
          <p:cNvPicPr preferRelativeResize="0"/>
          <p:nvPr/>
        </p:nvPicPr>
        <p:blipFill>
          <a:blip r:embed="rId4">
            <a:alphaModFix/>
          </a:blip>
          <a:stretch>
            <a:fillRect/>
          </a:stretch>
        </p:blipFill>
        <p:spPr>
          <a:xfrm>
            <a:off x="2677850" y="4049379"/>
            <a:ext cx="275524" cy="295499"/>
          </a:xfrm>
          <a:prstGeom prst="rect">
            <a:avLst/>
          </a:prstGeom>
          <a:noFill/>
          <a:ln>
            <a:noFill/>
          </a:ln>
        </p:spPr>
      </p:pic>
      <p:pic>
        <p:nvPicPr>
          <p:cNvPr descr="k" id="201" name="Google Shape;201;p33" title="MathEquation,#000000"/>
          <p:cNvPicPr preferRelativeResize="0"/>
          <p:nvPr/>
        </p:nvPicPr>
        <p:blipFill>
          <a:blip r:embed="rId7">
            <a:alphaModFix/>
          </a:blip>
          <a:stretch>
            <a:fillRect/>
          </a:stretch>
        </p:blipFill>
        <p:spPr>
          <a:xfrm>
            <a:off x="1060648" y="3322329"/>
            <a:ext cx="135974" cy="236602"/>
          </a:xfrm>
          <a:prstGeom prst="rect">
            <a:avLst/>
          </a:prstGeom>
          <a:noFill/>
          <a:ln>
            <a:noFill/>
          </a:ln>
        </p:spPr>
      </p:pic>
      <p:pic>
        <p:nvPicPr>
          <p:cNvPr descr="S = S_1, S_2, ..., S_k" id="202" name="Google Shape;202;p33" title="MathEquation,#000000"/>
          <p:cNvPicPr preferRelativeResize="0"/>
          <p:nvPr/>
        </p:nvPicPr>
        <p:blipFill>
          <a:blip r:embed="rId8">
            <a:alphaModFix/>
          </a:blip>
          <a:stretch>
            <a:fillRect/>
          </a:stretch>
        </p:blipFill>
        <p:spPr>
          <a:xfrm>
            <a:off x="1032879" y="2943246"/>
            <a:ext cx="2129724" cy="295500"/>
          </a:xfrm>
          <a:prstGeom prst="rect">
            <a:avLst/>
          </a:prstGeom>
          <a:noFill/>
          <a:ln>
            <a:noFill/>
          </a:ln>
        </p:spPr>
      </p:pic>
      <p:sp>
        <p:nvSpPr>
          <p:cNvPr id="203" name="Google Shape;203;p33"/>
          <p:cNvSpPr txBox="1"/>
          <p:nvPr/>
        </p:nvSpPr>
        <p:spPr>
          <a:xfrm>
            <a:off x="1422175" y="3246650"/>
            <a:ext cx="2722500" cy="39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Verdana"/>
                <a:ea typeface="Verdana"/>
                <a:cs typeface="Verdana"/>
                <a:sym typeface="Verdana"/>
              </a:rPr>
              <a:t>: number of center/cluster</a:t>
            </a:r>
            <a:endParaRPr>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xmlns:r="http://schemas.openxmlformats.org/officeDocument/2006/relationships" name="WPI-White">
  <a:themeElements>
    <a:clrScheme name="Custom 56">
      <a:dk1>
        <a:srgbClr val="000000"/>
      </a:dk1>
      <a:lt1>
        <a:srgbClr val="FFFFFF"/>
      </a:lt1>
      <a:dk2>
        <a:srgbClr val="6D6D6D"/>
      </a:dk2>
      <a:lt2>
        <a:srgbClr val="AB192D"/>
      </a:lt2>
      <a:accent1>
        <a:srgbClr val="AB192D"/>
      </a:accent1>
      <a:accent2>
        <a:srgbClr val="B2B7BB"/>
      </a:accent2>
      <a:accent3>
        <a:srgbClr val="2C6A8C"/>
      </a:accent3>
      <a:accent4>
        <a:srgbClr val="B7A079"/>
      </a:accent4>
      <a:accent5>
        <a:srgbClr val="46A0DC"/>
      </a:accent5>
      <a:accent6>
        <a:srgbClr val="6D6D6D"/>
      </a:accent6>
      <a:hlink>
        <a:srgbClr val="46A0DC"/>
      </a:hlink>
      <a:folHlink>
        <a:srgbClr val="808D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