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57" r:id="rId12"/>
    <p:sldId id="268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imgd2905/d17/projects/proj1/setup.html#test" TargetMode="External"/><Relationship Id="rId2" Type="http://schemas.openxmlformats.org/officeDocument/2006/relationships/hyperlink" Target="http://web.cs.wpi.edu/~imgd2905/d17/projects/proj1/setu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eb.cs.wpi.edu/~imgd2905/d17/projects/proj1/index.html#part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wnlossless.net/videos/lol-best-moments-106-faker-vs-bronze-4-player-league-of-legends-15u5n4h594h4d6f6b6x4e6.html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League of Legends Player 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5975"/>
            <a:ext cx="8305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Project 1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 report</a:t>
            </a:r>
          </a:p>
          <a:p>
            <a:r>
              <a:rPr lang="en-US" dirty="0" smtClean="0"/>
              <a:t>Content key, but structure and writing matter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Ease of extracting information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Concise and precise</a:t>
            </a:r>
          </a:p>
          <a:p>
            <a:pPr lvl="1"/>
            <a:r>
              <a:rPr lang="en-US" dirty="0" smtClean="0"/>
              <a:t>Clarity</a:t>
            </a:r>
          </a:p>
          <a:p>
            <a:pPr lvl="1"/>
            <a:r>
              <a:rPr lang="en-US" dirty="0" smtClean="0"/>
              <a:t>Grammar/English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Graphs/tables:</a:t>
            </a:r>
            <a:endParaRPr lang="en-US" dirty="0"/>
          </a:p>
          <a:p>
            <a:pPr lvl="1"/>
            <a:r>
              <a:rPr lang="en-US" dirty="0" smtClean="0"/>
              <a:t>Number and caption</a:t>
            </a:r>
            <a:endParaRPr lang="en-US" dirty="0"/>
          </a:p>
          <a:p>
            <a:pPr lvl="1"/>
            <a:r>
              <a:rPr lang="en-US" dirty="0" smtClean="0"/>
              <a:t>Referred </a:t>
            </a:r>
            <a:r>
              <a:rPr lang="en-US" dirty="0"/>
              <a:t>to by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Labeled </a:t>
            </a:r>
            <a:r>
              <a:rPr lang="en-US" dirty="0"/>
              <a:t>axes.</a:t>
            </a:r>
          </a:p>
          <a:p>
            <a:pPr lvl="1"/>
            <a:r>
              <a:rPr lang="en-US" dirty="0" smtClean="0"/>
              <a:t>Explained trend lines</a:t>
            </a:r>
            <a:endParaRPr lang="en-US" dirty="0"/>
          </a:p>
          <a:p>
            <a:pPr lvl="1"/>
            <a:r>
              <a:rPr lang="en-US" dirty="0" smtClean="0"/>
              <a:t>Message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5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850292"/>
            <a:ext cx="4038600" cy="4525963"/>
          </a:xfrm>
        </p:spPr>
        <p:txBody>
          <a:bodyPr/>
          <a:lstStyle/>
          <a:p>
            <a:r>
              <a:rPr lang="en-US" dirty="0" smtClean="0"/>
              <a:t>Part 1 (Matches) -  </a:t>
            </a:r>
            <a:r>
              <a:rPr lang="en-US" dirty="0" smtClean="0">
                <a:solidFill>
                  <a:srgbClr val="008000"/>
                </a:solidFill>
              </a:rPr>
              <a:t>60%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 2 (Champs) -   </a:t>
            </a:r>
            <a:r>
              <a:rPr lang="en-US" dirty="0" smtClean="0">
                <a:solidFill>
                  <a:srgbClr val="008000"/>
                </a:solidFill>
              </a:rPr>
              <a:t>20%</a:t>
            </a:r>
          </a:p>
          <a:p>
            <a:r>
              <a:rPr lang="en-US" dirty="0" smtClean="0"/>
              <a:t>Part 3 (Compare) - </a:t>
            </a:r>
            <a:r>
              <a:rPr lang="en-US" dirty="0" smtClean="0">
                <a:solidFill>
                  <a:srgbClr val="008000"/>
                </a:solidFill>
              </a:rPr>
              <a:t>13%</a:t>
            </a:r>
          </a:p>
          <a:p>
            <a:r>
              <a:rPr lang="en-US" dirty="0" smtClean="0"/>
              <a:t>Part 4 (Durations) -  </a:t>
            </a:r>
            <a:r>
              <a:rPr lang="en-US" dirty="0" smtClean="0">
                <a:solidFill>
                  <a:srgbClr val="008000"/>
                </a:solidFill>
              </a:rPr>
              <a:t>7%</a:t>
            </a:r>
          </a:p>
          <a:p>
            <a:endParaRPr lang="en-US" dirty="0" smtClean="0"/>
          </a:p>
          <a:p>
            <a:r>
              <a:rPr lang="en-US" dirty="0" smtClean="0"/>
              <a:t>All visible in report!</a:t>
            </a:r>
          </a:p>
          <a:p>
            <a:endParaRPr lang="en-US" dirty="0"/>
          </a:p>
          <a:p>
            <a:r>
              <a:rPr lang="en-US" dirty="0" smtClean="0"/>
              <a:t>(Late – </a:t>
            </a:r>
            <a:r>
              <a:rPr lang="en-US" dirty="0" smtClean="0">
                <a:solidFill>
                  <a:srgbClr val="C00000"/>
                </a:solidFill>
              </a:rPr>
              <a:t>10% </a:t>
            </a:r>
            <a:r>
              <a:rPr lang="en-US" dirty="0" smtClean="0"/>
              <a:t>per day)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200" y="1828800"/>
            <a:ext cx="4316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graphs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The first 3 parts of the project have been completed or nearly completed, but not part 4. The report is organized and well-written, graphs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The first 2 parts of the project have been completed or nearly completed, but not parts 3 or 4. The report is semi-organized and semi-well-written, graphs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9900"/>
                </a:solidFill>
              </a:rPr>
              <a:t>69-60</a:t>
            </a:r>
            <a:r>
              <a:rPr lang="en-US" dirty="0">
                <a:solidFill>
                  <a:srgbClr val="FF9900"/>
                </a:solidFill>
              </a:rPr>
              <a:t>. </a:t>
            </a:r>
            <a:r>
              <a:rPr lang="en-US" dirty="0"/>
              <a:t>The project fails to meet requirements in some places. The first part of the project has been completed or nearly completed, but not parts 2, 3 or 4. The report is not well-organized nor well-written, graphs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No part of the project has been completed. The report is not well-organized nor well-written, graphs and tables are not labeled and/or are missing. Messages are not consistently provided for the analysis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</a:t>
            </a:r>
            <a:r>
              <a:rPr lang="en-US" dirty="0"/>
              <a:t>up tools for </a:t>
            </a:r>
            <a:r>
              <a:rPr lang="en-US" dirty="0" smtClean="0"/>
              <a:t>game </a:t>
            </a:r>
            <a:r>
              <a:rPr lang="en-US" dirty="0"/>
              <a:t>analytics pipeline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pply to </a:t>
            </a:r>
            <a:r>
              <a:rPr lang="en-US" dirty="0"/>
              <a:t>Riot's </a:t>
            </a:r>
            <a:r>
              <a:rPr lang="en-US" i="1" dirty="0"/>
              <a:t>League of </a:t>
            </a:r>
            <a:r>
              <a:rPr lang="en-US" i="1" dirty="0" smtClean="0"/>
              <a:t>Legends</a:t>
            </a:r>
          </a:p>
          <a:p>
            <a:r>
              <a:rPr lang="en-US" dirty="0" smtClean="0"/>
              <a:t>Pipeline: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Basic queries this project, but preparation for more advanced in project 3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4" descr="https://s3-us-west-1.amazonaws.com/riot-api/img/riot-api-land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62949"/>
            <a:ext cx="1166423" cy="116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794" y="3657600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313918" y="3607920"/>
            <a:ext cx="1627380" cy="1076480"/>
            <a:chOff x="2198435" y="4501728"/>
            <a:chExt cx="1627380" cy="1076480"/>
          </a:xfrm>
        </p:grpSpPr>
        <p:pic>
          <p:nvPicPr>
            <p:cNvPr id="7" name="Picture 6" descr="https://qph.ec.quoracdn.net/main-qimg-09f317d882a98243b3eb173b3e48510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435" y="4798899"/>
              <a:ext cx="1627380" cy="779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6" descr="Image result for python log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4501728"/>
              <a:ext cx="1452251" cy="420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22" y="3854581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league of legends logo 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32" y="2231604"/>
            <a:ext cx="1456845" cy="5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1786794" y="4146160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96594" y="4146160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58794" y="4146160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League of Legends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popular game in world </a:t>
            </a:r>
            <a:r>
              <a:rPr lang="en-US" dirty="0" smtClean="0">
                <a:solidFill>
                  <a:srgbClr val="008000"/>
                </a:solidFill>
              </a:rPr>
              <a:t>[1]</a:t>
            </a:r>
          </a:p>
          <a:p>
            <a:pPr lvl="1"/>
            <a:r>
              <a:rPr lang="en-US" dirty="0" smtClean="0"/>
              <a:t>Played </a:t>
            </a:r>
            <a:r>
              <a:rPr lang="en-US" dirty="0"/>
              <a:t>by more than 27 million people each </a:t>
            </a:r>
            <a:r>
              <a:rPr lang="en-US" dirty="0" smtClean="0"/>
              <a:t>day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Professional </a:t>
            </a:r>
            <a:r>
              <a:rPr lang="en-US" dirty="0" smtClean="0"/>
              <a:t>leagues (e-Sports)</a:t>
            </a:r>
          </a:p>
          <a:p>
            <a:pPr lvl="1"/>
            <a:r>
              <a:rPr lang="en-US" dirty="0" smtClean="0"/>
              <a:t>32 </a:t>
            </a:r>
            <a:r>
              <a:rPr lang="en-US" dirty="0"/>
              <a:t>million viewers 2014 </a:t>
            </a:r>
            <a:r>
              <a:rPr lang="en-US" dirty="0" smtClean="0"/>
              <a:t>at World Championships</a:t>
            </a:r>
            <a:endParaRPr lang="en-US" dirty="0"/>
          </a:p>
          <a:p>
            <a:pPr lvl="1"/>
            <a:r>
              <a:rPr lang="en-US" dirty="0"/>
              <a:t>8.5 million simultaneous </a:t>
            </a:r>
            <a:r>
              <a:rPr lang="en-US" dirty="0" smtClean="0"/>
              <a:t>(compare to 16 </a:t>
            </a:r>
            <a:r>
              <a:rPr lang="en-US" dirty="0"/>
              <a:t>million for soccer </a:t>
            </a:r>
            <a:r>
              <a:rPr lang="en-US" dirty="0" smtClean="0"/>
              <a:t>World Cup</a:t>
            </a:r>
            <a:r>
              <a:rPr lang="en-US" dirty="0"/>
              <a:t>)</a:t>
            </a:r>
          </a:p>
          <a:p>
            <a:r>
              <a:rPr lang="en-US" dirty="0" smtClean="0"/>
              <a:t>Team versus team game (5v5)</a:t>
            </a:r>
          </a:p>
          <a:p>
            <a:r>
              <a:rPr lang="en-US" dirty="0" smtClean="0"/>
              <a:t>Teams based on player ranking (~25 ranks)</a:t>
            </a:r>
          </a:p>
          <a:p>
            <a:r>
              <a:rPr lang="en-US" dirty="0" smtClean="0"/>
              <a:t>Players each choose 1 Champion</a:t>
            </a:r>
          </a:p>
          <a:p>
            <a:pPr lvl="1"/>
            <a:r>
              <a:rPr lang="en-US" dirty="0" smtClean="0"/>
              <a:t>Over 130 choices</a:t>
            </a:r>
          </a:p>
          <a:p>
            <a:pPr lvl="1"/>
            <a:r>
              <a:rPr lang="en-US" dirty="0" smtClean="0"/>
              <a:t>10 unique per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0058-B278-4D36-9F8C-11FF0C178C1B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724"/>
            <a:ext cx="1752600" cy="74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535" y="245405"/>
            <a:ext cx="1164665" cy="1164665"/>
          </a:xfrm>
          <a:prstGeom prst="rect">
            <a:avLst/>
          </a:prstGeom>
        </p:spPr>
      </p:pic>
      <p:pic>
        <p:nvPicPr>
          <p:cNvPr id="2050" name="Picture 2" descr="Image result for lol 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634" y="1524000"/>
            <a:ext cx="430456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66405" y="5350496"/>
            <a:ext cx="4345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Champions have abilities and level up in game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Player can buy items to enhance Champion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709025" y="6012215"/>
            <a:ext cx="3167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[1] </a:t>
            </a:r>
            <a:r>
              <a:rPr lang="en-US" sz="1200" dirty="0" err="1" smtClean="0"/>
              <a:t>Raptr</a:t>
            </a:r>
            <a:r>
              <a:rPr lang="en-US" sz="1200" dirty="0" smtClean="0"/>
              <a:t> </a:t>
            </a:r>
            <a:r>
              <a:rPr lang="en-US" sz="1200" dirty="0"/>
              <a:t>- The </a:t>
            </a:r>
            <a:r>
              <a:rPr lang="en-US" sz="1200" dirty="0" err="1"/>
              <a:t>Offical</a:t>
            </a:r>
            <a:r>
              <a:rPr lang="en-US" sz="1200" dirty="0"/>
              <a:t> Blog (2015). Most Played Games: November 2015. </a:t>
            </a:r>
            <a:r>
              <a:rPr lang="en-US" sz="1200" dirty="0" smtClean="0"/>
              <a:t>http</a:t>
            </a:r>
            <a:r>
              <a:rPr lang="en-US" sz="1200" dirty="0"/>
              <a:t>: //</a:t>
            </a:r>
            <a:r>
              <a:rPr lang="en-US" sz="1200" dirty="0" smtClean="0"/>
              <a:t>goo.gl/</a:t>
            </a:r>
            <a:r>
              <a:rPr lang="en-US" sz="1200" dirty="0" err="1" smtClean="0"/>
              <a:t>bVytCX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273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0 - Setup</a:t>
            </a:r>
          </a:p>
          <a:p>
            <a:r>
              <a:rPr lang="en-US" dirty="0"/>
              <a:t>Part 1 - Matches Played</a:t>
            </a:r>
          </a:p>
          <a:p>
            <a:r>
              <a:rPr lang="en-US" dirty="0"/>
              <a:t>Part 2 - Champions Played</a:t>
            </a:r>
          </a:p>
          <a:p>
            <a:r>
              <a:rPr lang="en-US" dirty="0"/>
              <a:t>Part 3 - Compare Players</a:t>
            </a:r>
          </a:p>
          <a:p>
            <a:r>
              <a:rPr lang="en-US" dirty="0"/>
              <a:t>Part 4 - Match Data</a:t>
            </a:r>
          </a:p>
          <a:p>
            <a:r>
              <a:rPr lang="en-US" dirty="0" err="1" smtClean="0"/>
              <a:t>Writeup</a:t>
            </a:r>
            <a:endParaRPr lang="en-US" dirty="0"/>
          </a:p>
          <a:p>
            <a:r>
              <a:rPr lang="en-US" dirty="0" smtClean="0"/>
              <a:t>Submission</a:t>
            </a:r>
            <a:endParaRPr lang="en-US" dirty="0"/>
          </a:p>
          <a:p>
            <a:r>
              <a:rPr lang="en-US" dirty="0" smtClean="0"/>
              <a:t>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0 -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Named “part 0” since don’t write up </a:t>
            </a:r>
            <a:r>
              <a:rPr lang="en-US" dirty="0" smtClean="0">
                <a:sym typeface="Wingdings" panose="05000000000000000000" pitchFamily="2" charset="2"/>
              </a:rPr>
              <a:t> but critical for rest of projects!</a:t>
            </a:r>
          </a:p>
          <a:p>
            <a:pPr marL="0" indent="0" algn="ctr">
              <a:buNone/>
            </a:pPr>
            <a:r>
              <a:rPr lang="en-US" sz="2200" dirty="0">
                <a:sym typeface="Wingdings" panose="05000000000000000000" pitchFamily="2" charset="2"/>
                <a:hlinkClick r:id="rId2"/>
              </a:rPr>
              <a:t>http://web.cs.wpi.edu/~</a:t>
            </a:r>
            <a:r>
              <a:rPr lang="en-US" sz="2200" dirty="0" smtClean="0">
                <a:sym typeface="Wingdings" panose="05000000000000000000" pitchFamily="2" charset="2"/>
                <a:hlinkClick r:id="rId2"/>
              </a:rPr>
              <a:t>imgd2905/d17/projects/proj1/setup.html</a:t>
            </a:r>
            <a:r>
              <a:rPr lang="en-US" sz="2200" dirty="0" smtClean="0">
                <a:sym typeface="Wingdings" panose="05000000000000000000" pitchFamily="2" charset="2"/>
              </a:rPr>
              <a:t> 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Install Python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Windows or Linux (or Mac?)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Riot API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Install </a:t>
            </a:r>
            <a:r>
              <a:rPr lang="en-US" dirty="0" err="1" smtClean="0"/>
              <a:t>RiotWatcher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It Out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hello.py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 Fix before proceeding!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Install spreadsheet</a:t>
            </a:r>
          </a:p>
        </p:txBody>
      </p:sp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Matches Played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Player “Faker” (the “god” of League)</a:t>
            </a:r>
          </a:p>
          <a:p>
            <a:r>
              <a:rPr lang="en-US" dirty="0" smtClean="0"/>
              <a:t>See “</a:t>
            </a:r>
            <a:r>
              <a:rPr lang="en-US" dirty="0" smtClean="0">
                <a:hlinkClick r:id="rId2"/>
              </a:rPr>
              <a:t>basic.py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Understand each line</a:t>
            </a:r>
          </a:p>
          <a:p>
            <a:pPr lvl="1"/>
            <a:r>
              <a:rPr lang="en-US" dirty="0" smtClean="0"/>
              <a:t>Copy and modify to get data needed</a:t>
            </a:r>
          </a:p>
          <a:p>
            <a:r>
              <a:rPr lang="en-US" dirty="0" smtClean="0"/>
              <a:t>Output in comma separated values (“csv”)</a:t>
            </a:r>
          </a:p>
          <a:p>
            <a:r>
              <a:rPr lang="en-US" dirty="0" smtClean="0"/>
              <a:t>Graph in Excel</a:t>
            </a:r>
            <a:endParaRPr lang="en-US" dirty="0"/>
          </a:p>
        </p:txBody>
      </p:sp>
      <p:pic>
        <p:nvPicPr>
          <p:cNvPr id="1026" name="Picture 2" descr="[matches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65" y="1295400"/>
            <a:ext cx="4002035" cy="2866537"/>
          </a:xfrm>
          <a:prstGeom prst="rect">
            <a:avLst/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99731" y="4419600"/>
            <a:ext cx="1523999" cy="230832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Days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Match,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0.00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0.03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0.06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0.39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0.42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4,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1.01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5,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1.05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6,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9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Champions Played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Champion Faker played most</a:t>
            </a:r>
          </a:p>
          <a:p>
            <a:r>
              <a:rPr lang="en-US" dirty="0" smtClean="0"/>
              <a:t>Obtain from Champion ids</a:t>
            </a:r>
          </a:p>
          <a:p>
            <a:r>
              <a:rPr lang="en-US" dirty="0" smtClean="0"/>
              <a:t>Compute “mode”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Mode() </a:t>
            </a:r>
            <a:r>
              <a:rPr lang="en-US" dirty="0" smtClean="0"/>
              <a:t>in Excel</a:t>
            </a:r>
          </a:p>
          <a:p>
            <a:r>
              <a:rPr lang="en-US" dirty="0" smtClean="0"/>
              <a:t>Cross-reference with static champion list </a:t>
            </a:r>
            <a:r>
              <a:rPr lang="en-US" sz="2600" dirty="0" smtClean="0"/>
              <a:t>(</a:t>
            </a:r>
            <a:r>
              <a:rPr lang="en-US" sz="2600" dirty="0" err="1" smtClean="0">
                <a:latin typeface="Consolas" panose="020B0609020204030204" pitchFamily="49" charset="0"/>
              </a:rPr>
              <a:t>static_get_champion_list</a:t>
            </a:r>
            <a:r>
              <a:rPr lang="en-US" sz="2600" dirty="0" smtClean="0">
                <a:latin typeface="Consolas" panose="020B0609020204030204" pitchFamily="49" charset="0"/>
              </a:rPr>
              <a:t>(), match[‘champion’])</a:t>
            </a:r>
          </a:p>
          <a:p>
            <a:pPr lvl="1"/>
            <a:r>
              <a:rPr lang="en-US" dirty="0" smtClean="0"/>
              <a:t>Commonly needed</a:t>
            </a:r>
          </a:p>
          <a:p>
            <a:pPr lvl="1"/>
            <a:r>
              <a:rPr lang="en-US" dirty="0" smtClean="0"/>
              <a:t>E.g., Leona is 89</a:t>
            </a:r>
          </a:p>
          <a:p>
            <a:r>
              <a:rPr lang="en-US" dirty="0" smtClean="0"/>
              <a:t>Compare oldest half and newest half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Was there a change?</a:t>
            </a:r>
            <a:endParaRPr lang="en-US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43800" y="1606039"/>
            <a:ext cx="728785" cy="230832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67,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236,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119,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67,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64,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67,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25,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202,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1026" name="Picture 2" descr="Leona, the Radiant Pix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569" y="5181600"/>
            <a:ext cx="1503546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3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– Compare Players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Repeat above analysis but for additional player</a:t>
            </a:r>
          </a:p>
          <a:p>
            <a:pPr lvl="1"/>
            <a:r>
              <a:rPr lang="en-US" dirty="0" smtClean="0"/>
              <a:t>e.g., another professional or your friend</a:t>
            </a:r>
          </a:p>
          <a:p>
            <a:pPr lvl="1"/>
            <a:r>
              <a:rPr lang="en-US" dirty="0" smtClean="0"/>
              <a:t>Must have done competitive/ranked matches</a:t>
            </a:r>
          </a:p>
          <a:p>
            <a:r>
              <a:rPr lang="en-US" dirty="0" smtClean="0"/>
              <a:t>Re-inforce above methodology</a:t>
            </a:r>
          </a:p>
          <a:p>
            <a:r>
              <a:rPr lang="en-US" dirty="0" smtClean="0"/>
              <a:t>Graph with 2 trend lines, table with 2 players</a:t>
            </a:r>
          </a:p>
        </p:txBody>
      </p:sp>
      <p:pic>
        <p:nvPicPr>
          <p:cNvPr id="1028" name="Picture 4" descr="https://i1.ytimg.com/vi/Qc0W-2rtwLs/m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05931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48200" y="4800600"/>
            <a:ext cx="411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hlinkClick r:id="rId3"/>
              </a:rPr>
              <a:t>https://</a:t>
            </a:r>
            <a:r>
              <a:rPr lang="en-US" sz="1050" dirty="0" smtClean="0">
                <a:hlinkClick r:id="rId3"/>
              </a:rPr>
              <a:t>www.downlossless.net/videos/lol-best-moments-106-faker-vs-bronze-4-player-league-of-legends-15u5n4h594h4d6f6b6x4e6.html</a:t>
            </a:r>
            <a:r>
              <a:rPr lang="en-US" sz="1050" dirty="0" smtClean="0"/>
              <a:t>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8905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 – Match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Length of Faker’s matches</a:t>
            </a:r>
          </a:p>
          <a:p>
            <a:pPr lvl="1"/>
            <a:r>
              <a:rPr lang="en-US" dirty="0" smtClean="0"/>
              <a:t>Histogram</a:t>
            </a:r>
          </a:p>
          <a:p>
            <a:r>
              <a:rPr lang="en-US" dirty="0" smtClean="0"/>
              <a:t>Need to pull out full match data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Summary statistics</a:t>
            </a:r>
          </a:p>
          <a:p>
            <a:pPr lvl="1"/>
            <a:r>
              <a:rPr lang="en-US" dirty="0" smtClean="0"/>
              <a:t>Min</a:t>
            </a:r>
          </a:p>
          <a:p>
            <a:pPr lvl="1"/>
            <a:r>
              <a:rPr lang="en-US" dirty="0" smtClean="0"/>
              <a:t>Max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2050" name="Picture 2" descr="[histogram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01576"/>
            <a:ext cx="4038600" cy="272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6215" y="3247627"/>
            <a:ext cx="4243021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1" i="0" u="none" strike="noStrike" cap="none" normalizeH="0" baseline="0" dirty="0" smtClean="0">
              <a:ln>
                <a:noFill/>
              </a:ln>
              <a:solidFill>
                <a:srgbClr val="008800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8800"/>
                </a:solidFill>
                <a:effectLst/>
                <a:latin typeface="Arial Unicode MS"/>
              </a:rPr>
              <a:t> for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match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match_list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solidFill>
                  <a:srgbClr val="000000"/>
                </a:solidFill>
                <a:latin typeface="Arial Unicode MS"/>
              </a:rPr>
              <a:t>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fullMatch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r_w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get_match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(match['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matchId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'])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86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</TotalTime>
  <Words>803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Consolas</vt:lpstr>
      <vt:lpstr>Wingdings</vt:lpstr>
      <vt:lpstr>Office Theme</vt:lpstr>
      <vt:lpstr>League of Legends Player Analytics</vt:lpstr>
      <vt:lpstr>Overview</vt:lpstr>
      <vt:lpstr>League of Legends</vt:lpstr>
      <vt:lpstr>Parts</vt:lpstr>
      <vt:lpstr>Part 0 - Setup</vt:lpstr>
      <vt:lpstr>Part 1 – Matches Played</vt:lpstr>
      <vt:lpstr>Part 2 – Champions Played</vt:lpstr>
      <vt:lpstr>Part 3 – Compare Players</vt:lpstr>
      <vt:lpstr>Part 4 – Match Data</vt:lpstr>
      <vt:lpstr>Write Up</vt:lpstr>
      <vt:lpstr>Grading</vt:lpstr>
      <vt:lpstr>Rubric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77</cp:revision>
  <cp:lastPrinted>2016-08-25T14:33:07Z</cp:lastPrinted>
  <dcterms:created xsi:type="dcterms:W3CDTF">2012-01-13T01:01:36Z</dcterms:created>
  <dcterms:modified xsi:type="dcterms:W3CDTF">2017-03-17T02:22:58Z</dcterms:modified>
</cp:coreProperties>
</file>