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3" r:id="rId4"/>
    <p:sldId id="262" r:id="rId5"/>
    <p:sldId id="260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849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2905/d18/projects/proj5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U-Pick Game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Project 5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1066800" y="457200"/>
            <a:ext cx="69342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Highlights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http://web.cs.wpi.edu/~imgd2905/d18/projects/proj5/index.html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32B5-2346-48FA-B581-F7F3BE49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Player Skill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1637F-179F-4673-B1D6-AEC2832D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4558"/>
            <a:ext cx="8001000" cy="4744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7B237-BFDC-4AC2-9D35-316CCE10C6AC}"/>
              </a:ext>
            </a:extLst>
          </p:cNvPr>
          <p:cNvSpPr txBox="1"/>
          <p:nvPr/>
        </p:nvSpPr>
        <p:spPr>
          <a:xfrm>
            <a:off x="3025372" y="1023562"/>
            <a:ext cx="31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Runescape</a:t>
            </a:r>
            <a:r>
              <a:rPr lang="en-US" sz="2000" dirty="0">
                <a:solidFill>
                  <a:srgbClr val="0070C0"/>
                </a:solidFill>
              </a:rPr>
              <a:t>– Jonathon </a:t>
            </a:r>
            <a:r>
              <a:rPr lang="en-US" sz="2000" dirty="0" err="1">
                <a:solidFill>
                  <a:srgbClr val="0070C0"/>
                </a:solidFill>
              </a:rPr>
              <a:t>Shiery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5AE8D-7D62-44AA-A5A3-841D3FDD0B38}"/>
              </a:ext>
            </a:extLst>
          </p:cNvPr>
          <p:cNvSpPr txBox="1">
            <a:spLocks/>
          </p:cNvSpPr>
          <p:nvPr/>
        </p:nvSpPr>
        <p:spPr>
          <a:xfrm>
            <a:off x="2259541" y="6247115"/>
            <a:ext cx="4701119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Distribution of Total Levels for all players</a:t>
            </a:r>
          </a:p>
        </p:txBody>
      </p:sp>
      <p:pic>
        <p:nvPicPr>
          <p:cNvPr id="9218" name="Picture 2" descr="Image result for runescape logo transparent">
            <a:extLst>
              <a:ext uri="{FF2B5EF4-FFF2-40B4-BE49-F238E27FC236}">
                <a16:creationId xmlns:a16="http://schemas.microsoft.com/office/drawing/2014/main" id="{3B58E89B-917B-4919-AF7A-BD906275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46" y="427320"/>
            <a:ext cx="1847850" cy="5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5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2272-9D6C-482B-8A24-405761BD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/>
          <a:lstStyle/>
          <a:p>
            <a:r>
              <a:rPr lang="en-US" dirty="0"/>
              <a:t>Player Ratings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60122-C5C5-4047-8AC7-2AC326E7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6984760" cy="4620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94214-0061-4B53-A86E-F364FE335377}"/>
              </a:ext>
            </a:extLst>
          </p:cNvPr>
          <p:cNvSpPr txBox="1"/>
          <p:nvPr/>
        </p:nvSpPr>
        <p:spPr>
          <a:xfrm>
            <a:off x="2397056" y="1023562"/>
            <a:ext cx="417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PUBG Battlegrounds </a:t>
            </a:r>
            <a:r>
              <a:rPr lang="en-US" sz="2000" dirty="0">
                <a:solidFill>
                  <a:srgbClr val="0070C0"/>
                </a:solidFill>
              </a:rPr>
              <a:t>– Harrison March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34EC7B-3F7E-43E2-BFD5-DFA111702E1C}"/>
              </a:ext>
            </a:extLst>
          </p:cNvPr>
          <p:cNvSpPr txBox="1">
            <a:spLocks/>
          </p:cNvSpPr>
          <p:nvPr/>
        </p:nvSpPr>
        <p:spPr>
          <a:xfrm>
            <a:off x="2869551" y="6247115"/>
            <a:ext cx="3226859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Distribution of player ratings</a:t>
            </a:r>
          </a:p>
        </p:txBody>
      </p:sp>
      <p:pic>
        <p:nvPicPr>
          <p:cNvPr id="6" name="Picture 2" descr="Image result for pubg  logo transparent">
            <a:extLst>
              <a:ext uri="{FF2B5EF4-FFF2-40B4-BE49-F238E27FC236}">
                <a16:creationId xmlns:a16="http://schemas.microsoft.com/office/drawing/2014/main" id="{65808618-D9E5-4FD4-AE73-722B2FCC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47" y="299154"/>
            <a:ext cx="2033588" cy="6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8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6EF8-7F37-41D4-9342-89F8E0B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Win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1FFA6-3972-4AB0-9DB5-4F068702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543800" cy="4233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6B46C-1A80-4EE6-AE87-76B0812A3284}"/>
              </a:ext>
            </a:extLst>
          </p:cNvPr>
          <p:cNvSpPr txBox="1"/>
          <p:nvPr/>
        </p:nvSpPr>
        <p:spPr>
          <a:xfrm>
            <a:off x="2781227" y="1023562"/>
            <a:ext cx="3810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League of Legends </a:t>
            </a:r>
            <a:r>
              <a:rPr lang="en-US" sz="2000" dirty="0">
                <a:solidFill>
                  <a:srgbClr val="0070C0"/>
                </a:solidFill>
              </a:rPr>
              <a:t>– Hannah </a:t>
            </a:r>
            <a:r>
              <a:rPr lang="en-US" sz="2000" dirty="0" err="1">
                <a:solidFill>
                  <a:srgbClr val="0070C0"/>
                </a:solidFill>
              </a:rPr>
              <a:t>Jauris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E42D6-A0E2-4A5E-8F1E-7BE2A131E532}"/>
              </a:ext>
            </a:extLst>
          </p:cNvPr>
          <p:cNvSpPr txBox="1">
            <a:spLocks/>
          </p:cNvSpPr>
          <p:nvPr/>
        </p:nvSpPr>
        <p:spPr>
          <a:xfrm>
            <a:off x="2660488" y="6247115"/>
            <a:ext cx="4051624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Win Rate versus “First” Achievement</a:t>
            </a:r>
          </a:p>
        </p:txBody>
      </p:sp>
      <p:pic>
        <p:nvPicPr>
          <p:cNvPr id="7" name="Picture 2" descr="Image result for league of legends  logo transparent">
            <a:extLst>
              <a:ext uri="{FF2B5EF4-FFF2-40B4-BE49-F238E27FC236}">
                <a16:creationId xmlns:a16="http://schemas.microsoft.com/office/drawing/2014/main" id="{78FBB383-EB8B-4938-A377-0EB16070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7134"/>
            <a:ext cx="2171917" cy="8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7C79-1538-46EF-A613-B4D9608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Hero Breakdown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55C3B-A9B4-4821-B36D-9E669D49F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69" y="1676400"/>
            <a:ext cx="6708263" cy="4500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9D49A-0BCC-4ED0-81B3-64131D03965C}"/>
              </a:ext>
            </a:extLst>
          </p:cNvPr>
          <p:cNvSpPr txBox="1"/>
          <p:nvPr/>
        </p:nvSpPr>
        <p:spPr>
          <a:xfrm>
            <a:off x="2601371" y="1023562"/>
            <a:ext cx="4169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Heroes of the Storm </a:t>
            </a:r>
            <a:r>
              <a:rPr lang="en-US" sz="2000" dirty="0">
                <a:solidFill>
                  <a:srgbClr val="0070C0"/>
                </a:solidFill>
              </a:rPr>
              <a:t>– Esteban Aranda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AEB41E-D254-4511-BDE8-A33D4EFC7F0B}"/>
              </a:ext>
            </a:extLst>
          </p:cNvPr>
          <p:cNvSpPr txBox="1">
            <a:spLocks/>
          </p:cNvSpPr>
          <p:nvPr/>
        </p:nvSpPr>
        <p:spPr>
          <a:xfrm>
            <a:off x="381000" y="6247115"/>
            <a:ext cx="8610600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Hero Damage, Siege Damage, Experience and Healing for Different Hero Types</a:t>
            </a:r>
          </a:p>
        </p:txBody>
      </p:sp>
      <p:pic>
        <p:nvPicPr>
          <p:cNvPr id="10242" name="Picture 2" descr="Image result for heroes of the storm logo transparent">
            <a:extLst>
              <a:ext uri="{FF2B5EF4-FFF2-40B4-BE49-F238E27FC236}">
                <a16:creationId xmlns:a16="http://schemas.microsoft.com/office/drawing/2014/main" id="{6A841252-323B-4E4A-ADC5-1966B53D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20" y="233563"/>
            <a:ext cx="1813809" cy="7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7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AD8F-605D-4CED-9D3D-E8DE1E1C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Gender Breakdown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D638E-6A30-4E54-A09B-06E9608F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772400" cy="4759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7C8803-2487-44C0-8C5C-E6357998E819}"/>
              </a:ext>
            </a:extLst>
          </p:cNvPr>
          <p:cNvSpPr txBox="1"/>
          <p:nvPr/>
        </p:nvSpPr>
        <p:spPr>
          <a:xfrm>
            <a:off x="2796565" y="1023562"/>
            <a:ext cx="385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World of Warcraft </a:t>
            </a:r>
            <a:r>
              <a:rPr lang="en-US" sz="2000" dirty="0">
                <a:solidFill>
                  <a:srgbClr val="0070C0"/>
                </a:solidFill>
              </a:rPr>
              <a:t>– Allison </a:t>
            </a:r>
            <a:r>
              <a:rPr lang="en-US" sz="2000" dirty="0" err="1">
                <a:solidFill>
                  <a:srgbClr val="0070C0"/>
                </a:solidFill>
              </a:rPr>
              <a:t>Steeves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6A70-B89A-4FDB-B3CB-D04C9F368E2B}"/>
              </a:ext>
            </a:extLst>
          </p:cNvPr>
          <p:cNvSpPr txBox="1">
            <a:spLocks/>
          </p:cNvSpPr>
          <p:nvPr/>
        </p:nvSpPr>
        <p:spPr>
          <a:xfrm>
            <a:off x="2667000" y="6400800"/>
            <a:ext cx="4114800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Gender breakdown by Character Type</a:t>
            </a:r>
          </a:p>
        </p:txBody>
      </p:sp>
      <p:pic>
        <p:nvPicPr>
          <p:cNvPr id="13314" name="Picture 2" descr="Image result for world of warcraft logo transparent">
            <a:extLst>
              <a:ext uri="{FF2B5EF4-FFF2-40B4-BE49-F238E27FC236}">
                <a16:creationId xmlns:a16="http://schemas.microsoft.com/office/drawing/2014/main" id="{F93C51D0-3BFA-4FE7-B10F-0B2BA197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202624"/>
            <a:ext cx="1790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7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CA6C30-51E3-474F-A648-BC9CEEA0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705"/>
            <a:ext cx="8229600" cy="1143000"/>
          </a:xfrm>
        </p:spPr>
        <p:txBody>
          <a:bodyPr/>
          <a:lstStyle/>
          <a:p>
            <a:r>
              <a:rPr lang="en-US" dirty="0"/>
              <a:t>Game Durations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1DE4C-EEFB-40CB-BEE4-E48217F7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89" y="1619600"/>
            <a:ext cx="6289964" cy="430542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E2C37BE-1FD1-4B71-B52F-0E3B1D433F5B}"/>
              </a:ext>
            </a:extLst>
          </p:cNvPr>
          <p:cNvSpPr txBox="1">
            <a:spLocks/>
          </p:cNvSpPr>
          <p:nvPr/>
        </p:nvSpPr>
        <p:spPr>
          <a:xfrm>
            <a:off x="1982530" y="6072554"/>
            <a:ext cx="5316682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Distribution of game durations versus player rank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9FD4D-9ED1-4B2D-B0AA-D4A9CCCD2686}"/>
              </a:ext>
            </a:extLst>
          </p:cNvPr>
          <p:cNvSpPr txBox="1"/>
          <p:nvPr/>
        </p:nvSpPr>
        <p:spPr>
          <a:xfrm>
            <a:off x="2753239" y="1016650"/>
            <a:ext cx="377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Hearthstone </a:t>
            </a:r>
            <a:r>
              <a:rPr lang="en-US" sz="2000" dirty="0">
                <a:solidFill>
                  <a:srgbClr val="0070C0"/>
                </a:solidFill>
              </a:rPr>
              <a:t>– Veronica </a:t>
            </a:r>
            <a:r>
              <a:rPr lang="en-US" sz="2000" dirty="0" err="1">
                <a:solidFill>
                  <a:srgbClr val="0070C0"/>
                </a:solidFill>
              </a:rPr>
              <a:t>Gurnawan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hearthstone logo">
            <a:extLst>
              <a:ext uri="{FF2B5EF4-FFF2-40B4-BE49-F238E27FC236}">
                <a16:creationId xmlns:a16="http://schemas.microsoft.com/office/drawing/2014/main" id="{0E04FF05-FA7E-4355-A6EA-C4AA335E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8018"/>
            <a:ext cx="20025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C554-2CF7-4720-BF04-0E950AC5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33" y="152400"/>
            <a:ext cx="6248400" cy="1143000"/>
          </a:xfrm>
        </p:spPr>
        <p:txBody>
          <a:bodyPr/>
          <a:lstStyle/>
          <a:p>
            <a:r>
              <a:rPr lang="en-US" dirty="0"/>
              <a:t>Weapon Lethalness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FA526-6D9E-4A5A-94A1-917C1464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610600" cy="448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07E22-3D80-4404-B4ED-5CCE2148AD66}"/>
              </a:ext>
            </a:extLst>
          </p:cNvPr>
          <p:cNvSpPr txBox="1"/>
          <p:nvPr/>
        </p:nvSpPr>
        <p:spPr>
          <a:xfrm>
            <a:off x="1507641" y="1185009"/>
            <a:ext cx="645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PUBG Battlegrounds </a:t>
            </a:r>
            <a:r>
              <a:rPr lang="en-US" sz="2000" dirty="0">
                <a:solidFill>
                  <a:srgbClr val="0070C0"/>
                </a:solidFill>
              </a:rPr>
              <a:t>– Nikki Goldman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0070C0"/>
                </a:solidFill>
              </a:rPr>
              <a:t> Raul Arias Philippi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6A69D-985A-40E1-A528-C66287688BA8}"/>
              </a:ext>
            </a:extLst>
          </p:cNvPr>
          <p:cNvSpPr txBox="1">
            <a:spLocks/>
          </p:cNvSpPr>
          <p:nvPr/>
        </p:nvSpPr>
        <p:spPr>
          <a:xfrm>
            <a:off x="1960024" y="6247115"/>
            <a:ext cx="5452552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Number of kills versus Weapon type (Pareto Chart)</a:t>
            </a:r>
          </a:p>
        </p:txBody>
      </p:sp>
      <p:pic>
        <p:nvPicPr>
          <p:cNvPr id="5122" name="Picture 2" descr="Image result for pubg  logo transparent">
            <a:extLst>
              <a:ext uri="{FF2B5EF4-FFF2-40B4-BE49-F238E27FC236}">
                <a16:creationId xmlns:a16="http://schemas.microsoft.com/office/drawing/2014/main" id="{51F6DB22-ECF8-45DC-8700-FF8969B0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47" y="299154"/>
            <a:ext cx="2033588" cy="6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5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1E4A-B347-4329-B310-62271B70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7"/>
            <a:ext cx="8229600" cy="1143000"/>
          </a:xfrm>
        </p:spPr>
        <p:txBody>
          <a:bodyPr/>
          <a:lstStyle/>
          <a:p>
            <a:r>
              <a:rPr lang="en-US" dirty="0"/>
              <a:t>Creature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DCD37-7F94-4B41-AC10-E1C13FE7B6A9}"/>
              </a:ext>
            </a:extLst>
          </p:cNvPr>
          <p:cNvSpPr txBox="1"/>
          <p:nvPr/>
        </p:nvSpPr>
        <p:spPr>
          <a:xfrm>
            <a:off x="2742437" y="1016650"/>
            <a:ext cx="384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Pokemon</a:t>
            </a:r>
            <a:r>
              <a:rPr lang="en-US" sz="2000" dirty="0"/>
              <a:t> Showdown </a:t>
            </a:r>
            <a:r>
              <a:rPr lang="en-US" sz="2000" dirty="0">
                <a:solidFill>
                  <a:srgbClr val="0070C0"/>
                </a:solidFill>
              </a:rPr>
              <a:t>– Patrick Luck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DA3F6-5D0C-40C5-8C13-D1E897C2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6760"/>
            <a:ext cx="8419669" cy="4407193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54D8444-1E30-44B5-86BC-C23D0CDF103B}"/>
              </a:ext>
            </a:extLst>
          </p:cNvPr>
          <p:cNvSpPr txBox="1">
            <a:spLocks/>
          </p:cNvSpPr>
          <p:nvPr/>
        </p:nvSpPr>
        <p:spPr>
          <a:xfrm>
            <a:off x="2581167" y="6247115"/>
            <a:ext cx="4171734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err="1"/>
              <a:t>Pokemon</a:t>
            </a:r>
            <a:r>
              <a:rPr lang="en-US" sz="2000" dirty="0"/>
              <a:t> use versus Type, Rarely Used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342BE665-8557-4D93-9C86-0DA3BF9B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2019300" cy="4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1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10F0-C5C3-4E1C-84BB-36892523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582"/>
            <a:ext cx="8229600" cy="1143000"/>
          </a:xfrm>
        </p:spPr>
        <p:txBody>
          <a:bodyPr/>
          <a:lstStyle/>
          <a:p>
            <a:r>
              <a:rPr lang="en-US" dirty="0"/>
              <a:t>Weapon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918D4-27B5-4C81-ABBC-2208549E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5874"/>
            <a:ext cx="8567738" cy="4822044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2E64B37-C111-4893-8F38-455333BA56FD}"/>
              </a:ext>
            </a:extLst>
          </p:cNvPr>
          <p:cNvSpPr txBox="1">
            <a:spLocks/>
          </p:cNvSpPr>
          <p:nvPr/>
        </p:nvSpPr>
        <p:spPr>
          <a:xfrm>
            <a:off x="2433101" y="6323315"/>
            <a:ext cx="4158737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Weapon fire rate versus Damage Dealt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7D9C9-137B-4476-8968-BDCE7F7A423F}"/>
              </a:ext>
            </a:extLst>
          </p:cNvPr>
          <p:cNvSpPr txBox="1"/>
          <p:nvPr/>
        </p:nvSpPr>
        <p:spPr>
          <a:xfrm>
            <a:off x="3215287" y="1016650"/>
            <a:ext cx="259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Fortnite</a:t>
            </a:r>
            <a:r>
              <a:rPr lang="en-US" sz="2000" dirty="0">
                <a:solidFill>
                  <a:srgbClr val="0070C0"/>
                </a:solidFill>
              </a:rPr>
              <a:t> – Rory Sullivan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Image result for fortnite logo transparent">
            <a:extLst>
              <a:ext uri="{FF2B5EF4-FFF2-40B4-BE49-F238E27FC236}">
                <a16:creationId xmlns:a16="http://schemas.microsoft.com/office/drawing/2014/main" id="{32FEEA1B-9C82-4A66-9576-63E48DB8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4769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4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7129-EF81-4D69-AA0F-71DE7BAF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2009"/>
            <a:ext cx="7124700" cy="1143000"/>
          </a:xfrm>
        </p:spPr>
        <p:txBody>
          <a:bodyPr/>
          <a:lstStyle/>
          <a:p>
            <a:r>
              <a:rPr lang="en-US" dirty="0"/>
              <a:t>Player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A0AAE-28C2-4E1E-8C8C-B59AA3E6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4000"/>
            <a:ext cx="8077200" cy="4607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63311-7CC7-4AE2-9500-BFC688B9E7C1}"/>
              </a:ext>
            </a:extLst>
          </p:cNvPr>
          <p:cNvSpPr txBox="1"/>
          <p:nvPr/>
        </p:nvSpPr>
        <p:spPr>
          <a:xfrm>
            <a:off x="1966427" y="1023562"/>
            <a:ext cx="5287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Binding of Isaac </a:t>
            </a:r>
            <a:r>
              <a:rPr lang="en-US" sz="2000" dirty="0">
                <a:solidFill>
                  <a:srgbClr val="0070C0"/>
                </a:solidFill>
              </a:rPr>
              <a:t>– Cole </a:t>
            </a:r>
            <a:r>
              <a:rPr lang="en-US" sz="2000" dirty="0" err="1">
                <a:solidFill>
                  <a:srgbClr val="0070C0"/>
                </a:solidFill>
              </a:rPr>
              <a:t>Granoff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0070C0"/>
                </a:solidFill>
              </a:rPr>
              <a:t> Matt Puentes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43FB8-E03C-4D8C-BB5E-234E8A11C2CC}"/>
              </a:ext>
            </a:extLst>
          </p:cNvPr>
          <p:cNvSpPr txBox="1">
            <a:spLocks/>
          </p:cNvSpPr>
          <p:nvPr/>
        </p:nvSpPr>
        <p:spPr>
          <a:xfrm>
            <a:off x="2332562" y="6247115"/>
            <a:ext cx="4555076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Player performance and death breakdown</a:t>
            </a:r>
          </a:p>
        </p:txBody>
      </p:sp>
      <p:pic>
        <p:nvPicPr>
          <p:cNvPr id="6146" name="Picture 2" descr="Image result for binding of isaac  logo transparent">
            <a:extLst>
              <a:ext uri="{FF2B5EF4-FFF2-40B4-BE49-F238E27FC236}">
                <a16:creationId xmlns:a16="http://schemas.microsoft.com/office/drawing/2014/main" id="{1AA3E359-DA1A-4268-99CD-F41BE70C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38" y="393757"/>
            <a:ext cx="1895828" cy="5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4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6D11-B7D0-4DD3-87E5-F38226D4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18"/>
            <a:ext cx="8229600" cy="1143000"/>
          </a:xfrm>
        </p:spPr>
        <p:txBody>
          <a:bodyPr/>
          <a:lstStyle/>
          <a:p>
            <a:r>
              <a:rPr lang="en-US" dirty="0"/>
              <a:t>Duration Normality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11923-74DE-4110-B97D-2ED339C3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6" y="1551380"/>
            <a:ext cx="8653108" cy="4572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D05CE-1611-41BD-9D1F-EA266A0C924E}"/>
              </a:ext>
            </a:extLst>
          </p:cNvPr>
          <p:cNvSpPr txBox="1">
            <a:spLocks/>
          </p:cNvSpPr>
          <p:nvPr/>
        </p:nvSpPr>
        <p:spPr>
          <a:xfrm>
            <a:off x="1257300" y="6323315"/>
            <a:ext cx="6629400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Quartile-Quartile plot, testing for normality of game durations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480A9-55CC-4775-BF62-43BD301383DC}"/>
              </a:ext>
            </a:extLst>
          </p:cNvPr>
          <p:cNvSpPr txBox="1"/>
          <p:nvPr/>
        </p:nvSpPr>
        <p:spPr>
          <a:xfrm>
            <a:off x="3164852" y="1016650"/>
            <a:ext cx="2814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Dota</a:t>
            </a:r>
            <a:r>
              <a:rPr lang="en-US" sz="2000" dirty="0"/>
              <a:t> 2</a:t>
            </a:r>
            <a:r>
              <a:rPr lang="en-US" sz="2000" dirty="0">
                <a:solidFill>
                  <a:srgbClr val="0070C0"/>
                </a:solidFill>
              </a:rPr>
              <a:t> – Regina Reynolds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Image result for dota 2 logo transparent">
            <a:extLst>
              <a:ext uri="{FF2B5EF4-FFF2-40B4-BE49-F238E27FC236}">
                <a16:creationId xmlns:a16="http://schemas.microsoft.com/office/drawing/2014/main" id="{5D48665F-C945-4E26-8083-56D89346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06" y="337034"/>
            <a:ext cx="1366448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ED7-D401-47F7-AA8B-328C9567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850"/>
            <a:ext cx="8229600" cy="1143000"/>
          </a:xfrm>
        </p:spPr>
        <p:txBody>
          <a:bodyPr/>
          <a:lstStyle/>
          <a:p>
            <a:r>
              <a:rPr lang="en-US" dirty="0"/>
              <a:t>Team 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4D5D3-019B-475C-A5E7-CDCE2AAF5E05}"/>
              </a:ext>
            </a:extLst>
          </p:cNvPr>
          <p:cNvSpPr txBox="1"/>
          <p:nvPr/>
        </p:nvSpPr>
        <p:spPr>
          <a:xfrm>
            <a:off x="2606629" y="1023562"/>
            <a:ext cx="377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League of Legends</a:t>
            </a:r>
            <a:r>
              <a:rPr lang="en-US" sz="2000" dirty="0">
                <a:solidFill>
                  <a:srgbClr val="0070C0"/>
                </a:solidFill>
              </a:rPr>
              <a:t>– Karl Rosenfeld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3EEF31-E2E7-4050-BECA-4EBB3AB157AB}"/>
              </a:ext>
            </a:extLst>
          </p:cNvPr>
          <p:cNvSpPr txBox="1">
            <a:spLocks/>
          </p:cNvSpPr>
          <p:nvPr/>
        </p:nvSpPr>
        <p:spPr>
          <a:xfrm>
            <a:off x="2918881" y="6247115"/>
            <a:ext cx="3153838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Total Team Kills versus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67AE4-5813-44D0-A8F5-94311836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95678"/>
            <a:ext cx="8229600" cy="4038760"/>
          </a:xfrm>
          <a:prstGeom prst="rect">
            <a:avLst/>
          </a:prstGeom>
        </p:spPr>
      </p:pic>
      <p:pic>
        <p:nvPicPr>
          <p:cNvPr id="7170" name="Picture 2" descr="Image result for league of legends  logo transparent">
            <a:extLst>
              <a:ext uri="{FF2B5EF4-FFF2-40B4-BE49-F238E27FC236}">
                <a16:creationId xmlns:a16="http://schemas.microsoft.com/office/drawing/2014/main" id="{7E343ACF-3A70-4D15-87CC-CE6E09FE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7134"/>
            <a:ext cx="2171917" cy="8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3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E3A9-6AD9-4A0B-9A4B-312364C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99"/>
            <a:ext cx="8229600" cy="1143000"/>
          </a:xfrm>
        </p:spPr>
        <p:txBody>
          <a:bodyPr/>
          <a:lstStyle/>
          <a:p>
            <a:r>
              <a:rPr lang="en-US" dirty="0"/>
              <a:t>Challenger 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814C3-BF47-4A93-8077-7B979D6C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3" y="1412195"/>
            <a:ext cx="7924800" cy="4845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E0D6C-8E35-4727-873C-292DBEA950D6}"/>
              </a:ext>
            </a:extLst>
          </p:cNvPr>
          <p:cNvSpPr txBox="1"/>
          <p:nvPr/>
        </p:nvSpPr>
        <p:spPr>
          <a:xfrm>
            <a:off x="3042990" y="1023562"/>
            <a:ext cx="32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Clash Royale </a:t>
            </a:r>
            <a:r>
              <a:rPr lang="en-US" sz="2000" dirty="0">
                <a:solidFill>
                  <a:srgbClr val="0070C0"/>
                </a:solidFill>
              </a:rPr>
              <a:t>– </a:t>
            </a:r>
            <a:r>
              <a:rPr lang="en-US" sz="2000" dirty="0" err="1">
                <a:solidFill>
                  <a:srgbClr val="0070C0"/>
                </a:solidFill>
              </a:rPr>
              <a:t>Jiuchuan</a:t>
            </a:r>
            <a:r>
              <a:rPr lang="en-US" sz="2000" dirty="0">
                <a:solidFill>
                  <a:srgbClr val="0070C0"/>
                </a:solidFill>
              </a:rPr>
              <a:t> Wang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5A7AE4-B356-499A-9473-69FA257E00EC}"/>
              </a:ext>
            </a:extLst>
          </p:cNvPr>
          <p:cNvSpPr txBox="1">
            <a:spLocks/>
          </p:cNvSpPr>
          <p:nvPr/>
        </p:nvSpPr>
        <p:spPr>
          <a:xfrm>
            <a:off x="2341184" y="6247115"/>
            <a:ext cx="4701119" cy="39365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/>
              <a:t>Distribution of Wins, in Challenger Mode</a:t>
            </a:r>
          </a:p>
        </p:txBody>
      </p:sp>
      <p:pic>
        <p:nvPicPr>
          <p:cNvPr id="8194" name="Picture 2" descr="Image result for clash royale logo transparent">
            <a:extLst>
              <a:ext uri="{FF2B5EF4-FFF2-40B4-BE49-F238E27FC236}">
                <a16:creationId xmlns:a16="http://schemas.microsoft.com/office/drawing/2014/main" id="{2C4845A1-80D2-4635-B127-87DB277B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10" y="134960"/>
            <a:ext cx="2059234" cy="10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6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225</Words>
  <Application>Microsoft Office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U-Pick Game Analytics</vt:lpstr>
      <vt:lpstr>Game Durations</vt:lpstr>
      <vt:lpstr>Weapon Lethalness</vt:lpstr>
      <vt:lpstr>Creature Use</vt:lpstr>
      <vt:lpstr>Weapon Statistics</vt:lpstr>
      <vt:lpstr>Player Performance</vt:lpstr>
      <vt:lpstr>Duration Normality Test</vt:lpstr>
      <vt:lpstr>Team Kills</vt:lpstr>
      <vt:lpstr>Challenger Wins</vt:lpstr>
      <vt:lpstr>Player Skill Levels</vt:lpstr>
      <vt:lpstr>Player Ratings</vt:lpstr>
      <vt:lpstr>Win Rate</vt:lpstr>
      <vt:lpstr>Hero Breakdown</vt:lpstr>
      <vt:lpstr>Gender Breakdown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160</cp:revision>
  <cp:lastPrinted>2016-08-25T14:33:07Z</cp:lastPrinted>
  <dcterms:created xsi:type="dcterms:W3CDTF">2012-01-13T01:01:36Z</dcterms:created>
  <dcterms:modified xsi:type="dcterms:W3CDTF">2018-05-05T14:43:58Z</dcterms:modified>
</cp:coreProperties>
</file>