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4" r:id="rId3"/>
    <p:sldId id="275" r:id="rId4"/>
    <p:sldId id="284" r:id="rId5"/>
    <p:sldId id="277" r:id="rId6"/>
    <p:sldId id="278" r:id="rId7"/>
    <p:sldId id="280" r:id="rId8"/>
    <p:sldId id="281" r:id="rId9"/>
    <p:sldId id="279" r:id="rId10"/>
    <p:sldId id="282" r:id="rId11"/>
    <p:sldId id="283" r:id="rId12"/>
    <p:sldId id="273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6699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2" autoAdjust="0"/>
  </p:normalViewPr>
  <p:slideViewPr>
    <p:cSldViewPr>
      <p:cViewPr varScale="1">
        <p:scale>
          <a:sx n="59" d="100"/>
          <a:sy n="59" d="100"/>
        </p:scale>
        <p:origin x="2343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77200" cy="1600200"/>
          </a:xfrm>
        </p:spPr>
        <p:txBody>
          <a:bodyPr>
            <a:normAutofit/>
          </a:bodyPr>
          <a:lstStyle/>
          <a:p>
            <a:r>
              <a:rPr lang="en-US" sz="5300" dirty="0" err="1"/>
              <a:t>Mazetool</a:t>
            </a:r>
            <a:br>
              <a:rPr lang="en-US" dirty="0"/>
            </a:br>
            <a:r>
              <a:rPr lang="en-US" dirty="0"/>
              <a:t>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Project 2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3264199" y="4541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  <p:pic>
        <p:nvPicPr>
          <p:cNvPr id="6" name="Picture 2" descr="[Mazetool]">
            <a:extLst>
              <a:ext uri="{FF2B5EF4-FFF2-40B4-BE49-F238E27FC236}">
                <a16:creationId xmlns:a16="http://schemas.microsoft.com/office/drawing/2014/main" id="{5889AC85-0D45-4345-AE18-B96CE1E50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57600"/>
            <a:ext cx="2493231" cy="249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FF06-DC7C-4D67-92B3-7A4FA5DD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Trendlines for CDFs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8CD5C-0542-4C7C-8F60-C30D755DFA7A}"/>
              </a:ext>
            </a:extLst>
          </p:cNvPr>
          <p:cNvSpPr txBox="1"/>
          <p:nvPr/>
        </p:nvSpPr>
        <p:spPr>
          <a:xfrm>
            <a:off x="6278035" y="2971800"/>
            <a:ext cx="1828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distribution is this?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BD5F71D-E181-4388-8F07-C3401DE9129D}"/>
              </a:ext>
            </a:extLst>
          </p:cNvPr>
          <p:cNvGrpSpPr/>
          <p:nvPr/>
        </p:nvGrpSpPr>
        <p:grpSpPr>
          <a:xfrm>
            <a:off x="457200" y="1524000"/>
            <a:ext cx="5638800" cy="4343400"/>
            <a:chOff x="457200" y="1524000"/>
            <a:chExt cx="5638800" cy="43434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484438E-29F4-413D-BFEC-9E6644552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7185" y="2209800"/>
              <a:ext cx="5438815" cy="3538563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3885074-27AE-4C30-AA1F-33A0F6F51628}"/>
                </a:ext>
              </a:extLst>
            </p:cNvPr>
            <p:cNvSpPr/>
            <p:nvPr/>
          </p:nvSpPr>
          <p:spPr>
            <a:xfrm>
              <a:off x="457200" y="2971800"/>
              <a:ext cx="1143000" cy="1219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1801712-5ABF-4677-9CE5-A9C7A2BF5640}"/>
                </a:ext>
              </a:extLst>
            </p:cNvPr>
            <p:cNvSpPr txBox="1"/>
            <p:nvPr/>
          </p:nvSpPr>
          <p:spPr>
            <a:xfrm rot="16200000">
              <a:off x="-958334" y="3511034"/>
              <a:ext cx="434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Cumulative Distribution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851D973-8AA5-4541-A297-43FECF9B7CDA}"/>
              </a:ext>
            </a:extLst>
          </p:cNvPr>
          <p:cNvSpPr txBox="1"/>
          <p:nvPr/>
        </p:nvSpPr>
        <p:spPr>
          <a:xfrm>
            <a:off x="2362200" y="1524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Not usually done …</a:t>
            </a:r>
          </a:p>
        </p:txBody>
      </p:sp>
    </p:spTree>
    <p:extLst>
      <p:ext uri="{BB962C8B-B14F-4D97-AF65-F5344CB8AC3E}">
        <p14:creationId xmlns:p14="http://schemas.microsoft.com/office/powerpoint/2010/main" val="28158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FF06-DC7C-4D67-92B3-7A4FA5DD6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Trendlines for CDFs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8CD5C-0542-4C7C-8F60-C30D755DFA7A}"/>
              </a:ext>
            </a:extLst>
          </p:cNvPr>
          <p:cNvSpPr txBox="1"/>
          <p:nvPr/>
        </p:nvSpPr>
        <p:spPr>
          <a:xfrm>
            <a:off x="6446347" y="2971800"/>
            <a:ext cx="18287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would a </a:t>
            </a:r>
            <a:r>
              <a:rPr lang="en-US" sz="2400" dirty="0">
                <a:solidFill>
                  <a:srgbClr val="0070C0"/>
                </a:solidFill>
              </a:rPr>
              <a:t>Normal</a:t>
            </a:r>
            <a:r>
              <a:rPr lang="en-US" sz="2400" dirty="0"/>
              <a:t> distribution look like?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AE5FB18-F44D-4AD7-8A83-24CA90919B41}"/>
              </a:ext>
            </a:extLst>
          </p:cNvPr>
          <p:cNvGrpSpPr/>
          <p:nvPr/>
        </p:nvGrpSpPr>
        <p:grpSpPr>
          <a:xfrm>
            <a:off x="457200" y="1524000"/>
            <a:ext cx="5638800" cy="4343400"/>
            <a:chOff x="457200" y="1524000"/>
            <a:chExt cx="5638800" cy="43434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BD5F71D-E181-4388-8F07-C3401DE9129D}"/>
                </a:ext>
              </a:extLst>
            </p:cNvPr>
            <p:cNvGrpSpPr/>
            <p:nvPr/>
          </p:nvGrpSpPr>
          <p:grpSpPr>
            <a:xfrm>
              <a:off x="457200" y="1524000"/>
              <a:ext cx="5638800" cy="4343400"/>
              <a:chOff x="457200" y="1524000"/>
              <a:chExt cx="5638800" cy="4343400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1484438E-29F4-413D-BFEC-9E66445528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57185" y="2209800"/>
                <a:ext cx="5438815" cy="3538563"/>
              </a:xfrm>
              <a:prstGeom prst="rect">
                <a:avLst/>
              </a:prstGeom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3885074-27AE-4C30-AA1F-33A0F6F51628}"/>
                  </a:ext>
                </a:extLst>
              </p:cNvPr>
              <p:cNvSpPr/>
              <p:nvPr/>
            </p:nvSpPr>
            <p:spPr>
              <a:xfrm>
                <a:off x="457200" y="2971800"/>
                <a:ext cx="1143000" cy="1219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1801712-5ABF-4677-9CE5-A9C7A2BF5640}"/>
                  </a:ext>
                </a:extLst>
              </p:cNvPr>
              <p:cNvSpPr txBox="1"/>
              <p:nvPr/>
            </p:nvSpPr>
            <p:spPr>
              <a:xfrm rot="16200000">
                <a:off x="-958334" y="3511034"/>
                <a:ext cx="434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Cumulative Distribution</a:t>
                </a: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467DEF4-256E-4AB5-BE28-8CC2852AD0C2}"/>
                </a:ext>
              </a:extLst>
            </p:cNvPr>
            <p:cNvSpPr/>
            <p:nvPr/>
          </p:nvSpPr>
          <p:spPr>
            <a:xfrm>
              <a:off x="2209800" y="2209800"/>
              <a:ext cx="3590886" cy="2438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5047E4F-AB86-4C92-857E-4EEC379C9B7D}"/>
                </a:ext>
              </a:extLst>
            </p:cNvPr>
            <p:cNvSpPr/>
            <p:nvPr/>
          </p:nvSpPr>
          <p:spPr>
            <a:xfrm>
              <a:off x="1859453" y="4191000"/>
              <a:ext cx="457200" cy="76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6286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433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77" y="1295400"/>
            <a:ext cx="8406834" cy="3886200"/>
          </a:xfrm>
        </p:spPr>
        <p:txBody>
          <a:bodyPr>
            <a:normAutofit/>
          </a:bodyPr>
          <a:lstStyle/>
          <a:p>
            <a:r>
              <a:rPr lang="en-US" dirty="0"/>
              <a:t>These slides posted on </a:t>
            </a:r>
            <a:r>
              <a:rPr lang="en-US" dirty="0" err="1"/>
              <a:t>Proj</a:t>
            </a:r>
            <a:r>
              <a:rPr lang="en-US" dirty="0"/>
              <a:t> 2 Web page</a:t>
            </a:r>
          </a:p>
          <a:p>
            <a:r>
              <a:rPr lang="en-US" dirty="0"/>
              <a:t>Read over comments on your report</a:t>
            </a:r>
          </a:p>
          <a:p>
            <a:pPr lvl="1"/>
            <a:r>
              <a:rPr lang="en-US" dirty="0"/>
              <a:t>Ask if you have questions</a:t>
            </a:r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008000"/>
                </a:solidFill>
              </a:rPr>
              <a:t>general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specific tips </a:t>
            </a:r>
            <a:r>
              <a:rPr lang="en-US" dirty="0"/>
              <a:t>into next project!</a:t>
            </a:r>
          </a:p>
          <a:p>
            <a:pPr lvl="1"/>
            <a:r>
              <a:rPr lang="en-US" dirty="0"/>
              <a:t>Re-review before turning in Project 3</a:t>
            </a:r>
          </a:p>
          <a:p>
            <a:r>
              <a:rPr lang="en-US" dirty="0"/>
              <a:t>Keep up the good work!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5867400" y="4648200"/>
            <a:ext cx="2920435" cy="2114367"/>
            <a:chOff x="5105400" y="4191000"/>
            <a:chExt cx="3682435" cy="2571567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6"/>
              <a:ext cx="14374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D5612AB6-03DC-4D02-9A04-9262FD98D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67410"/>
            <a:ext cx="7924800" cy="5943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2821EBB-70CC-4567-B8FF-BF9B9BE27CC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Scores</a:t>
            </a:r>
          </a:p>
        </p:txBody>
      </p:sp>
    </p:spTree>
    <p:extLst>
      <p:ext uri="{BB962C8B-B14F-4D97-AF65-F5344CB8AC3E}">
        <p14:creationId xmlns:p14="http://schemas.microsoft.com/office/powerpoint/2010/main" val="340527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B8AEA-F45B-4CD6-B351-3A293910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255A-34E7-4D17-B790-460056A11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Quite good!</a:t>
            </a:r>
          </a:p>
          <a:p>
            <a:r>
              <a:rPr lang="en-US" dirty="0"/>
              <a:t>Provide details on data</a:t>
            </a:r>
          </a:p>
          <a:p>
            <a:pPr lvl="1"/>
            <a:r>
              <a:rPr lang="en-US" dirty="0"/>
              <a:t>Number of participants, number of total runs, maybe even students in the class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context matters!</a:t>
            </a:r>
          </a:p>
          <a:p>
            <a:r>
              <a:rPr lang="en-US" dirty="0"/>
              <a:t>Double-down, make sure solid on fundamentals of </a:t>
            </a:r>
            <a:r>
              <a:rPr lang="en-US" dirty="0">
                <a:solidFill>
                  <a:srgbClr val="0070C0"/>
                </a:solidFill>
              </a:rPr>
              <a:t>drawing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presenting</a:t>
            </a:r>
            <a:r>
              <a:rPr lang="en-US" dirty="0"/>
              <a:t> charts</a:t>
            </a:r>
          </a:p>
          <a:p>
            <a:pPr lvl="1"/>
            <a:r>
              <a:rPr lang="en-US" dirty="0"/>
              <a:t>Minimize “ink”, maximize information</a:t>
            </a:r>
          </a:p>
          <a:p>
            <a:pPr lvl="1"/>
            <a:r>
              <a:rPr lang="en-US" dirty="0"/>
              <a:t>Label axes, provide units, clear message</a:t>
            </a:r>
          </a:p>
          <a:p>
            <a:pPr lvl="1"/>
            <a:r>
              <a:rPr lang="en-US" dirty="0"/>
              <a:t>Figure numbers and captions, refer to in text</a:t>
            </a:r>
          </a:p>
          <a:p>
            <a:pPr lvl="1"/>
            <a:r>
              <a:rPr lang="en-US" dirty="0"/>
              <a:t>Describe axes + data </a:t>
            </a:r>
            <a:r>
              <a:rPr lang="en-US" i="1" dirty="0"/>
              <a:t>before</a:t>
            </a:r>
            <a:r>
              <a:rPr lang="en-US" dirty="0"/>
              <a:t> message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28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A27E-28BE-471B-A467-CAD19903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Aware of Outliers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594FAC-5046-4084-8380-9B87C5A97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76400"/>
            <a:ext cx="7391400" cy="441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21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A27E-28BE-471B-A467-CAD19903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Aware of Outliers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594FAC-5046-4084-8380-9B87C5A97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76400"/>
            <a:ext cx="7391400" cy="44163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A72F08-1092-4418-ADC0-39A56518C803}"/>
              </a:ext>
            </a:extLst>
          </p:cNvPr>
          <p:cNvSpPr txBox="1"/>
          <p:nvPr/>
        </p:nvSpPr>
        <p:spPr>
          <a:xfrm>
            <a:off x="6248400" y="1905000"/>
            <a:ext cx="1600199" cy="92333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What was the user doing?  Can you know?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DFF157B-DAE5-4BEF-8822-D7CC7A378279}"/>
              </a:ext>
            </a:extLst>
          </p:cNvPr>
          <p:cNvCxnSpPr/>
          <p:nvPr/>
        </p:nvCxnSpPr>
        <p:spPr>
          <a:xfrm flipH="1">
            <a:off x="5562600" y="2366665"/>
            <a:ext cx="685800" cy="7173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19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F8B7-1021-42BA-8AB7-6EC43C0F2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 Removed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6E551D-28FF-4726-B673-6039F5DB1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00" y="1414094"/>
            <a:ext cx="7858291" cy="46719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AE6728-7DCF-45F2-91C1-F694C12CFF62}"/>
              </a:ext>
            </a:extLst>
          </p:cNvPr>
          <p:cNvSpPr txBox="1"/>
          <p:nvPr/>
        </p:nvSpPr>
        <p:spPr>
          <a:xfrm>
            <a:off x="131191" y="846138"/>
            <a:ext cx="1295400" cy="64633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BTW, scale CDF to max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F05CCBA-F864-4E7A-9565-17C52BC96EAD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778891" y="1492469"/>
            <a:ext cx="516509" cy="636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84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D22C1-0370-4C34-BBC2-3552A39B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Radar Charts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4ADA08-1868-45BB-A34E-855C09F5D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71" y="2468562"/>
            <a:ext cx="5747657" cy="4114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6D4BC3-D1B2-4120-B02A-ED43640AE6A2}"/>
              </a:ext>
            </a:extLst>
          </p:cNvPr>
          <p:cNvSpPr txBox="1"/>
          <p:nvPr/>
        </p:nvSpPr>
        <p:spPr>
          <a:xfrm>
            <a:off x="1456691" y="1600200"/>
            <a:ext cx="6780639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1. Remember to tell how axes are normalized in text!</a:t>
            </a:r>
          </a:p>
        </p:txBody>
      </p:sp>
    </p:spTree>
    <p:extLst>
      <p:ext uri="{BB962C8B-B14F-4D97-AF65-F5344CB8AC3E}">
        <p14:creationId xmlns:p14="http://schemas.microsoft.com/office/powerpoint/2010/main" val="125137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4CB5-8BC3-42AB-A4E1-C21D6D38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Radar Charts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53C489-8B23-42BB-B5A6-DDE64FB29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41056"/>
            <a:ext cx="3724275" cy="2590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9A8C304-DEE0-4872-94A7-5CE4C14AE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527" y="1600200"/>
            <a:ext cx="3609975" cy="24725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E50AC8-293E-4D1C-9CDF-768FEE2045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1313" y="4362306"/>
            <a:ext cx="3102428" cy="222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33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8087-A884-4BCF-9C88-EC88730D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Radar Charts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C26335-8E49-4A91-881A-62406B368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828800"/>
            <a:ext cx="760095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5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4145</TotalTime>
  <Words>225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Mazetool Analytics</vt:lpstr>
      <vt:lpstr>Scores</vt:lpstr>
      <vt:lpstr>General Comments</vt:lpstr>
      <vt:lpstr>Be Aware of Outliers</vt:lpstr>
      <vt:lpstr>Be Aware of Outliers</vt:lpstr>
      <vt:lpstr>Outlier Removed</vt:lpstr>
      <vt:lpstr>Comparing Radar Charts</vt:lpstr>
      <vt:lpstr>Comparing Radar Charts</vt:lpstr>
      <vt:lpstr>Comparing Radar Charts</vt:lpstr>
      <vt:lpstr>Linear Trendlines for CDFs</vt:lpstr>
      <vt:lpstr>Linear Trendlines for CDFs</vt:lpstr>
      <vt:lpstr>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131</cp:revision>
  <cp:lastPrinted>2016-08-25T14:33:07Z</cp:lastPrinted>
  <dcterms:created xsi:type="dcterms:W3CDTF">2012-01-13T01:01:36Z</dcterms:created>
  <dcterms:modified xsi:type="dcterms:W3CDTF">2020-04-21T13:28:04Z</dcterms:modified>
</cp:coreProperties>
</file>