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4" r:id="rId3"/>
    <p:sldId id="275" r:id="rId4"/>
    <p:sldId id="261" r:id="rId5"/>
    <p:sldId id="269" r:id="rId6"/>
    <p:sldId id="276" r:id="rId7"/>
    <p:sldId id="270" r:id="rId8"/>
    <p:sldId id="272" r:id="rId9"/>
    <p:sldId id="273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6699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62" autoAdjust="0"/>
  </p:normalViewPr>
  <p:slideViewPr>
    <p:cSldViewPr>
      <p:cViewPr varScale="1">
        <p:scale>
          <a:sx n="52" d="100"/>
          <a:sy n="52" d="100"/>
        </p:scale>
        <p:origin x="2101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77200" cy="1600200"/>
          </a:xfrm>
        </p:spPr>
        <p:txBody>
          <a:bodyPr>
            <a:normAutofit fontScale="90000"/>
          </a:bodyPr>
          <a:lstStyle/>
          <a:p>
            <a:r>
              <a:rPr lang="en-US" sz="5300" dirty="0" err="1"/>
              <a:t>PlayerUnknown’s</a:t>
            </a:r>
            <a:r>
              <a:rPr lang="en-US" sz="5300" dirty="0"/>
              <a:t> Battlegrounds (PUBG)</a:t>
            </a:r>
            <a:br>
              <a:rPr lang="en-US" sz="5300" dirty="0"/>
            </a:br>
            <a:r>
              <a:rPr lang="en-US" sz="5300" dirty="0"/>
              <a:t>Analytics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Project 1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DC185-DD48-484E-A03A-EC93AD199A4B}"/>
              </a:ext>
            </a:extLst>
          </p:cNvPr>
          <p:cNvSpPr txBox="1"/>
          <p:nvPr/>
        </p:nvSpPr>
        <p:spPr>
          <a:xfrm>
            <a:off x="3264199" y="454164"/>
            <a:ext cx="276800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Postmortem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90AD80C-E9A8-431B-BEE4-A81B94CB6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66012"/>
            <a:ext cx="25336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1EBB-70CC-4567-B8FF-BF9B9BE2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Scores</a:t>
            </a:r>
          </a:p>
        </p:txBody>
      </p:sp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800E9CC8-D6AD-49FA-9C05-2E350A5F8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990600"/>
            <a:ext cx="7391400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7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CD326-EE1B-421D-9C97-DB3DDCC9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A7A9-F4F0-4784-82AD-AC6BEF539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37" y="1295400"/>
            <a:ext cx="8001000" cy="2514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Structure – Headings per section, Title</a:t>
            </a:r>
          </a:p>
          <a:p>
            <a:r>
              <a:rPr lang="en-US" dirty="0"/>
              <a:t>Avoid “you”, casual writing</a:t>
            </a:r>
          </a:p>
          <a:p>
            <a:r>
              <a:rPr lang="en-US" dirty="0"/>
              <a:t>All figures need numbers and captions (no title)</a:t>
            </a:r>
          </a:p>
          <a:p>
            <a:pPr lvl="1"/>
            <a:r>
              <a:rPr lang="en-US" dirty="0"/>
              <a:t>“Figure 1. Distance Walked versus Time”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88F2B8-1FBD-473B-A85A-C2B94F5C3A1B}"/>
              </a:ext>
            </a:extLst>
          </p:cNvPr>
          <p:cNvSpPr txBox="1">
            <a:spLocks/>
          </p:cNvSpPr>
          <p:nvPr/>
        </p:nvSpPr>
        <p:spPr>
          <a:xfrm>
            <a:off x="457200" y="3842339"/>
            <a:ext cx="4648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Refer to figure by number</a:t>
            </a:r>
          </a:p>
          <a:p>
            <a:pPr lvl="1"/>
            <a:r>
              <a:rPr lang="en-US" dirty="0"/>
              <a:t>“Figure 1 shows the relationship between…”</a:t>
            </a:r>
          </a:p>
          <a:p>
            <a:r>
              <a:rPr lang="en-US" dirty="0"/>
              <a:t>Describe axes and data BEFORE messages</a:t>
            </a:r>
          </a:p>
          <a:p>
            <a:r>
              <a:rPr lang="en-US" dirty="0"/>
              <a:t>Make figure fonts similar size to text font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57C1DB-7BD4-49D0-BC99-4F5D7D154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9300" y="4120598"/>
            <a:ext cx="3517980" cy="2339081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150668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/>
              <a:t>Part 1 – Fight or Flight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48000" cy="4876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8000"/>
                </a:solidFill>
              </a:rPr>
              <a:t>Y-axis</a:t>
            </a:r>
            <a:r>
              <a:rPr lang="en-US" dirty="0"/>
              <a:t> versus </a:t>
            </a:r>
            <a:r>
              <a:rPr lang="en-US" dirty="0">
                <a:solidFill>
                  <a:srgbClr val="0070C0"/>
                </a:solidFill>
              </a:rPr>
              <a:t>X-axis</a:t>
            </a:r>
          </a:p>
          <a:p>
            <a:r>
              <a:rPr lang="en-US" dirty="0">
                <a:solidFill>
                  <a:srgbClr val="008000"/>
                </a:solidFill>
              </a:rPr>
              <a:t>Dependent</a:t>
            </a:r>
            <a:r>
              <a:rPr lang="en-US" dirty="0"/>
              <a:t> versus </a:t>
            </a:r>
            <a:r>
              <a:rPr lang="en-US" dirty="0">
                <a:solidFill>
                  <a:srgbClr val="0070C0"/>
                </a:solidFill>
              </a:rPr>
              <a:t>Independent</a:t>
            </a:r>
          </a:p>
          <a:p>
            <a:r>
              <a:rPr lang="en-US" dirty="0">
                <a:solidFill>
                  <a:srgbClr val="008000"/>
                </a:solidFill>
              </a:rPr>
              <a:t>Time</a:t>
            </a:r>
            <a:r>
              <a:rPr lang="en-US" dirty="0"/>
              <a:t> versus </a:t>
            </a:r>
            <a:r>
              <a:rPr lang="en-US" dirty="0">
                <a:solidFill>
                  <a:srgbClr val="0070C0"/>
                </a:solidFill>
              </a:rPr>
              <a:t>Distance</a:t>
            </a:r>
          </a:p>
          <a:p>
            <a:r>
              <a:rPr lang="en-US" dirty="0"/>
              <a:t>Need both </a:t>
            </a:r>
            <a:r>
              <a:rPr lang="en-US" dirty="0">
                <a:solidFill>
                  <a:srgbClr val="0070C0"/>
                </a:solidFill>
              </a:rPr>
              <a:t>versus distance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versus damage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78023B-C72A-4BDD-B3B9-05C4CEB9E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039" y="1905000"/>
            <a:ext cx="530107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9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E4B6D1E-0BEE-424F-9700-02638DABD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349" y="110497"/>
            <a:ext cx="3562451" cy="43919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8FEF7-6FB2-4DE3-80B6-CF92905D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 2 – Game Time Analysis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55702-4FC5-472F-BD10-463C9DBB2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800600" cy="2667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Histogram bins</a:t>
            </a:r>
          </a:p>
          <a:p>
            <a:pPr lvl="1"/>
            <a:r>
              <a:rPr lang="en-US" dirty="0"/>
              <a:t>Boundary and  frequency</a:t>
            </a:r>
          </a:p>
          <a:p>
            <a:r>
              <a:rPr lang="en-US" dirty="0"/>
              <a:t>Give your tables some love, too!</a:t>
            </a:r>
          </a:p>
          <a:p>
            <a:pPr lvl="1"/>
            <a:r>
              <a:rPr lang="en-US" dirty="0"/>
              <a:t>Watch spacing</a:t>
            </a:r>
          </a:p>
          <a:p>
            <a:pPr lvl="1"/>
            <a:r>
              <a:rPr lang="en-US" dirty="0"/>
              <a:t>Limit horizontal lines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63BFF9-CB56-4A2A-BDFE-E1A99A06D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2" y="4502398"/>
            <a:ext cx="8229600" cy="205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80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B7D2F-C28E-427E-AFEA-0339A2C15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–  Champion </a:t>
            </a:r>
            <a:r>
              <a:rPr lang="en-US" dirty="0" err="1"/>
              <a:t>Winrate</a:t>
            </a:r>
            <a:r>
              <a:rPr lang="en-US" dirty="0"/>
              <a:t>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63623-DF8E-4CCF-8FFE-81605AC9E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(0,0) origin</a:t>
            </a:r>
          </a:p>
          <a:p>
            <a:r>
              <a:rPr lang="en-US" dirty="0"/>
              <a:t>Digits of precision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3EBCB7-E4ED-4253-B269-4AF060306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384" y="2895600"/>
            <a:ext cx="7259231" cy="384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24A15-DC67-4B05-A9F7-4BE4818F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522" y="38993"/>
            <a:ext cx="8229600" cy="1143000"/>
          </a:xfrm>
        </p:spPr>
        <p:txBody>
          <a:bodyPr/>
          <a:lstStyle/>
          <a:p>
            <a:r>
              <a:rPr lang="en-US" dirty="0"/>
              <a:t>Part 3 –  Champion </a:t>
            </a:r>
            <a:r>
              <a:rPr lang="en-US" dirty="0" err="1"/>
              <a:t>Winrate</a:t>
            </a:r>
            <a:r>
              <a:rPr lang="en-US" dirty="0"/>
              <a:t> (2 of 2)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A7A2355-CEB5-4190-8CFC-3E3DDE7FD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71600"/>
            <a:ext cx="7394225" cy="393309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1CBEA66-A388-4934-972A-D76B7224E57D}"/>
              </a:ext>
            </a:extLst>
          </p:cNvPr>
          <p:cNvSpPr txBox="1"/>
          <p:nvPr/>
        </p:nvSpPr>
        <p:spPr>
          <a:xfrm>
            <a:off x="5715000" y="3657600"/>
            <a:ext cx="1045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Mind the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 gap!</a:t>
            </a:r>
          </a:p>
        </p:txBody>
      </p:sp>
    </p:spTree>
    <p:extLst>
      <p:ext uri="{BB962C8B-B14F-4D97-AF65-F5344CB8AC3E}">
        <p14:creationId xmlns:p14="http://schemas.microsoft.com/office/powerpoint/2010/main" val="22654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3850464-DA4A-40DF-A9C6-CAF9D377C4B9}"/>
              </a:ext>
            </a:extLst>
          </p:cNvPr>
          <p:cNvGrpSpPr/>
          <p:nvPr/>
        </p:nvGrpSpPr>
        <p:grpSpPr>
          <a:xfrm>
            <a:off x="6324600" y="152400"/>
            <a:ext cx="2609850" cy="1858963"/>
            <a:chOff x="5791200" y="1981200"/>
            <a:chExt cx="3295650" cy="2375266"/>
          </a:xfrm>
        </p:grpSpPr>
        <p:pic>
          <p:nvPicPr>
            <p:cNvPr id="5126" name="Picture 6" descr="Image result for analysis question">
              <a:extLst>
                <a:ext uri="{FF2B5EF4-FFF2-40B4-BE49-F238E27FC236}">
                  <a16:creationId xmlns:a16="http://schemas.microsoft.com/office/drawing/2014/main" id="{B2236CCA-07CE-435D-A56C-364C29AB25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1981200"/>
              <a:ext cx="3295650" cy="20367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62657A-0181-441A-BFAA-662F3DD8F306}"/>
                </a:ext>
              </a:extLst>
            </p:cNvPr>
            <p:cNvSpPr/>
            <p:nvPr/>
          </p:nvSpPr>
          <p:spPr>
            <a:xfrm>
              <a:off x="5838825" y="4017912"/>
              <a:ext cx="3200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https://static1.squarespace.com/static/5947dbd14f14bc4eadcd0267/t/5a0d98c6ec212d61eecd0878/1510840528600/TOEFL+Question+analysis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C79759-DD67-4C8B-A450-51A9AFC13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 – Your Choice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3AB72A-86D2-45C7-9870-D0D44A80C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550" y="1600200"/>
            <a:ext cx="474345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Kills versus team size (4x)</a:t>
            </a:r>
          </a:p>
          <a:p>
            <a:r>
              <a:rPr lang="en-US" dirty="0"/>
              <a:t>Survival time versus kills (4x)</a:t>
            </a:r>
          </a:p>
          <a:p>
            <a:r>
              <a:rPr lang="en-US" dirty="0"/>
              <a:t>Damage versus kills (3x)</a:t>
            </a:r>
          </a:p>
          <a:p>
            <a:r>
              <a:rPr lang="en-US" dirty="0"/>
              <a:t>Kill distribution (2x)</a:t>
            </a:r>
          </a:p>
          <a:p>
            <a:r>
              <a:rPr lang="en-US" dirty="0"/>
              <a:t>Kills versus placement </a:t>
            </a:r>
          </a:p>
          <a:p>
            <a:r>
              <a:rPr lang="en-US" dirty="0"/>
              <a:t>Kills versus survival time (2x)</a:t>
            </a:r>
          </a:p>
          <a:p>
            <a:r>
              <a:rPr lang="en-US" dirty="0"/>
              <a:t>Assists versus placement (2x)</a:t>
            </a:r>
          </a:p>
          <a:p>
            <a:r>
              <a:rPr lang="en-US" dirty="0"/>
              <a:t>Damage versus team size</a:t>
            </a:r>
          </a:p>
          <a:p>
            <a:r>
              <a:rPr lang="en-US" dirty="0"/>
              <a:t>Team placement versus survival time (2x)</a:t>
            </a:r>
          </a:p>
          <a:p>
            <a:r>
              <a:rPr lang="en-US" dirty="0"/>
              <a:t>Damage distribution for winners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54520-D970-42AB-BDD3-18EC3A84E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Placement versus distance walked (2x)</a:t>
            </a:r>
          </a:p>
          <a:p>
            <a:r>
              <a:rPr lang="en-US" dirty="0"/>
              <a:t>Distance driven versus team size </a:t>
            </a:r>
          </a:p>
          <a:p>
            <a:r>
              <a:rPr lang="en-US" dirty="0"/>
              <a:t>Placement versus team size</a:t>
            </a:r>
          </a:p>
          <a:p>
            <a:r>
              <a:rPr lang="en-US" dirty="0"/>
              <a:t>Survival time versus team size</a:t>
            </a:r>
          </a:p>
          <a:p>
            <a:r>
              <a:rPr lang="en-US" dirty="0"/>
              <a:t>Game size versus game time</a:t>
            </a:r>
          </a:p>
          <a:p>
            <a:r>
              <a:rPr lang="en-US" dirty="0"/>
              <a:t>Down but Not Out (revivals) versus placement</a:t>
            </a:r>
          </a:p>
          <a:p>
            <a:r>
              <a:rPr lang="en-US" dirty="0"/>
              <a:t>Assists versus team size</a:t>
            </a:r>
          </a:p>
          <a:p>
            <a:r>
              <a:rPr lang="en-US" dirty="0"/>
              <a:t>Kills for streamers versus non-streamers (“TV” in name)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2F6F3F-B0FF-49A5-ADEA-E5D5A4259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06" y="1897591"/>
            <a:ext cx="8575590" cy="32050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8278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E089-79F6-4B05-99CF-8350B874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38B8-3F6B-4624-BF94-AEE1CD9F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77" y="1295400"/>
            <a:ext cx="8406834" cy="3886200"/>
          </a:xfrm>
        </p:spPr>
        <p:txBody>
          <a:bodyPr>
            <a:normAutofit/>
          </a:bodyPr>
          <a:lstStyle/>
          <a:p>
            <a:r>
              <a:rPr lang="en-US" dirty="0"/>
              <a:t>Read over comments on your report</a:t>
            </a:r>
          </a:p>
          <a:p>
            <a:pPr lvl="1"/>
            <a:r>
              <a:rPr lang="en-US" dirty="0"/>
              <a:t>Ask if you have questions</a:t>
            </a:r>
          </a:p>
          <a:p>
            <a:r>
              <a:rPr lang="en-US" dirty="0"/>
              <a:t>Incorporate </a:t>
            </a:r>
            <a:r>
              <a:rPr lang="en-US" dirty="0">
                <a:solidFill>
                  <a:srgbClr val="008000"/>
                </a:solidFill>
              </a:rPr>
              <a:t>general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specific tips </a:t>
            </a:r>
            <a:r>
              <a:rPr lang="en-US" dirty="0"/>
              <a:t>into next project!</a:t>
            </a:r>
          </a:p>
          <a:p>
            <a:pPr lvl="1"/>
            <a:r>
              <a:rPr lang="en-US" dirty="0"/>
              <a:t>Re-review before turning in Project 2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34E815-C085-4952-B2D8-01670D6A1FFF}"/>
              </a:ext>
            </a:extLst>
          </p:cNvPr>
          <p:cNvGrpSpPr/>
          <p:nvPr/>
        </p:nvGrpSpPr>
        <p:grpSpPr>
          <a:xfrm>
            <a:off x="5105400" y="4191000"/>
            <a:ext cx="3682435" cy="2571567"/>
            <a:chOff x="5105400" y="4191000"/>
            <a:chExt cx="3682435" cy="2571567"/>
          </a:xfrm>
        </p:grpSpPr>
        <p:pic>
          <p:nvPicPr>
            <p:cNvPr id="6146" name="Picture 2" descr="Image result for hints">
              <a:extLst>
                <a:ext uri="{FF2B5EF4-FFF2-40B4-BE49-F238E27FC236}">
                  <a16:creationId xmlns:a16="http://schemas.microsoft.com/office/drawing/2014/main" id="{17CEB3A2-C76D-4C8F-B727-31C56DC67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191000"/>
              <a:ext cx="3682435" cy="257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57D7E1-E803-4192-83CF-90EA87F8E839}"/>
                </a:ext>
              </a:extLst>
            </p:cNvPr>
            <p:cNvSpPr/>
            <p:nvPr/>
          </p:nvSpPr>
          <p:spPr>
            <a:xfrm>
              <a:off x="7336693" y="6116236"/>
              <a:ext cx="14374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https://i0.wp.com/www.johnhardingestates.co.uk/wp-content/uploads/2018/02/John-Harding-Estates-Hints-and-Tips.png?fit=600%2C419</a:t>
              </a:r>
            </a:p>
            <a:p>
              <a:pPr algn="r"/>
              <a:endParaRPr lang="en-US" sz="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57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342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PlayerUnknown’s Battlegrounds (PUBG) Analytics</vt:lpstr>
      <vt:lpstr>Scores</vt:lpstr>
      <vt:lpstr>General Comments</vt:lpstr>
      <vt:lpstr>Part 1 – Fight or Flight</vt:lpstr>
      <vt:lpstr>Part 2 – Game Time Analysis</vt:lpstr>
      <vt:lpstr>Part 3 –  Champion Winrate (1 of 2)</vt:lpstr>
      <vt:lpstr>Part 3 –  Champion Winrate (2 of 2)</vt:lpstr>
      <vt:lpstr>Part 4 – Your Choice</vt:lpstr>
      <vt:lpstr>Next Steps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 L.</cp:lastModifiedBy>
  <cp:revision>125</cp:revision>
  <cp:lastPrinted>2016-08-25T14:33:07Z</cp:lastPrinted>
  <dcterms:created xsi:type="dcterms:W3CDTF">2012-01-13T01:01:36Z</dcterms:created>
  <dcterms:modified xsi:type="dcterms:W3CDTF">2022-03-29T11:52:49Z</dcterms:modified>
</cp:coreProperties>
</file>