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5" r:id="rId3"/>
    <p:sldId id="276" r:id="rId4"/>
    <p:sldId id="273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CC00"/>
    <a:srgbClr val="FF99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2" autoAdjust="0"/>
  </p:normalViewPr>
  <p:slideViewPr>
    <p:cSldViewPr>
      <p:cViewPr varScale="1">
        <p:scale>
          <a:sx n="51" d="100"/>
          <a:sy n="51" d="100"/>
        </p:scale>
        <p:origin x="4237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8077200" cy="1600200"/>
          </a:xfrm>
        </p:spPr>
        <p:txBody>
          <a:bodyPr>
            <a:normAutofit/>
          </a:bodyPr>
          <a:lstStyle/>
          <a:p>
            <a:r>
              <a:rPr lang="en-US" sz="5300" dirty="0"/>
              <a:t>U-Pick Analytics</a:t>
            </a:r>
            <a:br>
              <a:rPr lang="en-US" dirty="0"/>
            </a:br>
            <a:r>
              <a:rPr lang="en-US" dirty="0"/>
              <a:t>Proposal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3886200"/>
            <a:ext cx="3962400" cy="1752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Project 4</a:t>
            </a: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1DC185-DD48-484E-A03A-EC93AD199A4B}"/>
              </a:ext>
            </a:extLst>
          </p:cNvPr>
          <p:cNvSpPr txBox="1"/>
          <p:nvPr/>
        </p:nvSpPr>
        <p:spPr>
          <a:xfrm>
            <a:off x="3264199" y="454164"/>
            <a:ext cx="2768002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8000"/>
                </a:solidFill>
              </a:rPr>
              <a:t>Postmortem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761486BB-5038-4615-86E0-51644756E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67200"/>
            <a:ext cx="4038600" cy="113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mments in Studio: A Guide for Using Studio">
            <a:extLst>
              <a:ext uri="{FF2B5EF4-FFF2-40B4-BE49-F238E27FC236}">
                <a16:creationId xmlns:a16="http://schemas.microsoft.com/office/drawing/2014/main" id="{283E0F78-CDB4-49D6-998A-73B3C1201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854" y="11084"/>
            <a:ext cx="2272145" cy="181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6B8AEA-F45B-4CD6-B351-3A293910E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en-US" dirty="0"/>
              <a:t>General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A255A-34E7-4D17-B790-460056A11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Interesting projects!</a:t>
            </a:r>
          </a:p>
          <a:p>
            <a:r>
              <a:rPr lang="en-US" dirty="0"/>
              <a:t>Game – with description, refer to gameplay relating to </a:t>
            </a:r>
            <a:r>
              <a:rPr lang="en-US" i="1" dirty="0"/>
              <a:t>data analyzed</a:t>
            </a:r>
          </a:p>
          <a:p>
            <a:pPr lvl="1"/>
            <a:r>
              <a:rPr lang="en-US" dirty="0"/>
              <a:t>Suggest screenshot, too</a:t>
            </a:r>
          </a:p>
          <a:p>
            <a:r>
              <a:rPr lang="en-US" dirty="0"/>
              <a:t>Dataset – include reference to source of data</a:t>
            </a:r>
          </a:p>
          <a:p>
            <a:pPr lvl="1"/>
            <a:r>
              <a:rPr lang="en-US" dirty="0"/>
              <a:t>Author, link, year</a:t>
            </a:r>
          </a:p>
          <a:p>
            <a:pPr lvl="1"/>
            <a:r>
              <a:rPr lang="en-US" dirty="0"/>
              <a:t>“Size” of dataset (e.g., number of games)</a:t>
            </a:r>
          </a:p>
          <a:p>
            <a:r>
              <a:rPr lang="en-US" dirty="0"/>
              <a:t>For data, be explicit about types – games? players? levels?</a:t>
            </a:r>
          </a:p>
          <a:p>
            <a:pPr lvl="1"/>
            <a:r>
              <a:rPr lang="en-US" dirty="0"/>
              <a:t>Variables (</a:t>
            </a:r>
            <a:r>
              <a:rPr lang="en-US" dirty="0">
                <a:solidFill>
                  <a:srgbClr val="0070C0"/>
                </a:solidFill>
              </a:rPr>
              <a:t>columns</a:t>
            </a:r>
            <a:r>
              <a:rPr lang="en-US" dirty="0"/>
              <a:t>), Observations (</a:t>
            </a:r>
            <a:r>
              <a:rPr lang="en-US" dirty="0">
                <a:solidFill>
                  <a:srgbClr val="008000"/>
                </a:solidFill>
              </a:rPr>
              <a:t>rows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Units, where appropriate</a:t>
            </a:r>
          </a:p>
          <a:p>
            <a:r>
              <a:rPr lang="en-US" i="1" dirty="0"/>
              <a:t>Motivate</a:t>
            </a:r>
            <a:r>
              <a:rPr lang="en-US" dirty="0"/>
              <a:t> exploration</a:t>
            </a:r>
          </a:p>
          <a:p>
            <a:endParaRPr lang="en-US" dirty="0"/>
          </a:p>
        </p:txBody>
      </p:sp>
      <p:pic>
        <p:nvPicPr>
          <p:cNvPr id="1028" name="Picture 4" descr="Think - Free people icons">
            <a:extLst>
              <a:ext uri="{FF2B5EF4-FFF2-40B4-BE49-F238E27FC236}">
                <a16:creationId xmlns:a16="http://schemas.microsoft.com/office/drawing/2014/main" id="{4FC0072B-62F6-4D42-80AA-24ADF04AF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684" y="4765646"/>
            <a:ext cx="1817716" cy="181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32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ikodo - list()">
            <a:extLst>
              <a:ext uri="{FF2B5EF4-FFF2-40B4-BE49-F238E27FC236}">
                <a16:creationId xmlns:a16="http://schemas.microsoft.com/office/drawing/2014/main" id="{5943460D-9545-48CD-9653-96FC7D5A8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094" y="152400"/>
            <a:ext cx="1859491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D52497-D71F-48F6-A792-9E9E80787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dirty="0"/>
              <a:t>Game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E3A15-F255-46C6-947D-797D3B6F9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05495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Blood</a:t>
            </a:r>
          </a:p>
          <a:p>
            <a:r>
              <a:rPr lang="en-US" dirty="0"/>
              <a:t>Pokémon</a:t>
            </a:r>
          </a:p>
          <a:p>
            <a:r>
              <a:rPr lang="en-US" dirty="0"/>
              <a:t>PUBG</a:t>
            </a:r>
          </a:p>
          <a:p>
            <a:r>
              <a:rPr lang="en-US" dirty="0"/>
              <a:t>League of Legends (3x)</a:t>
            </a:r>
          </a:p>
          <a:p>
            <a:r>
              <a:rPr lang="en-US" dirty="0"/>
              <a:t>Magic the Gathering</a:t>
            </a:r>
          </a:p>
          <a:p>
            <a:r>
              <a:rPr lang="en-US" dirty="0"/>
              <a:t>Mario Kart</a:t>
            </a:r>
          </a:p>
          <a:p>
            <a:r>
              <a:rPr lang="en-US" dirty="0"/>
              <a:t>CS:GO</a:t>
            </a:r>
          </a:p>
          <a:p>
            <a:r>
              <a:rPr lang="en-US" dirty="0"/>
              <a:t>Rocket League (2x)</a:t>
            </a:r>
          </a:p>
          <a:p>
            <a:r>
              <a:rPr lang="en-US" dirty="0"/>
              <a:t>Dragon Ball Z</a:t>
            </a:r>
          </a:p>
          <a:p>
            <a:r>
              <a:rPr lang="en-US" dirty="0"/>
              <a:t>Hog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6BA2A-327C-47F6-840A-7F340B676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05495"/>
            <a:ext cx="4038600" cy="49831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Disc Golf</a:t>
            </a:r>
          </a:p>
          <a:p>
            <a:r>
              <a:rPr lang="en-US" dirty="0"/>
              <a:t>Overwatch</a:t>
            </a:r>
          </a:p>
          <a:p>
            <a:r>
              <a:rPr lang="en-US" dirty="0"/>
              <a:t>Chess</a:t>
            </a:r>
          </a:p>
          <a:p>
            <a:r>
              <a:rPr lang="en-US" dirty="0"/>
              <a:t>Team Fight Tactics</a:t>
            </a:r>
          </a:p>
          <a:p>
            <a:r>
              <a:rPr lang="en-US" dirty="0" err="1"/>
              <a:t>Valorant</a:t>
            </a:r>
            <a:endParaRPr lang="en-US" dirty="0"/>
          </a:p>
          <a:p>
            <a:r>
              <a:rPr lang="en-US" dirty="0" err="1"/>
              <a:t>DnD</a:t>
            </a:r>
            <a:endParaRPr lang="en-US" dirty="0"/>
          </a:p>
          <a:p>
            <a:r>
              <a:rPr lang="en-US" dirty="0" err="1"/>
              <a:t>CoD</a:t>
            </a:r>
            <a:r>
              <a:rPr lang="en-US" dirty="0"/>
              <a:t> – Modern Warfare</a:t>
            </a:r>
          </a:p>
          <a:p>
            <a:r>
              <a:rPr lang="en-US" dirty="0"/>
              <a:t>Elden Ring</a:t>
            </a:r>
          </a:p>
          <a:p>
            <a:r>
              <a:rPr lang="en-US" dirty="0"/>
              <a:t>Football (NFL)</a:t>
            </a:r>
          </a:p>
          <a:p>
            <a:r>
              <a:rPr lang="en-US" dirty="0"/>
              <a:t>Baseball (MLB)</a:t>
            </a:r>
          </a:p>
        </p:txBody>
      </p:sp>
    </p:spTree>
    <p:extLst>
      <p:ext uri="{BB962C8B-B14F-4D97-AF65-F5344CB8AC3E}">
        <p14:creationId xmlns:p14="http://schemas.microsoft.com/office/powerpoint/2010/main" val="364772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3E089-79F6-4B05-99CF-8350B874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5433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38B8-3F6B-4624-BF94-AEE1CD9F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77" y="1295400"/>
            <a:ext cx="8406834" cy="3886200"/>
          </a:xfrm>
        </p:spPr>
        <p:txBody>
          <a:bodyPr>
            <a:normAutofit/>
          </a:bodyPr>
          <a:lstStyle/>
          <a:p>
            <a:r>
              <a:rPr lang="en-US" dirty="0"/>
              <a:t>These slides on the Project 4 page</a:t>
            </a:r>
          </a:p>
          <a:p>
            <a:pPr lvl="1"/>
            <a:r>
              <a:rPr lang="en-US" dirty="0"/>
              <a:t>Under “grading”</a:t>
            </a:r>
          </a:p>
          <a:p>
            <a:r>
              <a:rPr lang="en-US" dirty="0"/>
              <a:t>Read over comments on your proposal</a:t>
            </a:r>
          </a:p>
          <a:p>
            <a:pPr lvl="1"/>
            <a:r>
              <a:rPr lang="en-US" dirty="0"/>
              <a:t>Ask if you have questions</a:t>
            </a:r>
          </a:p>
          <a:p>
            <a:r>
              <a:rPr lang="en-US" dirty="0"/>
              <a:t>Incorporate </a:t>
            </a:r>
            <a:r>
              <a:rPr lang="en-US" dirty="0">
                <a:solidFill>
                  <a:srgbClr val="008000"/>
                </a:solidFill>
              </a:rPr>
              <a:t>general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specific tips </a:t>
            </a:r>
            <a:r>
              <a:rPr lang="en-US" dirty="0"/>
              <a:t>into your final report!</a:t>
            </a:r>
          </a:p>
          <a:p>
            <a:pPr lvl="1"/>
            <a:r>
              <a:rPr lang="en-US" dirty="0"/>
              <a:t>Consider previous projects, too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D34E815-C085-4952-B2D8-01670D6A1FFF}"/>
              </a:ext>
            </a:extLst>
          </p:cNvPr>
          <p:cNvGrpSpPr/>
          <p:nvPr/>
        </p:nvGrpSpPr>
        <p:grpSpPr>
          <a:xfrm>
            <a:off x="5867400" y="4648200"/>
            <a:ext cx="2920435" cy="2114367"/>
            <a:chOff x="5105400" y="4191000"/>
            <a:chExt cx="3682435" cy="2571567"/>
          </a:xfrm>
        </p:grpSpPr>
        <p:pic>
          <p:nvPicPr>
            <p:cNvPr id="6146" name="Picture 2" descr="Image result for hints">
              <a:extLst>
                <a:ext uri="{FF2B5EF4-FFF2-40B4-BE49-F238E27FC236}">
                  <a16:creationId xmlns:a16="http://schemas.microsoft.com/office/drawing/2014/main" id="{17CEB3A2-C76D-4C8F-B727-31C56DC67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4191000"/>
              <a:ext cx="3682435" cy="2571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57D7E1-E803-4192-83CF-90EA87F8E839}"/>
                </a:ext>
              </a:extLst>
            </p:cNvPr>
            <p:cNvSpPr/>
            <p:nvPr/>
          </p:nvSpPr>
          <p:spPr>
            <a:xfrm>
              <a:off x="7336693" y="6116236"/>
              <a:ext cx="14374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https://i0.wp.com/www.johnhardingestates.co.uk/wp-content/uploads/2018/02/John-Harding-Estates-Hints-and-Tips.png?fit=600%2C419</a:t>
              </a:r>
            </a:p>
            <a:p>
              <a:pPr algn="r"/>
              <a:endParaRPr lang="en-US" sz="6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257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4312</TotalTime>
  <Words>204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U-Pick Analytics Proposal</vt:lpstr>
      <vt:lpstr>General Comments</vt:lpstr>
      <vt:lpstr>Game List</vt:lpstr>
      <vt:lpstr>Next Steps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Claypool, Mark L.</cp:lastModifiedBy>
  <cp:revision>152</cp:revision>
  <cp:lastPrinted>2020-05-04T13:50:51Z</cp:lastPrinted>
  <dcterms:created xsi:type="dcterms:W3CDTF">2012-01-13T01:01:36Z</dcterms:created>
  <dcterms:modified xsi:type="dcterms:W3CDTF">2022-04-28T10:32:37Z</dcterms:modified>
</cp:coreProperties>
</file>