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9" r:id="rId4"/>
    <p:sldId id="258" r:id="rId5"/>
    <p:sldId id="266" r:id="rId6"/>
    <p:sldId id="267" r:id="rId7"/>
    <p:sldId id="276" r:id="rId8"/>
    <p:sldId id="277" r:id="rId9"/>
    <p:sldId id="263" r:id="rId10"/>
    <p:sldId id="272" r:id="rId11"/>
    <p:sldId id="269" r:id="rId12"/>
    <p:sldId id="270" r:id="rId13"/>
    <p:sldId id="274" r:id="rId14"/>
    <p:sldId id="273" r:id="rId15"/>
    <p:sldId id="260" r:id="rId16"/>
    <p:sldId id="275" r:id="rId17"/>
    <p:sldId id="264" r:id="rId18"/>
    <p:sldId id="268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6AB0-7070-42B2-931D-FE2B24D291C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7380E-2737-4322-92DA-1D253819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7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8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2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6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36A6F-FFE6-4ECF-A3D3-8A50D4C5FC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sciimation.co.n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s.wpi.edu/Resources/turni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Project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77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Catch a Dragonfly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026" name="Picture 2" descr="Free Dragonfly Clip Art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0" y="3581400"/>
            <a:ext cx="169164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95400" y="5562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Due: August 30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, 11:59pm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4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ASCII?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Conceptually easy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location, all cells</a:t>
            </a:r>
          </a:p>
          <a:p>
            <a:r>
              <a:rPr lang="en-US" dirty="0" smtClean="0"/>
              <a:t>Platform independent (mostly)</a:t>
            </a:r>
          </a:p>
          <a:p>
            <a:pPr lvl="1"/>
            <a:r>
              <a:rPr lang="en-US" dirty="0" smtClean="0"/>
              <a:t>Curses (</a:t>
            </a:r>
            <a:r>
              <a:rPr lang="en-US" dirty="0" err="1" smtClean="0"/>
              <a:t>Ncurses</a:t>
            </a:r>
            <a:r>
              <a:rPr lang="en-US" dirty="0" smtClean="0"/>
              <a:t>) ported nearly everywhere</a:t>
            </a:r>
          </a:p>
          <a:p>
            <a:pPr lvl="1"/>
            <a:r>
              <a:rPr lang="en-US" dirty="0" smtClean="0"/>
              <a:t>All modern terminal windows support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Linux/Mac shell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Windows command prompt</a:t>
            </a:r>
          </a:p>
          <a:p>
            <a:r>
              <a:rPr lang="en-US" dirty="0" smtClean="0"/>
              <a:t>Reduce temptation to spend time on art</a:t>
            </a:r>
          </a:p>
          <a:p>
            <a:pPr lvl="1"/>
            <a:r>
              <a:rPr lang="en-US" dirty="0" smtClean="0"/>
              <a:t>“Programmer art” is ok!</a:t>
            </a:r>
            <a:endParaRPr lang="en-US" dirty="0"/>
          </a:p>
        </p:txBody>
      </p:sp>
      <p:pic>
        <p:nvPicPr>
          <p:cNvPr id="5122" name="Picture 2" descr="Free Dragonfly Clip Ar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1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9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do you animate something?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Update display, making changes often enough </a:t>
            </a:r>
          </a:p>
          <a:p>
            <a:pPr lvl="1"/>
            <a:r>
              <a:rPr lang="en-US" dirty="0" smtClean="0"/>
              <a:t>Full-motion video about 30 frames per second (fps)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does 30 updates/second (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can potentially update frame each update)</a:t>
            </a:r>
          </a:p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2209800" cy="2112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Taking a Walk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|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|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0" y="2362200"/>
            <a:ext cx="2209800" cy="2112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Taking a Walk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 0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 |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/ \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48400" y="2362200"/>
            <a:ext cx="2209800" cy="2112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Taking a Walk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  0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  |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  |</a:t>
            </a:r>
          </a:p>
        </p:txBody>
      </p:sp>
      <p:pic>
        <p:nvPicPr>
          <p:cNvPr id="6146" name="Picture 2" descr="Free Dragonfly Clip Ar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09" y="35401"/>
            <a:ext cx="1976134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0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Sprite file with fixed format</a:t>
            </a:r>
          </a:p>
          <a:p>
            <a:pPr lvl="1"/>
            <a:r>
              <a:rPr lang="en-US" dirty="0" smtClean="0"/>
              <a:t>Note, must be exact (spaces)</a:t>
            </a:r>
          </a:p>
          <a:p>
            <a:r>
              <a:rPr lang="en-US" dirty="0" smtClean="0"/>
              <a:t>Included sprites (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sprites.zip</a:t>
            </a:r>
            <a:r>
              <a:rPr lang="en-US" dirty="0" smtClean="0"/>
              <a:t>) all </a:t>
            </a:r>
            <a:r>
              <a:rPr lang="en-US" dirty="0" smtClean="0"/>
              <a:t>work with tutorial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Debugging” art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i</a:t>
            </a:r>
            <a:r>
              <a:rPr lang="en-US" dirty="0" smtClean="0"/>
              <a:t>f </a:t>
            </a:r>
            <a:r>
              <a:rPr lang="en-US" dirty="0" smtClean="0"/>
              <a:t>cut-and-paste or create own and doesn’t load, see “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dragonfly.log</a:t>
            </a:r>
            <a:r>
              <a:rPr lang="en-US" dirty="0" smtClean="0"/>
              <a:t>” for messages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Free Dragonfly Clip Ar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85"/>
            <a:ext cx="1905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17430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34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ASCII? Check out Star Wars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3200400"/>
            <a:ext cx="45720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>
                <a:hlinkClick r:id="rId2"/>
              </a:rPr>
              <a:t>http://www.asciimation.co.nz/</a:t>
            </a:r>
            <a:endParaRPr lang="en-US" sz="2400" dirty="0"/>
          </a:p>
          <a:p>
            <a:pPr algn="ctr">
              <a:buFontTx/>
              <a:buNone/>
            </a:pPr>
            <a:endParaRPr lang="en-US" sz="2400" dirty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990600" y="1371600"/>
            <a:ext cx="35877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</a:rPr>
              <a:t>          ,-'//__\\`-.</a:t>
            </a:r>
          </a:p>
          <a:p>
            <a:r>
              <a:rPr lang="en-US" sz="1400" b="1" dirty="0">
                <a:latin typeface="Courier New" pitchFamily="49" charset="0"/>
              </a:rPr>
              <a:t>        ,'  ____      `.</a:t>
            </a:r>
          </a:p>
          <a:p>
            <a:r>
              <a:rPr lang="en-US" sz="1400" b="1" dirty="0">
                <a:latin typeface="Courier New" pitchFamily="49" charset="0"/>
              </a:rPr>
              <a:t>       /   / ,-.-.      \</a:t>
            </a:r>
          </a:p>
          <a:p>
            <a:r>
              <a:rPr lang="en-US" sz="1400" b="1" dirty="0">
                <a:latin typeface="Courier New" pitchFamily="49" charset="0"/>
              </a:rPr>
              <a:t>      (/# /__`-'_| || || )</a:t>
            </a:r>
          </a:p>
          <a:p>
            <a:r>
              <a:rPr lang="en-US" sz="1400" b="1" dirty="0">
                <a:latin typeface="Courier New" pitchFamily="49" charset="0"/>
              </a:rPr>
              <a:t>      ||# []/()] O || || |</a:t>
            </a:r>
          </a:p>
          <a:p>
            <a:r>
              <a:rPr lang="en-US" sz="1400" b="1" dirty="0">
                <a:latin typeface="Courier New" pitchFamily="49" charset="0"/>
              </a:rPr>
              <a:t>    __`------------------'__</a:t>
            </a:r>
          </a:p>
          <a:p>
            <a:r>
              <a:rPr lang="en-US" sz="1400" b="1" dirty="0">
                <a:latin typeface="Courier New" pitchFamily="49" charset="0"/>
              </a:rPr>
              <a:t>   |--| |&lt;=={_______}=|| |--|</a:t>
            </a:r>
          </a:p>
          <a:p>
            <a:r>
              <a:rPr lang="en-US" sz="1400" b="1" dirty="0">
                <a:latin typeface="Courier New" pitchFamily="49" charset="0"/>
              </a:rPr>
              <a:t>   |  | |-------------|| |  |</a:t>
            </a:r>
          </a:p>
          <a:p>
            <a:r>
              <a:rPr lang="en-US" sz="1400" b="1" dirty="0">
                <a:latin typeface="Courier New" pitchFamily="49" charset="0"/>
              </a:rPr>
              <a:t>   |  | |={_______}==&gt;|| |  |</a:t>
            </a:r>
          </a:p>
          <a:p>
            <a:r>
              <a:rPr lang="en-US" sz="1400" b="1" dirty="0">
                <a:latin typeface="Courier New" pitchFamily="49" charset="0"/>
              </a:rPr>
              <a:t>   |  | |   |: _ :|   || |  |</a:t>
            </a:r>
          </a:p>
          <a:p>
            <a:r>
              <a:rPr lang="en-US" sz="1400" b="1" dirty="0">
                <a:latin typeface="Courier New" pitchFamily="49" charset="0"/>
              </a:rPr>
              <a:t>   &gt; _| |___|:===:|   || |__&lt;</a:t>
            </a:r>
          </a:p>
          <a:p>
            <a:r>
              <a:rPr lang="en-US" sz="1400" b="1" dirty="0">
                <a:latin typeface="Courier New" pitchFamily="49" charset="0"/>
              </a:rPr>
              <a:t>   :| | __| |: - :|   || | |:</a:t>
            </a:r>
          </a:p>
          <a:p>
            <a:r>
              <a:rPr lang="en-US" sz="1400" b="1" dirty="0">
                <a:latin typeface="Courier New" pitchFamily="49" charset="0"/>
              </a:rPr>
              <a:t>   :| | ==| |: _ :|   || | |:</a:t>
            </a:r>
          </a:p>
          <a:p>
            <a:r>
              <a:rPr lang="en-US" sz="1400" b="1" dirty="0">
                <a:latin typeface="Courier New" pitchFamily="49" charset="0"/>
              </a:rPr>
              <a:t>   :| | ==|_|:===:|___||_| |:</a:t>
            </a:r>
          </a:p>
          <a:p>
            <a:r>
              <a:rPr lang="en-US" sz="1400" b="1" dirty="0">
                <a:latin typeface="Courier New" pitchFamily="49" charset="0"/>
              </a:rPr>
              <a:t>   :| |___|_|:___:|___||_| |:</a:t>
            </a:r>
          </a:p>
          <a:p>
            <a:r>
              <a:rPr lang="en-US" sz="1400" b="1" dirty="0">
                <a:latin typeface="Courier New" pitchFamily="49" charset="0"/>
              </a:rPr>
              <a:t>   :| |||   ||/_\|| ||| -| |:</a:t>
            </a:r>
          </a:p>
          <a:p>
            <a:r>
              <a:rPr lang="en-US" sz="1400" b="1" dirty="0">
                <a:latin typeface="Courier New" pitchFamily="49" charset="0"/>
              </a:rPr>
              <a:t>   ;I_|||[]_||\_/|| ||| -|_I;</a:t>
            </a:r>
          </a:p>
          <a:p>
            <a:r>
              <a:rPr lang="en-US" sz="1400" b="1" dirty="0">
                <a:latin typeface="Courier New" pitchFamily="49" charset="0"/>
              </a:rPr>
              <a:t>   |_ |__________________| _|</a:t>
            </a:r>
          </a:p>
          <a:p>
            <a:r>
              <a:rPr lang="en-US" sz="1400" b="1" dirty="0">
                <a:latin typeface="Courier New" pitchFamily="49" charset="0"/>
              </a:rPr>
              <a:t>   | `\\\___|____|____/_//' |</a:t>
            </a:r>
          </a:p>
          <a:p>
            <a:r>
              <a:rPr lang="en-US" sz="1400" b="1" dirty="0">
                <a:latin typeface="Courier New" pitchFamily="49" charset="0"/>
              </a:rPr>
              <a:t>   J : |     \____/     | : L</a:t>
            </a:r>
          </a:p>
          <a:p>
            <a:r>
              <a:rPr lang="en-US" sz="1400" b="1" dirty="0">
                <a:latin typeface="Courier New" pitchFamily="49" charset="0"/>
              </a:rPr>
              <a:t>  _|_: |      |__|      | :_|_</a:t>
            </a:r>
          </a:p>
          <a:p>
            <a:r>
              <a:rPr lang="en-US" sz="1400" b="1" dirty="0">
                <a:latin typeface="Courier New" pitchFamily="49" charset="0"/>
              </a:rPr>
              <a:t>-/ _-_.'    -/    \-    `.-_- \-</a:t>
            </a:r>
          </a:p>
          <a:p>
            <a:r>
              <a:rPr lang="en-US" sz="1400" b="1" dirty="0">
                <a:latin typeface="Courier New" pitchFamily="49" charset="0"/>
              </a:rPr>
              <a:t>/______\    /______\    /______\</a:t>
            </a:r>
          </a:p>
          <a:p>
            <a:endParaRPr lang="en-US" sz="1400" b="1" dirty="0">
              <a:latin typeface="Courier New" pitchFamily="49" charset="0"/>
            </a:endParaRPr>
          </a:p>
        </p:txBody>
      </p:sp>
      <p:pic>
        <p:nvPicPr>
          <p:cNvPr id="139274" name="Picture 10" descr="C:\Documents and Settings\Owner\Desktop\starw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324350" cy="933450"/>
          </a:xfrm>
          <a:prstGeom prst="rect">
            <a:avLst/>
          </a:prstGeom>
          <a:noFill/>
        </p:spPr>
      </p:pic>
      <p:pic>
        <p:nvPicPr>
          <p:cNvPr id="2050" name="Picture 2" descr="Free Dragonfly Clip Art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15200" y="50292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91" y="228600"/>
            <a:ext cx="8229600" cy="1143000"/>
          </a:xfrm>
        </p:spPr>
        <p:txBody>
          <a:bodyPr/>
          <a:lstStyle/>
          <a:p>
            <a:r>
              <a:rPr lang="en-US" dirty="0" smtClean="0"/>
              <a:t>Note “Pixels” of Resolution</a:t>
            </a:r>
            <a:endParaRPr lang="en-US" dirty="0"/>
          </a:p>
        </p:txBody>
      </p:sp>
      <p:pic>
        <p:nvPicPr>
          <p:cNvPr id="4" name="Matrix ASCI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2722" y="1219200"/>
            <a:ext cx="6738938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45167" y="5943600"/>
            <a:ext cx="6354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Don’t have to limit to 80x24!</a:t>
            </a:r>
          </a:p>
          <a:p>
            <a:pPr algn="ctr"/>
            <a:r>
              <a:rPr lang="en-US" sz="2000" dirty="0" smtClean="0"/>
              <a:t>(Above, about 200x60.  My screen, 600x400 </a:t>
            </a:r>
            <a:r>
              <a:rPr lang="en-US" sz="2000" dirty="0" smtClean="0">
                <a:sym typeface="Wingdings" pitchFamily="2" charset="2"/>
              </a:rPr>
              <a:t> nearly VGA)</a:t>
            </a:r>
            <a:endParaRPr lang="en-US" sz="2000" dirty="0"/>
          </a:p>
        </p:txBody>
      </p:sp>
      <p:pic>
        <p:nvPicPr>
          <p:cNvPr id="3074" name="Picture 2" descr="Free Dragonfly Clip Art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080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Document Browser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66826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50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7484"/>
            <a:ext cx="7390376" cy="661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37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Hand In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Source </a:t>
            </a:r>
            <a:r>
              <a:rPr lang="en-US" dirty="0"/>
              <a:t>code </a:t>
            </a:r>
            <a:r>
              <a:rPr lang="en-US" dirty="0" smtClean="0"/>
              <a:t>package</a:t>
            </a:r>
            <a:endParaRPr lang="en-US" dirty="0"/>
          </a:p>
          <a:p>
            <a:pPr lvl="1"/>
            <a:r>
              <a:rPr lang="en-US" dirty="0"/>
              <a:t>All code necessary to build your </a:t>
            </a:r>
            <a:r>
              <a:rPr lang="en-US" dirty="0" smtClean="0"/>
              <a:t>game (well-structured, commented)</a:t>
            </a:r>
          </a:p>
          <a:p>
            <a:pPr lvl="1"/>
            <a:r>
              <a:rPr lang="en-US" dirty="0" smtClean="0"/>
              <a:t>Any other support files, including 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.h</a:t>
            </a:r>
            <a:r>
              <a:rPr lang="en-US" dirty="0" smtClean="0"/>
              <a:t> files.</a:t>
            </a:r>
          </a:p>
          <a:p>
            <a:pPr lvl="1"/>
            <a:r>
              <a:rPr lang="en-US" dirty="0" smtClean="0"/>
              <a:t>All sprites that are needed</a:t>
            </a:r>
            <a:r>
              <a:rPr lang="en-US" dirty="0"/>
              <a:t> </a:t>
            </a:r>
            <a:r>
              <a:rPr lang="en-US" dirty="0" smtClean="0"/>
              <a:t>(including Dragonfly sprites)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Makefile</a:t>
            </a:r>
            <a:r>
              <a:rPr lang="en-US" dirty="0" smtClean="0"/>
              <a:t> for building your utilities.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do NOT need to turn in any Dragonfly headers or </a:t>
            </a:r>
            <a:r>
              <a:rPr lang="en-US" dirty="0" smtClean="0"/>
              <a:t>libraries</a:t>
            </a:r>
          </a:p>
          <a:p>
            <a:r>
              <a:rPr lang="en-US" dirty="0" smtClean="0"/>
              <a:t>README </a:t>
            </a:r>
            <a:r>
              <a:rPr lang="en-US" dirty="0"/>
              <a:t>file explaining: </a:t>
            </a:r>
            <a:endParaRPr lang="en-US" dirty="0" smtClean="0"/>
          </a:p>
          <a:p>
            <a:pPr lvl="1"/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Code structure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</a:t>
            </a:r>
            <a:r>
              <a:rPr lang="en-US" dirty="0" smtClean="0"/>
              <a:t>compile</a:t>
            </a:r>
          </a:p>
          <a:p>
            <a:pPr lvl="1"/>
            <a:r>
              <a:rPr lang="en-US" dirty="0" smtClean="0"/>
              <a:t>Anything </a:t>
            </a:r>
            <a:r>
              <a:rPr lang="en-US" dirty="0"/>
              <a:t>else needed to understand (and grade) your </a:t>
            </a:r>
            <a:r>
              <a:rPr lang="en-US" dirty="0" smtClean="0"/>
              <a:t>game</a:t>
            </a:r>
          </a:p>
          <a:p>
            <a:r>
              <a:rPr lang="en-US" dirty="0" smtClean="0"/>
              <a:t>GAME </a:t>
            </a:r>
            <a:r>
              <a:rPr lang="en-US" dirty="0"/>
              <a:t>file </a:t>
            </a:r>
            <a:r>
              <a:rPr lang="en-US" dirty="0" smtClean="0"/>
              <a:t>providing: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description of </a:t>
            </a:r>
            <a:r>
              <a:rPr lang="en-US" dirty="0" smtClean="0"/>
              <a:t>additional </a:t>
            </a:r>
            <a:r>
              <a:rPr lang="en-US" dirty="0"/>
              <a:t>10% </a:t>
            </a:r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Detail functionality </a:t>
            </a:r>
            <a:r>
              <a:rPr lang="en-US" dirty="0"/>
              <a:t>added from </a:t>
            </a:r>
            <a:r>
              <a:rPr lang="en-US" dirty="0" smtClean="0"/>
              <a:t>player's prospective</a:t>
            </a:r>
          </a:p>
          <a:p>
            <a:pPr lvl="1"/>
            <a:r>
              <a:rPr lang="en-US" dirty="0" smtClean="0"/>
              <a:t>Briefly </a:t>
            </a:r>
            <a:r>
              <a:rPr lang="en-US" dirty="0"/>
              <a:t>indicate </a:t>
            </a:r>
            <a:r>
              <a:rPr lang="en-US" dirty="0" smtClean="0"/>
              <a:t>code written</a:t>
            </a:r>
            <a:endParaRPr lang="en-US" dirty="0"/>
          </a:p>
        </p:txBody>
      </p:sp>
      <p:pic>
        <p:nvPicPr>
          <p:cNvPr id="8194" name="Picture 2" descr="Free Dragonfly Clip Art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58" y="0"/>
            <a:ext cx="1345276" cy="13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9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In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ready, upload (</a:t>
            </a:r>
            <a:r>
              <a:rPr lang="en-US" dirty="0" err="1" smtClean="0"/>
              <a:t>WinSCP</a:t>
            </a:r>
            <a:r>
              <a:rPr lang="en-US" dirty="0" smtClean="0"/>
              <a:t>) to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ccc.wpi.edu</a:t>
            </a:r>
          </a:p>
          <a:p>
            <a:pPr marL="457200" lvl="1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lastname-proj1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 lastname-proj1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tar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czvf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proj1-lastname.tgz lastname-proj1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Submit </a:t>
            </a:r>
            <a:r>
              <a:rPr lang="en-US" dirty="0"/>
              <a:t>your assignment (proj1-lastname.tgz</a:t>
            </a:r>
            <a:r>
              <a:rPr lang="en-US" dirty="0" smtClean="0"/>
              <a:t>):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turnin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submit imgd3000 proj1 proj1-lastname.tgz </a:t>
            </a:r>
          </a:p>
          <a:p>
            <a:r>
              <a:rPr lang="en-US" dirty="0" smtClean="0"/>
              <a:t>Verify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cs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turnin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verify imgd3000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project1</a:t>
            </a:r>
          </a:p>
          <a:p>
            <a:r>
              <a:rPr lang="en-US" dirty="0" err="1" smtClean="0"/>
              <a:t>Turnin</a:t>
            </a:r>
            <a:r>
              <a:rPr lang="en-US" dirty="0" smtClean="0"/>
              <a:t> help </a:t>
            </a:r>
            <a:r>
              <a:rPr lang="en-US" dirty="0"/>
              <a:t>at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www.cs.wpi.edu/Resources/turnin.html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Due at mid-night (11:59pm)</a:t>
            </a:r>
            <a:endParaRPr lang="en-US" dirty="0"/>
          </a:p>
        </p:txBody>
      </p:sp>
      <p:pic>
        <p:nvPicPr>
          <p:cNvPr id="9218" name="Picture 2" descr="Free Dragonfly Clip Art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27760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			</a:t>
            </a:r>
            <a:r>
              <a:rPr lang="en-US" dirty="0" smtClean="0">
                <a:solidFill>
                  <a:srgbClr val="008000"/>
                </a:solidFill>
              </a:rPr>
              <a:t>40%</a:t>
            </a:r>
          </a:p>
          <a:p>
            <a:r>
              <a:rPr lang="en-US" dirty="0" smtClean="0"/>
              <a:t>Customization 	</a:t>
            </a:r>
            <a:r>
              <a:rPr lang="en-US" dirty="0" smtClean="0">
                <a:solidFill>
                  <a:srgbClr val="008000"/>
                </a:solidFill>
              </a:rPr>
              <a:t>50%</a:t>
            </a:r>
          </a:p>
          <a:p>
            <a:r>
              <a:rPr lang="en-US" dirty="0" smtClean="0"/>
              <a:t>Documentation	</a:t>
            </a:r>
            <a:r>
              <a:rPr lang="en-US" dirty="0" smtClean="0">
                <a:solidFill>
                  <a:srgbClr val="008000"/>
                </a:solidFill>
              </a:rPr>
              <a:t>10%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0242" name="Picture 2" descr="Free Dragonfly Clip Art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546465" cy="25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2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 is to get used to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2D (text-based graphics) game engine</a:t>
            </a:r>
          </a:p>
          <a:p>
            <a:pPr lvl="1"/>
            <a:r>
              <a:rPr lang="en-US" dirty="0"/>
              <a:t>from game programmer’s perspective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Work through tutorial making a game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Saucer Shoot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Learn how to develop game using a game engine</a:t>
            </a:r>
          </a:p>
          <a:p>
            <a:pPr lvl="1"/>
            <a:r>
              <a:rPr lang="en-US" dirty="0" smtClean="0"/>
              <a:t>Provide foundational knowledge for </a:t>
            </a:r>
            <a:r>
              <a:rPr lang="en-US" i="1" dirty="0" smtClean="0"/>
              <a:t>your</a:t>
            </a:r>
            <a:r>
              <a:rPr lang="en-US" dirty="0" smtClean="0"/>
              <a:t> engine  (Project 2)</a:t>
            </a:r>
          </a:p>
          <a:p>
            <a:pPr lvl="1"/>
            <a:r>
              <a:rPr lang="en-US" dirty="0" smtClean="0"/>
              <a:t>Provide ideas of scope for </a:t>
            </a:r>
            <a:r>
              <a:rPr lang="en-US" i="1" dirty="0" smtClean="0"/>
              <a:t>your</a:t>
            </a:r>
            <a:r>
              <a:rPr lang="en-US" dirty="0" smtClean="0"/>
              <a:t> game (Project 3)</a:t>
            </a:r>
          </a:p>
        </p:txBody>
      </p:sp>
      <p:pic>
        <p:nvPicPr>
          <p:cNvPr id="2050" name="Picture 2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4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“Text-based” Look Like?</a:t>
            </a:r>
            <a:endParaRPr lang="en-US" dirty="0"/>
          </a:p>
        </p:txBody>
      </p:sp>
      <p:pic>
        <p:nvPicPr>
          <p:cNvPr id="5" name="Saucer Shoo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288" y="1600200"/>
            <a:ext cx="7845425" cy="4525963"/>
          </a:xfrm>
        </p:spPr>
      </p:pic>
    </p:spTree>
    <p:extLst>
      <p:ext uri="{BB962C8B-B14F-4D97-AF65-F5344CB8AC3E}">
        <p14:creationId xmlns:p14="http://schemas.microsoft.com/office/powerpoint/2010/main" val="29306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1 Web page has link to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Web page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Web page is password protected</a:t>
            </a:r>
          </a:p>
          <a:p>
            <a:pPr lvl="1"/>
            <a:r>
              <a:rPr lang="en-US" dirty="0" smtClean="0"/>
              <a:t>Login is your CCC username, plus password</a:t>
            </a:r>
          </a:p>
          <a:p>
            <a:pPr lvl="2"/>
            <a:r>
              <a:rPr lang="en-US" dirty="0" smtClean="0"/>
              <a:t>e.g. Login: “</a:t>
            </a:r>
            <a:r>
              <a:rPr lang="en-US" dirty="0" err="1" smtClean="0"/>
              <a:t>johndoe</a:t>
            </a:r>
            <a:r>
              <a:rPr lang="en-US" dirty="0" smtClean="0"/>
              <a:t>” then password “</a:t>
            </a:r>
            <a:r>
              <a:rPr lang="en-US" dirty="0" err="1" smtClean="0"/>
              <a:t>johndoe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Download the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game engine (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dragonfly-v1.8.zip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Linux (32-bit and 64-bit)</a:t>
            </a:r>
          </a:p>
          <a:p>
            <a:pPr lvl="1"/>
            <a:r>
              <a:rPr lang="en-US" dirty="0" smtClean="0"/>
              <a:t>Cygwin (64-bit)</a:t>
            </a:r>
          </a:p>
        </p:txBody>
      </p:sp>
      <p:pic>
        <p:nvPicPr>
          <p:cNvPr id="1026" name="Picture 2" descr="Free Dragonfly Clip Ar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96" y="152400"/>
            <a:ext cx="1752600" cy="10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6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Setup environment</a:t>
            </a:r>
          </a:p>
          <a:p>
            <a:pPr lvl="1"/>
            <a:r>
              <a:rPr lang="en-US" dirty="0"/>
              <a:t>Path to </a:t>
            </a:r>
            <a:r>
              <a:rPr lang="en-US" dirty="0">
                <a:solidFill>
                  <a:srgbClr val="008000"/>
                </a:solidFill>
              </a:rPr>
              <a:t>Dragonfly</a:t>
            </a:r>
            <a:r>
              <a:rPr lang="en-US" dirty="0"/>
              <a:t> pre-compiled </a:t>
            </a:r>
            <a:r>
              <a:rPr lang="en-US" dirty="0" smtClean="0"/>
              <a:t>library (e.g.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johndoe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/dragonfly/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libdragonfly.a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Path to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header files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*.h</a:t>
            </a:r>
            <a:r>
              <a:rPr lang="en-US" dirty="0" smtClean="0"/>
              <a:t>, e.g.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johndoe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/dragonfly/</a:t>
            </a:r>
            <a:r>
              <a:rPr lang="en-US" dirty="0" smtClean="0"/>
              <a:t>)</a:t>
            </a:r>
          </a:p>
          <a:p>
            <a:r>
              <a:rPr lang="en-US" dirty="0" smtClean="0">
                <a:sym typeface="Wingdings" pitchFamily="2" charset="2"/>
              </a:rPr>
              <a:t>Where?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FL222, FLA21  </a:t>
            </a:r>
            <a:r>
              <a:rPr lang="en-US" dirty="0" smtClean="0">
                <a:sym typeface="Wingdings" pitchFamily="2" charset="2"/>
              </a:rPr>
              <a:t>installed </a:t>
            </a:r>
            <a:r>
              <a:rPr lang="en-US" dirty="0" smtClean="0">
                <a:sym typeface="Wingdings" pitchFamily="2" charset="2"/>
              </a:rPr>
              <a:t>Cygwin, 64-bit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CCC  login to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ccc.wpi.edu</a:t>
            </a:r>
            <a:r>
              <a:rPr lang="en-US" dirty="0" smtClean="0">
                <a:sym typeface="Wingdings" pitchFamily="2" charset="2"/>
              </a:rPr>
              <a:t>, Linux 64-bit</a:t>
            </a:r>
          </a:p>
          <a:p>
            <a:pPr lvl="1"/>
            <a:r>
              <a:rPr lang="en-US" dirty="0" smtClean="0"/>
              <a:t>Setup your own </a:t>
            </a:r>
            <a:r>
              <a:rPr lang="en-US" dirty="0" smtClean="0"/>
              <a:t>environment (see README)</a:t>
            </a:r>
            <a:endParaRPr lang="en-US" dirty="0" smtClean="0"/>
          </a:p>
          <a:p>
            <a:pPr lvl="2"/>
            <a:r>
              <a:rPr lang="en-US" dirty="0" smtClean="0"/>
              <a:t>Compiler (e.g.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g++</a:t>
            </a:r>
            <a:r>
              <a:rPr lang="en-US" dirty="0" smtClean="0"/>
              <a:t> or </a:t>
            </a:r>
            <a:r>
              <a:rPr lang="en-US" dirty="0" err="1" smtClean="0"/>
              <a:t>MinGW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Makefile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make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makedepend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Libncurses</a:t>
            </a:r>
            <a:r>
              <a:rPr lang="en-US" dirty="0" smtClean="0">
                <a:sym typeface="Wingdings" pitchFamily="2" charset="2"/>
              </a:rPr>
              <a:t> development environment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If Cygwin,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-DCYGWIN </a:t>
            </a:r>
            <a:r>
              <a:rPr lang="en-US" dirty="0" smtClean="0">
                <a:sym typeface="Wingdings" pitchFamily="2" charset="2"/>
              </a:rPr>
              <a:t>needed</a:t>
            </a:r>
            <a:endParaRPr lang="en-US" dirty="0"/>
          </a:p>
        </p:txBody>
      </p:sp>
      <p:pic>
        <p:nvPicPr>
          <p:cNvPr id="2050" name="Picture 2" descr="Free Dragonfly Clip Ar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840205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3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Saucer Shoot</a:t>
            </a:r>
            <a:r>
              <a:rPr lang="en-US" dirty="0" smtClean="0"/>
              <a:t>, on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Web page</a:t>
            </a:r>
          </a:p>
          <a:p>
            <a:r>
              <a:rPr lang="en-US" dirty="0" smtClean="0"/>
              <a:t>Work through start to finish</a:t>
            </a:r>
          </a:p>
          <a:p>
            <a:pPr lvl="1"/>
            <a:r>
              <a:rPr lang="en-US" dirty="0" smtClean="0"/>
              <a:t>“Cook-book” like, but with some explanations</a:t>
            </a:r>
          </a:p>
          <a:p>
            <a:r>
              <a:rPr lang="en-US" dirty="0" smtClean="0"/>
              <a:t>Note: </a:t>
            </a:r>
            <a:r>
              <a:rPr lang="en-US" dirty="0" smtClean="0"/>
              <a:t>Need Sprite </a:t>
            </a:r>
            <a:r>
              <a:rPr lang="en-US" dirty="0" smtClean="0"/>
              <a:t>package (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sprites.zip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Note: </a:t>
            </a:r>
            <a:r>
              <a:rPr lang="en-US" dirty="0" smtClean="0"/>
              <a:t>Have source </a:t>
            </a:r>
            <a:r>
              <a:rPr lang="en-US" dirty="0" smtClean="0"/>
              <a:t>code if stuck (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game</a:t>
            </a:r>
            <a:r>
              <a:rPr lang="en-US" sz="3000" i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.zip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CANNOT just turn in the included source code!</a:t>
            </a:r>
          </a:p>
          <a:p>
            <a:r>
              <a:rPr lang="en-US" dirty="0" smtClean="0"/>
              <a:t>Internal understanding not necessarily needed</a:t>
            </a:r>
          </a:p>
          <a:p>
            <a:pPr lvl="1"/>
            <a:r>
              <a:rPr lang="en-US" dirty="0" smtClean="0"/>
              <a:t>That will come during the term</a:t>
            </a:r>
          </a:p>
          <a:p>
            <a:r>
              <a:rPr lang="en-US" dirty="0" smtClean="0"/>
              <a:t>Basic external understanding expected</a:t>
            </a:r>
          </a:p>
          <a:p>
            <a:pPr lvl="1"/>
            <a:r>
              <a:rPr lang="en-US" dirty="0" smtClean="0"/>
              <a:t>Needed for extending the </a:t>
            </a:r>
            <a:r>
              <a:rPr lang="en-US" dirty="0" smtClean="0"/>
              <a:t>Saucer Shoot game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Free Dragonfly Clip Ar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3600" cy="13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3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10,000-Foot View of Game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Startup Game Engine</a:t>
            </a:r>
          </a:p>
          <a:p>
            <a:pPr lvl="1"/>
            <a:r>
              <a:rPr lang="en-US" dirty="0" smtClean="0"/>
              <a:t>Initialize graphics, input devices, file logging</a:t>
            </a:r>
          </a:p>
          <a:p>
            <a:r>
              <a:rPr lang="en-US" dirty="0" smtClean="0"/>
              <a:t>Populate World with Objects</a:t>
            </a:r>
          </a:p>
          <a:p>
            <a:pPr lvl="1"/>
            <a:r>
              <a:rPr lang="en-US" dirty="0" smtClean="0"/>
              <a:t>Player object (Hero), Saucers</a:t>
            </a:r>
          </a:p>
          <a:p>
            <a:r>
              <a:rPr lang="en-US" dirty="0" smtClean="0"/>
              <a:t>Run Game</a:t>
            </a:r>
          </a:p>
          <a:p>
            <a:pPr lvl="1"/>
            <a:r>
              <a:rPr lang="en-US" dirty="0" smtClean="0"/>
              <a:t>Move objects, get input, send events to objects (e.g. collisions), draw screen (objects draw themselves)</a:t>
            </a:r>
          </a:p>
          <a:p>
            <a:r>
              <a:rPr lang="en-US" dirty="0" smtClean="0"/>
              <a:t>Shutdown</a:t>
            </a:r>
          </a:p>
          <a:p>
            <a:endParaRPr lang="en-US" dirty="0"/>
          </a:p>
        </p:txBody>
      </p:sp>
      <p:pic>
        <p:nvPicPr>
          <p:cNvPr id="1026" name="Picture 2" descr="Free Dragonfly Clip Art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225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3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Attributes of Engine in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Startup</a:t>
            </a:r>
          </a:p>
          <a:p>
            <a:pPr lvl="1"/>
            <a:r>
              <a:rPr lang="en-US" dirty="0" smtClean="0"/>
              <a:t>Managers</a:t>
            </a:r>
          </a:p>
          <a:p>
            <a:r>
              <a:rPr lang="en-US" dirty="0" smtClean="0"/>
              <a:t>Resource loading (sprites)</a:t>
            </a:r>
          </a:p>
          <a:p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Static (Hero, Stars)</a:t>
            </a:r>
          </a:p>
          <a:p>
            <a:pPr lvl="1"/>
            <a:r>
              <a:rPr lang="en-US" dirty="0" smtClean="0"/>
              <a:t>Dynamic (Saucers, Bullets)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Built-in: Keyboard, Collision</a:t>
            </a:r>
          </a:p>
          <a:p>
            <a:pPr lvl="1"/>
            <a:r>
              <a:rPr lang="en-US" dirty="0" smtClean="0"/>
              <a:t>Custom: Nuke</a:t>
            </a:r>
          </a:p>
          <a:p>
            <a:r>
              <a:rPr lang="en-US" dirty="0" smtClean="0"/>
              <a:t>Not explicit, but also: Debugging (own code), </a:t>
            </a:r>
            <a:r>
              <a:rPr lang="en-US" dirty="0" err="1" smtClean="0"/>
              <a:t>logfiles</a:t>
            </a:r>
            <a:endParaRPr lang="en-US" dirty="0" smtClean="0"/>
          </a:p>
        </p:txBody>
      </p:sp>
      <p:pic>
        <p:nvPicPr>
          <p:cNvPr id="4098" name="Picture 2" descr="Free Dragonfly Clip Art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5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additional code (and sprites, if needed)</a:t>
            </a:r>
          </a:p>
          <a:p>
            <a:r>
              <a:rPr lang="en-US" dirty="0" smtClean="0"/>
              <a:t>An extra “10%” functionality</a:t>
            </a:r>
          </a:p>
          <a:p>
            <a:pPr lvl="1"/>
            <a:r>
              <a:rPr lang="en-US" dirty="0" smtClean="0"/>
              <a:t>Additional weapons (e.g. Missile with explosion)</a:t>
            </a:r>
          </a:p>
          <a:p>
            <a:pPr lvl="1"/>
            <a:r>
              <a:rPr lang="en-US" dirty="0" smtClean="0"/>
              <a:t>Additional bad-guys (e.g. UFO that </a:t>
            </a:r>
            <a:r>
              <a:rPr lang="en-US" dirty="0" err="1" smtClean="0"/>
              <a:t>zig-zags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Lives or Health for Hero (with status)</a:t>
            </a:r>
          </a:p>
          <a:p>
            <a:r>
              <a:rPr lang="en-US" dirty="0" smtClean="0"/>
              <a:t>See end of Tutorial for suggestions</a:t>
            </a:r>
            <a:endParaRPr lang="en-US" dirty="0"/>
          </a:p>
        </p:txBody>
      </p:sp>
      <p:pic>
        <p:nvPicPr>
          <p:cNvPr id="4098" name="Picture 2" descr="Free Dragonfly Clip Ar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619892" cy="14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0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848</Words>
  <Application>Microsoft Office PowerPoint</Application>
  <PresentationFormat>On-screen Show (4:3)</PresentationFormat>
  <Paragraphs>171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Project 1</vt:lpstr>
      <vt:lpstr>Overview</vt:lpstr>
      <vt:lpstr>What Does “Text-based” Look Like?</vt:lpstr>
      <vt:lpstr>Setup</vt:lpstr>
      <vt:lpstr>Setup</vt:lpstr>
      <vt:lpstr>Tutorial</vt:lpstr>
      <vt:lpstr>A 10,000-Foot View of Game Code</vt:lpstr>
      <vt:lpstr>Core Attributes of Engine in Tutorial</vt:lpstr>
      <vt:lpstr>Extending the Game</vt:lpstr>
      <vt:lpstr>Why ASCII?</vt:lpstr>
      <vt:lpstr>ASCII Graphics</vt:lpstr>
      <vt:lpstr>ASCII Graphics</vt:lpstr>
      <vt:lpstr>Only ASCII? Check out Star Wars</vt:lpstr>
      <vt:lpstr>Note “Pixels” of Resolution</vt:lpstr>
      <vt:lpstr>Document Browser</vt:lpstr>
      <vt:lpstr>PowerPoint Presentation</vt:lpstr>
      <vt:lpstr>Hand In (1 of 2)</vt:lpstr>
      <vt:lpstr>Hand In (2 of 2)</vt:lpstr>
      <vt:lpstr>Grading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</dc:title>
  <dc:creator>Mark Claypool</dc:creator>
  <cp:lastModifiedBy>Mark Claypool</cp:lastModifiedBy>
  <cp:revision>48</cp:revision>
  <cp:lastPrinted>2012-01-13T10:32:13Z</cp:lastPrinted>
  <dcterms:created xsi:type="dcterms:W3CDTF">2012-01-13T02:42:08Z</dcterms:created>
  <dcterms:modified xsi:type="dcterms:W3CDTF">2012-08-23T16:17:08Z</dcterms:modified>
</cp:coreProperties>
</file>