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79" r:id="rId4"/>
    <p:sldId id="280" r:id="rId5"/>
    <p:sldId id="281" r:id="rId6"/>
    <p:sldId id="282" r:id="rId7"/>
    <p:sldId id="265" r:id="rId8"/>
    <p:sldId id="283" r:id="rId9"/>
    <p:sldId id="284" r:id="rId10"/>
    <p:sldId id="285" r:id="rId11"/>
    <p:sldId id="286" r:id="rId12"/>
    <p:sldId id="287" r:id="rId13"/>
    <p:sldId id="288" r:id="rId14"/>
    <p:sldId id="266" r:id="rId15"/>
    <p:sldId id="278" r:id="rId16"/>
    <p:sldId id="264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6AB0-7070-42B2-931D-FE2B24D291C4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6A6F-FFE6-4ECF-A3D3-8A50D4C5FC90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cs.wpi.edu/Resources/turn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877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Dragonfly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[Dragonfly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4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			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</a:p>
          <a:p>
            <a:r>
              <a:rPr lang="en-US" dirty="0" err="1" smtClean="0"/>
              <a:t>GraphicsManager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InputManager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GameObject</a:t>
            </a:r>
            <a:r>
              <a:rPr lang="en-US" dirty="0" smtClean="0"/>
              <a:t> and Events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Free Dragonfly Clip Art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18" y="51054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2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C - Dragonfly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Sprites</a:t>
            </a:r>
          </a:p>
          <a:p>
            <a:pPr lvl="1"/>
            <a:r>
              <a:rPr lang="en-US" dirty="0"/>
              <a:t>Provide multi-character frame</a:t>
            </a:r>
          </a:p>
          <a:p>
            <a:pPr lvl="1"/>
            <a:r>
              <a:rPr lang="en-US" dirty="0"/>
              <a:t>Associate 1+ frames one object</a:t>
            </a:r>
          </a:p>
          <a:p>
            <a:pPr lvl="1"/>
            <a:r>
              <a:rPr lang="en-US" dirty="0"/>
              <a:t>Play frames in sequence to achieve animation</a:t>
            </a:r>
          </a:p>
          <a:p>
            <a:r>
              <a:rPr lang="en-US" sz="3600" dirty="0"/>
              <a:t>Resource Management</a:t>
            </a:r>
          </a:p>
          <a:p>
            <a:pPr lvl="1"/>
            <a:r>
              <a:rPr lang="en-US" dirty="0"/>
              <a:t>Read sprite data from file</a:t>
            </a:r>
          </a:p>
          <a:p>
            <a:r>
              <a:rPr lang="en-US" sz="3600" dirty="0"/>
              <a:t>Bounding boxes</a:t>
            </a:r>
          </a:p>
          <a:p>
            <a:pPr lvl="1"/>
            <a:r>
              <a:rPr lang="en-US" dirty="0" smtClean="0"/>
              <a:t>Game objects </a:t>
            </a:r>
            <a:r>
              <a:rPr lang="en-US" dirty="0"/>
              <a:t>larger than single character </a:t>
            </a:r>
            <a:r>
              <a:rPr lang="en-US" dirty="0" smtClean="0"/>
              <a:t>(movement </a:t>
            </a:r>
            <a:r>
              <a:rPr lang="en-US" dirty="0"/>
              <a:t>and collisions)</a:t>
            </a:r>
          </a:p>
          <a:p>
            <a:pPr lvl="1"/>
            <a:r>
              <a:rPr lang="en-US" dirty="0"/>
              <a:t>Bounding box associated with Sprite</a:t>
            </a:r>
          </a:p>
          <a:p>
            <a:r>
              <a:rPr lang="en-US" sz="3600" dirty="0"/>
              <a:t>Camera Control</a:t>
            </a:r>
          </a:p>
          <a:p>
            <a:pPr lvl="1"/>
            <a:r>
              <a:rPr lang="en-US" dirty="0"/>
              <a:t>Game world larger than screen (viewport)</a:t>
            </a:r>
          </a:p>
          <a:p>
            <a:pPr lvl="1"/>
            <a:r>
              <a:rPr lang="en-US" dirty="0"/>
              <a:t>View port movement around game world</a:t>
            </a:r>
          </a:p>
          <a:p>
            <a:r>
              <a:rPr lang="en-US" sz="3600" dirty="0"/>
              <a:t>Object Control</a:t>
            </a:r>
          </a:p>
          <a:p>
            <a:pPr lvl="1"/>
            <a:r>
              <a:rPr lang="en-US" dirty="0"/>
              <a:t>Support "velocity" for game objects with automatic </a:t>
            </a:r>
            <a:r>
              <a:rPr lang="en-US" dirty="0" smtClean="0"/>
              <a:t>updates</a:t>
            </a:r>
          </a:p>
          <a:p>
            <a:r>
              <a:rPr lang="en-US" sz="3600" dirty="0" smtClean="0"/>
              <a:t>View Objects</a:t>
            </a:r>
          </a:p>
          <a:p>
            <a:pPr lvl="1"/>
            <a:r>
              <a:rPr lang="en-US" dirty="0" smtClean="0"/>
              <a:t>Support “display” objects that don’t interact with game world objects</a:t>
            </a:r>
            <a:endParaRPr lang="en-US" dirty="0"/>
          </a:p>
          <a:p>
            <a:r>
              <a:rPr lang="en-US" sz="3600" dirty="0" err="1"/>
              <a:t>Misc</a:t>
            </a:r>
            <a:endParaRPr lang="en-US" sz="3600" dirty="0"/>
          </a:p>
          <a:p>
            <a:pPr lvl="1"/>
            <a:r>
              <a:rPr lang="en-US" dirty="0"/>
              <a:t>Gracefully handle kill signal</a:t>
            </a:r>
          </a:p>
          <a:p>
            <a:pPr lvl="1"/>
            <a:r>
              <a:rPr lang="en-US" dirty="0"/>
              <a:t>Random number seeding</a:t>
            </a:r>
          </a:p>
        </p:txBody>
      </p:sp>
      <p:sp>
        <p:nvSpPr>
          <p:cNvPr id="4" name="AutoShape 2" descr="Free Dragonfly Clip Art 2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Free Dragonfly Clip Art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827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5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ResourceManager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Load Sprites from file</a:t>
            </a:r>
          </a:p>
          <a:p>
            <a:pPr lvl="1"/>
            <a:r>
              <a:rPr lang="en-US" dirty="0"/>
              <a:t>Find Sprites with given labels</a:t>
            </a:r>
          </a:p>
          <a:p>
            <a:r>
              <a:rPr lang="en-US" dirty="0"/>
              <a:t>Sprite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Label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Frame count and frame</a:t>
            </a:r>
          </a:p>
          <a:p>
            <a:r>
              <a:rPr lang="en-US" dirty="0"/>
              <a:t>Frame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Data</a:t>
            </a:r>
          </a:p>
          <a:p>
            <a:r>
              <a:rPr lang="en-US" dirty="0"/>
              <a:t>Box</a:t>
            </a:r>
          </a:p>
          <a:p>
            <a:pPr lvl="1"/>
            <a:r>
              <a:rPr lang="en-US" dirty="0"/>
              <a:t>Corner, </a:t>
            </a:r>
            <a:r>
              <a:rPr lang="en-US" dirty="0" smtClean="0"/>
              <a:t>position</a:t>
            </a:r>
          </a:p>
          <a:p>
            <a:r>
              <a:rPr lang="en-US" dirty="0" err="1" smtClean="0"/>
              <a:t>EventView</a:t>
            </a:r>
            <a:endParaRPr lang="en-US" dirty="0" smtClean="0"/>
          </a:p>
          <a:p>
            <a:pPr lvl="1"/>
            <a:r>
              <a:rPr lang="en-US" dirty="0" smtClean="0"/>
              <a:t>tag, value, delta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GameObject</a:t>
            </a:r>
            <a:endParaRPr lang="en-US" dirty="0"/>
          </a:p>
          <a:p>
            <a:pPr lvl="1"/>
            <a:r>
              <a:rPr lang="en-US" dirty="0"/>
              <a:t>Support Sprites</a:t>
            </a:r>
          </a:p>
          <a:p>
            <a:pPr lvl="2"/>
            <a:r>
              <a:rPr lang="en-US" dirty="0"/>
              <a:t>Centered</a:t>
            </a:r>
          </a:p>
          <a:p>
            <a:pPr lvl="2"/>
            <a:r>
              <a:rPr lang="en-US" dirty="0"/>
              <a:t>Animation rate (slowdown)</a:t>
            </a:r>
          </a:p>
          <a:p>
            <a:pPr lvl="1"/>
            <a:r>
              <a:rPr lang="en-US" dirty="0" err="1"/>
              <a:t>Gettting</a:t>
            </a:r>
            <a:r>
              <a:rPr lang="en-US" dirty="0"/>
              <a:t>/setting bounding box</a:t>
            </a:r>
          </a:p>
          <a:p>
            <a:pPr lvl="2"/>
            <a:r>
              <a:rPr lang="en-US" dirty="0"/>
              <a:t>Centered based on Sprite</a:t>
            </a:r>
          </a:p>
          <a:p>
            <a:pPr lvl="1"/>
            <a:r>
              <a:rPr lang="en-US" dirty="0"/>
              <a:t>Getting/setting x-velocity, y-velocity</a:t>
            </a:r>
          </a:p>
          <a:p>
            <a:r>
              <a:rPr lang="en-US" dirty="0" err="1" smtClean="0"/>
              <a:t>ViewObjects</a:t>
            </a:r>
            <a:endParaRPr lang="en-US" dirty="0" smtClean="0"/>
          </a:p>
          <a:p>
            <a:pPr lvl="1"/>
            <a:r>
              <a:rPr lang="en-US" dirty="0"/>
              <a:t>Getting/setting location</a:t>
            </a:r>
          </a:p>
          <a:p>
            <a:pPr lvl="1"/>
            <a:r>
              <a:rPr lang="en-US" dirty="0"/>
              <a:t>Getting/setting border, color and display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 smtClean="0"/>
              <a:t>EventHandler</a:t>
            </a:r>
            <a:endParaRPr lang="en-US" dirty="0" smtClean="0"/>
          </a:p>
          <a:p>
            <a:r>
              <a:rPr lang="en-US" dirty="0" err="1" smtClean="0"/>
              <a:t>WorldManager</a:t>
            </a:r>
            <a:endParaRPr lang="en-US" dirty="0"/>
          </a:p>
          <a:p>
            <a:pPr lvl="1"/>
            <a:r>
              <a:rPr lang="en-US" dirty="0"/>
              <a:t>Modify collision detection for box intersection</a:t>
            </a:r>
          </a:p>
          <a:p>
            <a:pPr lvl="1"/>
            <a:r>
              <a:rPr lang="en-US" dirty="0"/>
              <a:t>Add camera (viewport) control</a:t>
            </a:r>
          </a:p>
          <a:p>
            <a:pPr lvl="2"/>
            <a:r>
              <a:rPr lang="en-US" dirty="0"/>
              <a:t>Get/set view</a:t>
            </a:r>
          </a:p>
          <a:p>
            <a:pPr lvl="2"/>
            <a:r>
              <a:rPr lang="en-US" dirty="0"/>
              <a:t>Translate world (</a:t>
            </a:r>
            <a:r>
              <a:rPr lang="en-US" dirty="0" err="1"/>
              <a:t>x,y</a:t>
            </a:r>
            <a:r>
              <a:rPr lang="en-US" dirty="0"/>
              <a:t>) to view 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Modify update to support velocities</a:t>
            </a:r>
          </a:p>
        </p:txBody>
      </p:sp>
      <p:pic>
        <p:nvPicPr>
          <p:cNvPr id="3074" name="Picture 2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64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- 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ResourceManager</a:t>
            </a:r>
            <a:r>
              <a:rPr lang="en-US" dirty="0" smtClean="0"/>
              <a:t>	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smtClean="0"/>
              <a:t>Sprite			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smtClean="0"/>
              <a:t>Frame							</a:t>
            </a:r>
            <a:r>
              <a:rPr lang="en-US" dirty="0" smtClean="0">
                <a:solidFill>
                  <a:srgbClr val="FF0000"/>
                </a:solidFill>
              </a:rPr>
              <a:t>6%</a:t>
            </a:r>
          </a:p>
          <a:p>
            <a:r>
              <a:rPr lang="en-US" dirty="0" smtClean="0"/>
              <a:t>Box							</a:t>
            </a:r>
            <a:r>
              <a:rPr lang="en-US" dirty="0" smtClean="0">
                <a:solidFill>
                  <a:srgbClr val="FF0000"/>
                </a:solidFill>
              </a:rPr>
              <a:t>6%</a:t>
            </a:r>
          </a:p>
          <a:p>
            <a:r>
              <a:rPr lang="en-US" dirty="0" smtClean="0"/>
              <a:t>Object, Game Object, View Object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err="1" smtClean="0"/>
              <a:t>EventView</a:t>
            </a:r>
            <a:r>
              <a:rPr lang="en-US" dirty="0" smtClean="0"/>
              <a:t>						</a:t>
            </a:r>
            <a:r>
              <a:rPr lang="en-US" dirty="0" smtClean="0">
                <a:solidFill>
                  <a:srgbClr val="FF0000"/>
                </a:solidFill>
              </a:rPr>
              <a:t>3%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Free Dragonfly Clip Art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0138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43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Must be C++</a:t>
            </a:r>
          </a:p>
          <a:p>
            <a:r>
              <a:rPr lang="en-US" dirty="0" smtClean="0"/>
              <a:t>Can be </a:t>
            </a:r>
            <a:r>
              <a:rPr lang="en-US" u="sng" dirty="0" smtClean="0"/>
              <a:t>Linux</a:t>
            </a:r>
            <a:r>
              <a:rPr lang="en-US" dirty="0" smtClean="0"/>
              <a:t> or </a:t>
            </a:r>
            <a:r>
              <a:rPr lang="en-US" u="sng" dirty="0" smtClean="0"/>
              <a:t>Windows with Cygwin</a:t>
            </a:r>
          </a:p>
          <a:p>
            <a:pPr lvl="1"/>
            <a:r>
              <a:rPr lang="en-US" dirty="0" smtClean="0"/>
              <a:t>Certain to support curses (project 2b, project 2c)</a:t>
            </a:r>
          </a:p>
          <a:p>
            <a:pPr lvl="1"/>
            <a:r>
              <a:rPr lang="en-US" dirty="0" smtClean="0"/>
              <a:t>Consider Eclipse or Visual Studio if want IDE</a:t>
            </a:r>
          </a:p>
          <a:p>
            <a:r>
              <a:rPr lang="en-US" dirty="0" smtClean="0">
                <a:sym typeface="Wingdings" pitchFamily="2" charset="2"/>
              </a:rPr>
              <a:t>Where?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FL222, FLA21  Cygwin, 64-bit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CCC  login to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ccc.wpi.edu</a:t>
            </a:r>
            <a:r>
              <a:rPr lang="en-US" dirty="0" smtClean="0">
                <a:sym typeface="Wingdings" pitchFamily="2" charset="2"/>
              </a:rPr>
              <a:t>, Linux 64-bit</a:t>
            </a:r>
          </a:p>
          <a:p>
            <a:r>
              <a:rPr lang="en-US" dirty="0" smtClean="0"/>
              <a:t>Or, setup your own environment (e.g. Eclipse or Visual Studio)</a:t>
            </a:r>
          </a:p>
          <a:p>
            <a:pPr lvl="1"/>
            <a:r>
              <a:rPr lang="en-US" dirty="0" smtClean="0"/>
              <a:t>Must have curses support (consider </a:t>
            </a:r>
            <a:r>
              <a:rPr lang="en-US" dirty="0" err="1" smtClean="0"/>
              <a:t>pdcurses</a:t>
            </a:r>
            <a:r>
              <a:rPr lang="en-US" dirty="0" smtClean="0"/>
              <a:t>, </a:t>
            </a:r>
            <a:r>
              <a:rPr lang="en-US" dirty="0" err="1" smtClean="0"/>
              <a:t>cygwin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 needs to grade</a:t>
            </a:r>
          </a:p>
          <a:p>
            <a:r>
              <a:rPr lang="en-US" dirty="0" smtClean="0"/>
              <a:t>If in doubt, ask!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Free Dragonfly Clip Ar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"/>
            <a:ext cx="1840205" cy="13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3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090160" y="1329055"/>
            <a:ext cx="4041775" cy="395128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Slides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953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Free Dragonfly Clip Art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935" y="2613660"/>
            <a:ext cx="1691640" cy="16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9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Hand In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</a:t>
            </a:r>
            <a:r>
              <a:rPr lang="en-US" dirty="0" smtClean="0"/>
              <a:t>game (well-structured, commented)</a:t>
            </a:r>
          </a:p>
          <a:p>
            <a:pPr lvl="1"/>
            <a:r>
              <a:rPr lang="en-US" dirty="0" smtClean="0"/>
              <a:t>Any other support files, including .h files.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Makefile</a:t>
            </a:r>
            <a:r>
              <a:rPr lang="en-US" dirty="0" smtClean="0"/>
              <a:t> or project for building your utilities.</a:t>
            </a:r>
          </a:p>
          <a:p>
            <a:r>
              <a:rPr lang="en-US" dirty="0" smtClean="0"/>
              <a:t>Game program(s)</a:t>
            </a:r>
          </a:p>
          <a:p>
            <a:pPr lvl="1"/>
            <a:r>
              <a:rPr lang="en-US" dirty="0" smtClean="0"/>
              <a:t>Game code illustrating functionality </a:t>
            </a:r>
          </a:p>
          <a:p>
            <a:pPr lvl="1"/>
            <a:r>
              <a:rPr lang="en-US" dirty="0" smtClean="0"/>
              <a:t>Should be accompanied by what to see in log files</a:t>
            </a:r>
          </a:p>
          <a:p>
            <a:r>
              <a:rPr lang="en-US" dirty="0" smtClean="0"/>
              <a:t>README </a:t>
            </a:r>
            <a:r>
              <a:rPr lang="en-US" dirty="0"/>
              <a:t>file explaining: </a:t>
            </a:r>
            <a:endParaRPr lang="en-US" dirty="0" smtClean="0"/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Code structure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</a:t>
            </a:r>
            <a:r>
              <a:rPr lang="en-US" dirty="0" smtClean="0"/>
              <a:t>compile</a:t>
            </a:r>
          </a:p>
          <a:p>
            <a:pPr lvl="1"/>
            <a:r>
              <a:rPr lang="en-US" dirty="0" smtClean="0"/>
              <a:t>Anything </a:t>
            </a:r>
            <a:r>
              <a:rPr lang="en-US" dirty="0"/>
              <a:t>else needed to understand (and grade) your </a:t>
            </a:r>
            <a:r>
              <a:rPr lang="en-US" dirty="0" smtClean="0"/>
              <a:t>game</a:t>
            </a:r>
          </a:p>
        </p:txBody>
      </p:sp>
      <p:pic>
        <p:nvPicPr>
          <p:cNvPr id="8194" name="Picture 2" descr="Free Dragonfly Clip Art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858" y="0"/>
            <a:ext cx="1345276" cy="13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9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9536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ready, upload (</a:t>
            </a:r>
            <a:r>
              <a:rPr lang="en-US" dirty="0" err="1" smtClean="0"/>
              <a:t>WinSCP</a:t>
            </a:r>
            <a:r>
              <a:rPr lang="en-US" dirty="0" smtClean="0"/>
              <a:t>) to CCC machine</a:t>
            </a:r>
          </a:p>
          <a:p>
            <a:pPr marL="45720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tar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czvf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-lastname.tgz lastname-proj</a:t>
            </a:r>
            <a:r>
              <a:rPr lang="en-US" sz="2400" u="sng" dirty="0" smtClean="0">
                <a:latin typeface="Courier New" pitchFamily="49" charset="0"/>
                <a:cs typeface="Courier New" pitchFamily="49" charset="0"/>
              </a:rPr>
              <a:t>2a</a:t>
            </a:r>
          </a:p>
          <a:p>
            <a:r>
              <a:rPr lang="en-US" dirty="0" smtClean="0"/>
              <a:t>Submit </a:t>
            </a:r>
            <a:r>
              <a:rPr lang="en-US" dirty="0"/>
              <a:t>your assignment (</a:t>
            </a:r>
            <a:r>
              <a:rPr lang="en-US" dirty="0" smtClean="0"/>
              <a:t>proj2a-lastname.tgz):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submit imgd3000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project2a proj2a-lastname.tgz 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Verify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verify imgd3000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project2a</a:t>
            </a:r>
          </a:p>
          <a:p>
            <a:r>
              <a:rPr lang="en-US" dirty="0"/>
              <a:t>Help at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www.cs.wpi.edu/Resources/turnin.html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Due at midnight (11:59pm)</a:t>
            </a:r>
            <a:endParaRPr lang="en-US" dirty="0"/>
          </a:p>
        </p:txBody>
      </p:sp>
      <p:pic>
        <p:nvPicPr>
          <p:cNvPr id="9218" name="Picture 2" descr="Free Dragonfly Clip Art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20789"/>
            <a:ext cx="1127760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2057400"/>
            <a:ext cx="193187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(Modify </a:t>
            </a:r>
            <a:r>
              <a:rPr lang="en-US" dirty="0" smtClean="0"/>
              <a:t>for 2b, 2c)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build your own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pPr lvl="1"/>
            <a:r>
              <a:rPr lang="en-US" dirty="0" smtClean="0"/>
              <a:t>2D (text-based graphics) game engine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Learn how game engine works from ground up</a:t>
            </a:r>
          </a:p>
          <a:p>
            <a:pPr lvl="1"/>
            <a:r>
              <a:rPr lang="en-US" dirty="0" smtClean="0"/>
              <a:t>Provide in-depth understanding of your engine to enable development of your game (Project 3)</a:t>
            </a:r>
          </a:p>
          <a:p>
            <a:pPr lvl="1"/>
            <a:r>
              <a:rPr lang="en-US" dirty="0" smtClean="0"/>
              <a:t>Become better programmer</a:t>
            </a:r>
          </a:p>
          <a:p>
            <a:pPr lvl="1"/>
            <a:endParaRPr lang="en-US" dirty="0"/>
          </a:p>
        </p:txBody>
      </p:sp>
      <p:pic>
        <p:nvPicPr>
          <p:cNvPr id="2050" name="Picture 2" descr="[Dragonfly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4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Dragonfly Parts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Egg</a:t>
            </a:r>
            <a:r>
              <a:rPr lang="en-US" dirty="0" smtClean="0"/>
              <a:t>: September 11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B: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Naiad</a:t>
            </a:r>
            <a:r>
              <a:rPr lang="en-US" dirty="0" smtClean="0"/>
              <a:t>: September 19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: September 24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endParaRPr lang="en-US" dirty="0" smtClean="0"/>
          </a:p>
          <a:p>
            <a:r>
              <a:rPr lang="en-US" dirty="0" smtClean="0"/>
              <a:t>All build towards fully working, full-featured game engine</a:t>
            </a:r>
          </a:p>
          <a:p>
            <a:r>
              <a:rPr lang="en-US" dirty="0" smtClean="0"/>
              <a:t>Part A is foundational</a:t>
            </a:r>
          </a:p>
          <a:p>
            <a:r>
              <a:rPr lang="en-US" dirty="0" smtClean="0"/>
              <a:t>Part B is fully working</a:t>
            </a:r>
          </a:p>
          <a:p>
            <a:r>
              <a:rPr lang="en-US" dirty="0" smtClean="0"/>
              <a:t>Part C is full-featured</a:t>
            </a:r>
          </a:p>
        </p:txBody>
      </p:sp>
      <p:pic>
        <p:nvPicPr>
          <p:cNvPr id="3075" name="Picture 3" descr="Free Dragonfly Clip Art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2184862" cy="199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Parts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Completing through Part B will enable Project 3</a:t>
            </a:r>
          </a:p>
          <a:p>
            <a:pPr lvl="1"/>
            <a:r>
              <a:rPr lang="en-US" dirty="0"/>
              <a:t>Earn a “B” grade for Project 2</a:t>
            </a:r>
          </a:p>
          <a:p>
            <a:r>
              <a:rPr lang="en-US" dirty="0"/>
              <a:t>Completing through Part C will enable additional game engine features (e.g. animated sprites)</a:t>
            </a:r>
          </a:p>
          <a:p>
            <a:pPr lvl="1"/>
            <a:r>
              <a:rPr lang="en-US" dirty="0"/>
              <a:t>Potential for “A” grade for </a:t>
            </a:r>
            <a:r>
              <a:rPr lang="en-US" dirty="0" smtClean="0"/>
              <a:t>Project </a:t>
            </a:r>
            <a:r>
              <a:rPr lang="en-US" dirty="0"/>
              <a:t>2</a:t>
            </a:r>
          </a:p>
          <a:p>
            <a:r>
              <a:rPr lang="en-US" dirty="0" smtClean="0"/>
              <a:t>Important!  Tested, trusted robust code that implements A and B much better than buggy, unreliable code that attempts part C</a:t>
            </a:r>
          </a:p>
          <a:p>
            <a:r>
              <a:rPr lang="en-US" dirty="0"/>
              <a:t>Work </a:t>
            </a:r>
            <a:r>
              <a:rPr lang="en-US" i="1" dirty="0"/>
              <a:t>alone</a:t>
            </a:r>
            <a:r>
              <a:rPr lang="en-US" dirty="0"/>
              <a:t> (Project 3 in teams)</a:t>
            </a:r>
          </a:p>
          <a:p>
            <a:pPr lvl="1"/>
            <a:r>
              <a:rPr lang="en-US" dirty="0"/>
              <a:t>Can collaborate for debugging, discussion but all coding done separately (do not send/swap code</a:t>
            </a:r>
            <a:r>
              <a:rPr lang="en-US" dirty="0" smtClean="0"/>
              <a:t>!)</a:t>
            </a:r>
          </a:p>
        </p:txBody>
      </p:sp>
      <p:pic>
        <p:nvPicPr>
          <p:cNvPr id="4098" name="Picture 2" descr="Free Dragonfly Clip Art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10200"/>
            <a:ext cx="16764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Dragonfly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054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</a:t>
            </a:r>
            <a:r>
              <a:rPr lang="en-US" dirty="0"/>
              <a:t>and stop gracefully</a:t>
            </a:r>
          </a:p>
          <a:p>
            <a:r>
              <a:rPr lang="en-US" dirty="0"/>
              <a:t>Log time-stamped messages to file</a:t>
            </a:r>
          </a:p>
          <a:p>
            <a:r>
              <a:rPr lang="en-US" dirty="0"/>
              <a:t>Adding and removing of game objects</a:t>
            </a:r>
          </a:p>
          <a:p>
            <a:pPr lvl="1"/>
            <a:r>
              <a:rPr lang="en-US" dirty="0"/>
              <a:t>Objects have 2d game world positions</a:t>
            </a:r>
          </a:p>
          <a:p>
            <a:r>
              <a:rPr lang="en-US" dirty="0"/>
              <a:t>Running a game loop with:</a:t>
            </a:r>
          </a:p>
          <a:p>
            <a:pPr lvl="1"/>
            <a:r>
              <a:rPr lang="en-US" dirty="0"/>
              <a:t>A fixed rate (e.g. 30 Hz)</a:t>
            </a:r>
          </a:p>
          <a:p>
            <a:pPr lvl="1"/>
            <a:r>
              <a:rPr lang="en-US" dirty="0"/>
              <a:t>Updates sent to all objects each </a:t>
            </a:r>
            <a:r>
              <a:rPr lang="en-US" dirty="0" smtClean="0"/>
              <a:t>tick</a:t>
            </a:r>
          </a:p>
          <a:p>
            <a:pPr lvl="2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Note!  No visual depiction needed for Part A!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3000" dirty="0" smtClean="0"/>
              <a:t>Output to screen or, better, </a:t>
            </a:r>
            <a:r>
              <a:rPr lang="en-US" sz="3000" dirty="0" err="1" smtClean="0"/>
              <a:t>logfile</a:t>
            </a:r>
            <a:r>
              <a:rPr lang="en-US" sz="3000" dirty="0" smtClean="0"/>
              <a:t> via </a:t>
            </a:r>
            <a:r>
              <a:rPr lang="en-US" sz="3000" dirty="0" err="1" smtClean="0"/>
              <a:t>LogManager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Free Dragonfly Clip Art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2090517" cy="12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4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A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LogManager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flexible means of data entry (integers, strings, ...)</a:t>
            </a:r>
          </a:p>
          <a:p>
            <a:r>
              <a:rPr lang="en-US" dirty="0"/>
              <a:t>Clock</a:t>
            </a:r>
          </a:p>
          <a:p>
            <a:pPr lvl="1"/>
            <a:r>
              <a:rPr lang="en-US" dirty="0"/>
              <a:t>milliseconds of resolution for timing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location</a:t>
            </a:r>
          </a:p>
          <a:p>
            <a:r>
              <a:rPr lang="en-US" dirty="0" err="1"/>
              <a:t>GameManger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game loop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event handler</a:t>
            </a:r>
          </a:p>
          <a:p>
            <a:r>
              <a:rPr lang="en-US" dirty="0" err="1" smtClean="0"/>
              <a:t>ObjectList</a:t>
            </a:r>
            <a:endParaRPr lang="en-US" dirty="0"/>
          </a:p>
          <a:p>
            <a:pPr lvl="1"/>
            <a:r>
              <a:rPr lang="en-US" dirty="0"/>
              <a:t>store 1+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dirty="0" err="1" smtClean="0"/>
              <a:t>ObjectListIterator</a:t>
            </a:r>
            <a:endParaRPr lang="en-US" dirty="0"/>
          </a:p>
          <a:p>
            <a:pPr lvl="1"/>
            <a:r>
              <a:rPr lang="en-US" dirty="0"/>
              <a:t>iterate through </a:t>
            </a:r>
            <a:r>
              <a:rPr lang="en-US" dirty="0" err="1" smtClean="0"/>
              <a:t>ObjectList</a:t>
            </a:r>
            <a:endParaRPr lang="en-US" dirty="0"/>
          </a:p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/>
              <a:t>store all game programmer </a:t>
            </a:r>
            <a:r>
              <a:rPr lang="en-US" dirty="0" smtClean="0"/>
              <a:t>game 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smtClean="0"/>
              <a:t>game objects</a:t>
            </a:r>
            <a:endParaRPr lang="en-US" dirty="0"/>
          </a:p>
          <a:p>
            <a:pPr lvl="1"/>
            <a:r>
              <a:rPr lang="en-US" dirty="0"/>
              <a:t>can send an event to all </a:t>
            </a:r>
            <a:r>
              <a:rPr lang="en-US" dirty="0" smtClean="0"/>
              <a:t>game objects</a:t>
            </a:r>
            <a:endParaRPr lang="en-US" dirty="0"/>
          </a:p>
          <a:p>
            <a:r>
              <a:rPr lang="en-US" dirty="0"/>
              <a:t>Event</a:t>
            </a:r>
          </a:p>
          <a:p>
            <a:pPr lvl="1"/>
            <a:r>
              <a:rPr lang="en-US" dirty="0"/>
              <a:t>getting/setting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  <p:pic>
        <p:nvPicPr>
          <p:cNvPr id="6146" name="Picture 2" descr="Free Dragonfly Clip Art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3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Grading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LogManager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Clock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Position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(Game) Object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ObjectList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Iterator 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Event 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42" name="Picture 2" descr="Free Dragonfly Clip Art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327265" cy="132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2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Dragonfly Naiad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/>
              <a:t>Support 2d (</a:t>
            </a:r>
            <a:r>
              <a:rPr lang="en-US" dirty="0" err="1"/>
              <a:t>ascii</a:t>
            </a:r>
            <a:r>
              <a:rPr lang="en-US" dirty="0"/>
              <a:t>) characters</a:t>
            </a:r>
          </a:p>
          <a:p>
            <a:pPr lvl="1"/>
            <a:r>
              <a:rPr lang="en-US" dirty="0"/>
              <a:t>Clean refresh each game loop</a:t>
            </a:r>
          </a:p>
          <a:p>
            <a:pPr lvl="1"/>
            <a:r>
              <a:rPr lang="en-US" dirty="0"/>
              <a:t>Support color</a:t>
            </a:r>
          </a:p>
          <a:p>
            <a:r>
              <a:rPr lang="en-US" dirty="0"/>
              <a:t>Input</a:t>
            </a:r>
          </a:p>
          <a:p>
            <a:pPr lvl="1"/>
            <a:r>
              <a:rPr lang="en-US" dirty="0"/>
              <a:t>Accept non-blocking keyboard and mouse input</a:t>
            </a:r>
          </a:p>
          <a:p>
            <a:pPr lvl="1"/>
            <a:r>
              <a:rPr lang="en-US" dirty="0"/>
              <a:t>Send </a:t>
            </a:r>
            <a:r>
              <a:rPr lang="en-US" dirty="0" smtClean="0"/>
              <a:t>event </a:t>
            </a:r>
            <a:r>
              <a:rPr lang="en-US" dirty="0"/>
              <a:t>to interested game objects</a:t>
            </a:r>
          </a:p>
          <a:p>
            <a:r>
              <a:rPr lang="en-US" dirty="0"/>
              <a:t>Collisions</a:t>
            </a:r>
          </a:p>
          <a:p>
            <a:pPr lvl="1"/>
            <a:r>
              <a:rPr lang="en-US" dirty="0"/>
              <a:t>Detect between solid </a:t>
            </a:r>
            <a:r>
              <a:rPr lang="en-US" dirty="0" smtClean="0"/>
              <a:t>objects (note, need "</a:t>
            </a:r>
            <a:r>
              <a:rPr lang="en-US" dirty="0"/>
              <a:t>solid" attribute for game </a:t>
            </a:r>
            <a:r>
              <a:rPr lang="en-US" dirty="0" smtClean="0"/>
              <a:t>objects)</a:t>
            </a:r>
            <a:endParaRPr lang="en-US" dirty="0"/>
          </a:p>
          <a:p>
            <a:pPr lvl="1"/>
            <a:r>
              <a:rPr lang="en-US" dirty="0"/>
              <a:t>Send </a:t>
            </a:r>
            <a:r>
              <a:rPr lang="en-US" dirty="0" smtClean="0"/>
              <a:t>event </a:t>
            </a:r>
            <a:r>
              <a:rPr lang="en-US" dirty="0"/>
              <a:t>to both objects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pPr lvl="1"/>
            <a:r>
              <a:rPr lang="en-US" dirty="0"/>
              <a:t>Deferred, batch removal of game objects (</a:t>
            </a:r>
            <a:r>
              <a:rPr lang="en-US" dirty="0" err="1"/>
              <a:t>markForDelete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 event filtering, where game objects register when interested</a:t>
            </a:r>
          </a:p>
          <a:p>
            <a:pPr lvl="1"/>
            <a:r>
              <a:rPr lang="en-US" dirty="0"/>
              <a:t>Provide "altitude" attribute for game objects for layered drawing</a:t>
            </a:r>
          </a:p>
          <a:p>
            <a:pPr lvl="1"/>
            <a:r>
              <a:rPr lang="en-US" dirty="0"/>
              <a:t>Send "</a:t>
            </a:r>
            <a:r>
              <a:rPr lang="en-US" dirty="0" err="1"/>
              <a:t>outofbounds</a:t>
            </a:r>
            <a:r>
              <a:rPr lang="en-US" dirty="0"/>
              <a:t>" event when objects off </a:t>
            </a:r>
            <a:r>
              <a:rPr lang="en-US" dirty="0" smtClean="0"/>
              <a:t>screen</a:t>
            </a:r>
            <a:endParaRPr lang="en-US" dirty="0"/>
          </a:p>
        </p:txBody>
      </p:sp>
      <p:pic>
        <p:nvPicPr>
          <p:cNvPr id="1026" name="Picture 2" descr="Free Dragonfly Clip Art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81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Part B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Manager (base class)</a:t>
            </a:r>
          </a:p>
          <a:p>
            <a:pPr lvl="1"/>
            <a:r>
              <a:rPr lang="en-US" dirty="0" smtClean="0"/>
              <a:t>Support event </a:t>
            </a:r>
            <a:r>
              <a:rPr lang="en-US" dirty="0" err="1" smtClean="0"/>
              <a:t>filt</a:t>
            </a:r>
            <a:r>
              <a:rPr lang="en-US" dirty="0" smtClean="0"/>
              <a:t> </a:t>
            </a:r>
            <a:r>
              <a:rPr lang="en-US" dirty="0"/>
              <a:t>(register, </a:t>
            </a:r>
            <a:r>
              <a:rPr lang="en-US" dirty="0" smtClean="0"/>
              <a:t>unregister, </a:t>
            </a:r>
            <a:r>
              <a:rPr lang="en-US" dirty="0" err="1" smtClean="0"/>
              <a:t>onEvent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Modify game loop</a:t>
            </a:r>
          </a:p>
          <a:p>
            <a:pPr lvl="2"/>
            <a:r>
              <a:rPr lang="en-US" dirty="0"/>
              <a:t>Get input (</a:t>
            </a:r>
            <a:r>
              <a:rPr lang="en-US" dirty="0" err="1"/>
              <a:t>InputManager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Have objects draw themselves (</a:t>
            </a:r>
            <a:r>
              <a:rPr lang="en-US" dirty="0" err="1"/>
              <a:t>WorldManager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Refresh screen (</a:t>
            </a:r>
            <a:r>
              <a:rPr lang="en-US" dirty="0" err="1"/>
              <a:t>GraphicsManager</a:t>
            </a:r>
            <a:r>
              <a:rPr lang="en-US" dirty="0"/>
              <a:t>)</a:t>
            </a:r>
          </a:p>
          <a:p>
            <a:r>
              <a:rPr lang="en-US" dirty="0" err="1"/>
              <a:t>GraphicsManager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Draw character at 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smtClean="0"/>
              <a:t>with/without </a:t>
            </a:r>
            <a:r>
              <a:rPr lang="en-US" dirty="0"/>
              <a:t>color</a:t>
            </a:r>
          </a:p>
          <a:p>
            <a:pPr lvl="1"/>
            <a:r>
              <a:rPr lang="en-US" dirty="0"/>
              <a:t>Detect and store </a:t>
            </a:r>
            <a:r>
              <a:rPr lang="en-US" dirty="0" err="1" smtClean="0"/>
              <a:t>horiz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vert</a:t>
            </a:r>
            <a:r>
              <a:rPr lang="en-US" dirty="0" smtClean="0"/>
              <a:t> screen size</a:t>
            </a:r>
            <a:endParaRPr lang="en-US" dirty="0"/>
          </a:p>
          <a:p>
            <a:pPr lvl="1"/>
            <a:r>
              <a:rPr lang="en-US" dirty="0" err="1"/>
              <a:t>SwapBuffers</a:t>
            </a:r>
            <a:r>
              <a:rPr lang="en-US" dirty="0"/>
              <a:t> to refresh display to latest world</a:t>
            </a:r>
          </a:p>
          <a:p>
            <a:r>
              <a:rPr lang="en-US" dirty="0" err="1"/>
              <a:t>InputManager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Allow registration for only valid events</a:t>
            </a:r>
          </a:p>
          <a:p>
            <a:pPr lvl="1"/>
            <a:r>
              <a:rPr lang="en-US" dirty="0"/>
              <a:t>Support keyboard and mouse </a:t>
            </a:r>
            <a:r>
              <a:rPr lang="en-US" dirty="0" smtClean="0"/>
              <a:t>input</a:t>
            </a:r>
          </a:p>
          <a:p>
            <a:r>
              <a:rPr lang="en-US" dirty="0" err="1" smtClean="0"/>
              <a:t>EventKeyboard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key </a:t>
            </a:r>
            <a:r>
              <a:rPr lang="en-US" dirty="0" smtClean="0"/>
              <a:t>pressed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 smtClean="0"/>
              <a:t>Batched </a:t>
            </a:r>
            <a:r>
              <a:rPr lang="en-US" dirty="0"/>
              <a:t>removal </a:t>
            </a:r>
            <a:r>
              <a:rPr lang="en-US" dirty="0" smtClean="0"/>
              <a:t>in </a:t>
            </a:r>
            <a:r>
              <a:rPr lang="en-US" dirty="0"/>
              <a:t>update (</a:t>
            </a:r>
            <a:r>
              <a:rPr lang="en-US" dirty="0" err="1"/>
              <a:t>markForDelete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 boundary limits (equal to screen limits)</a:t>
            </a:r>
          </a:p>
          <a:p>
            <a:pPr lvl="1"/>
            <a:r>
              <a:rPr lang="en-US" dirty="0"/>
              <a:t>Detect </a:t>
            </a:r>
            <a:r>
              <a:rPr lang="en-US" dirty="0" smtClean="0"/>
              <a:t>collisions (sending events to both)</a:t>
            </a:r>
            <a:endParaRPr lang="en-US" dirty="0"/>
          </a:p>
          <a:p>
            <a:pPr lvl="1"/>
            <a:r>
              <a:rPr lang="en-US" dirty="0"/>
              <a:t>Move objects</a:t>
            </a:r>
          </a:p>
          <a:p>
            <a:pPr lvl="2"/>
            <a:r>
              <a:rPr lang="en-US" dirty="0"/>
              <a:t>If out of bounds, provide event</a:t>
            </a:r>
          </a:p>
          <a:p>
            <a:pPr lvl="2"/>
            <a:r>
              <a:rPr lang="en-US" dirty="0"/>
              <a:t>If solid, provide collisions (detection and </a:t>
            </a:r>
            <a:r>
              <a:rPr lang="en-US" dirty="0" smtClean="0"/>
              <a:t>events)</a:t>
            </a:r>
            <a:endParaRPr lang="en-US" dirty="0"/>
          </a:p>
          <a:p>
            <a:pPr lvl="1"/>
            <a:r>
              <a:rPr lang="en-US" dirty="0"/>
              <a:t>Draw method, where all objects draw themselves</a:t>
            </a:r>
          </a:p>
          <a:p>
            <a:pPr lvl="2"/>
            <a:r>
              <a:rPr lang="en-US" dirty="0" smtClean="0"/>
              <a:t>Altitude , </a:t>
            </a:r>
            <a:r>
              <a:rPr lang="en-US" dirty="0"/>
              <a:t>where lowest objects drawn first</a:t>
            </a:r>
          </a:p>
          <a:p>
            <a:r>
              <a:rPr lang="en-US" dirty="0" err="1"/>
              <a:t>GameObject</a:t>
            </a:r>
            <a:endParaRPr lang="en-US" dirty="0"/>
          </a:p>
          <a:p>
            <a:pPr lvl="1"/>
            <a:r>
              <a:rPr lang="en-US" dirty="0"/>
              <a:t>Solidness</a:t>
            </a:r>
          </a:p>
          <a:p>
            <a:pPr lvl="1"/>
            <a:r>
              <a:rPr lang="en-US" dirty="0"/>
              <a:t>Altitude</a:t>
            </a:r>
          </a:p>
          <a:p>
            <a:r>
              <a:rPr lang="en-US" dirty="0" err="1"/>
              <a:t>EventOut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r>
              <a:rPr lang="en-US" dirty="0" err="1"/>
              <a:t>EventCollision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both objects in collision</a:t>
            </a:r>
          </a:p>
          <a:p>
            <a:pPr lvl="1"/>
            <a:r>
              <a:rPr lang="en-US" dirty="0"/>
              <a:t>Getting/setting collision </a:t>
            </a:r>
            <a:r>
              <a:rPr lang="en-US" dirty="0" smtClean="0"/>
              <a:t>position</a:t>
            </a:r>
          </a:p>
          <a:p>
            <a:r>
              <a:rPr lang="en-US" dirty="0" err="1"/>
              <a:t>EventMouse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mouse action (button)</a:t>
            </a:r>
          </a:p>
          <a:p>
            <a:pPr lvl="1"/>
            <a:r>
              <a:rPr lang="en-US" dirty="0"/>
              <a:t>Getting/setting (</a:t>
            </a:r>
            <a:r>
              <a:rPr lang="en-US" dirty="0" err="1"/>
              <a:t>x,y</a:t>
            </a:r>
            <a:r>
              <a:rPr lang="en-US" dirty="0"/>
              <a:t>) location on screen</a:t>
            </a:r>
          </a:p>
          <a:p>
            <a:pPr lvl="1"/>
            <a:endParaRPr lang="en-US" dirty="0"/>
          </a:p>
        </p:txBody>
      </p:sp>
      <p:pic>
        <p:nvPicPr>
          <p:cNvPr id="2050" name="Picture 2" descr="Free Dragonfly Clip Art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990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1032</Words>
  <Application>Microsoft Office PowerPoint</Application>
  <PresentationFormat>On-screen Show (4:3)</PresentationFormat>
  <Paragraphs>249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Project 2</vt:lpstr>
      <vt:lpstr>Overview</vt:lpstr>
      <vt:lpstr>Dragonfly Parts (1 of 2)</vt:lpstr>
      <vt:lpstr>Dragonfly Parts (2 of 2)</vt:lpstr>
      <vt:lpstr>Part A – Dragonfly Egg</vt:lpstr>
      <vt:lpstr>Part A Classes</vt:lpstr>
      <vt:lpstr>Part A – Grading</vt:lpstr>
      <vt:lpstr>Part B – Dragonfly Naiad</vt:lpstr>
      <vt:lpstr>Part B – Classes</vt:lpstr>
      <vt:lpstr>Part B – Grading</vt:lpstr>
      <vt:lpstr>Part C - Dragonfly</vt:lpstr>
      <vt:lpstr>Part C – Classes</vt:lpstr>
      <vt:lpstr>Part C - Grading</vt:lpstr>
      <vt:lpstr>Development</vt:lpstr>
      <vt:lpstr>Resources</vt:lpstr>
      <vt:lpstr>Hand In (1 of 2)</vt:lpstr>
      <vt:lpstr>Hand In (2 of 2)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</dc:title>
  <dc:creator>Mark Claypool</dc:creator>
  <cp:lastModifiedBy>Mark Claypool</cp:lastModifiedBy>
  <cp:revision>62</cp:revision>
  <cp:lastPrinted>2012-01-13T10:32:13Z</cp:lastPrinted>
  <dcterms:created xsi:type="dcterms:W3CDTF">2012-01-13T02:42:08Z</dcterms:created>
  <dcterms:modified xsi:type="dcterms:W3CDTF">2012-09-19T20:19:00Z</dcterms:modified>
</cp:coreProperties>
</file>