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3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48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DA9B-59F3-4F57-988B-0C8D480B9095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5DE4-1C71-4D64-9EC6-224453EB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12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DA9B-59F3-4F57-988B-0C8D480B9095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5DE4-1C71-4D64-9EC6-224453EB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59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DA9B-59F3-4F57-988B-0C8D480B9095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5DE4-1C71-4D64-9EC6-224453EB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9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DA9B-59F3-4F57-988B-0C8D480B9095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5DE4-1C71-4D64-9EC6-224453EB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23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DA9B-59F3-4F57-988B-0C8D480B9095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5DE4-1C71-4D64-9EC6-224453EB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24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DA9B-59F3-4F57-988B-0C8D480B9095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5DE4-1C71-4D64-9EC6-224453EB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70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DA9B-59F3-4F57-988B-0C8D480B9095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5DE4-1C71-4D64-9EC6-224453EB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DA9B-59F3-4F57-988B-0C8D480B9095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5DE4-1C71-4D64-9EC6-224453EB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2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DA9B-59F3-4F57-988B-0C8D480B9095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5DE4-1C71-4D64-9EC6-224453EB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6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DA9B-59F3-4F57-988B-0C8D480B9095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5DE4-1C71-4D64-9EC6-224453EB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34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DA9B-59F3-4F57-988B-0C8D480B9095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5DE4-1C71-4D64-9EC6-224453EB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0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EDA9B-59F3-4F57-988B-0C8D480B9095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35DE4-1C71-4D64-9EC6-224453EBB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9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eb.cs.wpi.edu/~imgd4000/d15/slides/millington-3.5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188" y="486291"/>
            <a:ext cx="7772400" cy="1470025"/>
          </a:xfrm>
        </p:spPr>
        <p:txBody>
          <a:bodyPr/>
          <a:lstStyle/>
          <a:p>
            <a:r>
              <a:rPr lang="en-US" dirty="0" smtClean="0"/>
              <a:t>The Firing Solution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388" y="1828800"/>
            <a:ext cx="91440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IMGD 4000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Due: </a:t>
            </a:r>
            <a:r>
              <a:rPr lang="en-US" dirty="0" smtClean="0">
                <a:solidFill>
                  <a:schemeClr val="tx1"/>
                </a:solidFill>
              </a:rPr>
              <a:t>optional, but no later than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May 5</a:t>
            </a:r>
            <a:r>
              <a:rPr lang="en-US" baseline="30000" dirty="0" smtClean="0">
                <a:solidFill>
                  <a:srgbClr val="0070C0"/>
                </a:solidFill>
              </a:rPr>
              <a:t>th</a:t>
            </a:r>
            <a:r>
              <a:rPr lang="en-US" dirty="0" smtClean="0">
                <a:solidFill>
                  <a:srgbClr val="0070C0"/>
                </a:solidFill>
              </a:rPr>
              <a:t>, 11:59pm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60041" y="3962400"/>
            <a:ext cx="5016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Note!  No “late” submission allowed for this project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649" y="4648200"/>
            <a:ext cx="2795479" cy="1769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9796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Goal: </a:t>
            </a:r>
            <a:r>
              <a:rPr lang="en-US" dirty="0" smtClean="0"/>
              <a:t>P</a:t>
            </a:r>
            <a:r>
              <a:rPr lang="en-US" dirty="0" smtClean="0"/>
              <a:t>ractice </a:t>
            </a:r>
            <a:r>
              <a:rPr lang="en-US" dirty="0"/>
              <a:t>coding </a:t>
            </a:r>
            <a:r>
              <a:rPr lang="en-US" dirty="0" smtClean="0"/>
              <a:t>simple </a:t>
            </a:r>
            <a:r>
              <a:rPr lang="en-US" dirty="0"/>
              <a:t>kinematics-based behavior using vectors in </a:t>
            </a:r>
            <a:r>
              <a:rPr lang="en-US" dirty="0" smtClean="0"/>
              <a:t>UE4</a:t>
            </a:r>
            <a:endParaRPr lang="en-US" dirty="0" smtClean="0"/>
          </a:p>
          <a:p>
            <a:r>
              <a:rPr lang="en-US" i="1" dirty="0" smtClean="0"/>
              <a:t>Optional</a:t>
            </a:r>
          </a:p>
          <a:p>
            <a:pPr lvl="1"/>
            <a:r>
              <a:rPr lang="en-US" dirty="0" smtClean="0"/>
              <a:t>Extra 5% added to grade</a:t>
            </a:r>
          </a:p>
          <a:p>
            <a:r>
              <a:rPr lang="en-US" dirty="0" smtClean="0"/>
              <a:t>Make simple demonstration of cannon hitting target</a:t>
            </a:r>
          </a:p>
          <a:p>
            <a:pPr lvl="1"/>
            <a:r>
              <a:rPr lang="en-US" dirty="0" smtClean="0"/>
              <a:t>Cannon speed fixed</a:t>
            </a:r>
            <a:endParaRPr lang="en-US" dirty="0" smtClean="0"/>
          </a:p>
          <a:p>
            <a:pPr lvl="1"/>
            <a:r>
              <a:rPr lang="en-US" dirty="0" smtClean="0"/>
              <a:t>Target moveable</a:t>
            </a:r>
            <a:endParaRPr lang="en-US" dirty="0" smtClean="0"/>
          </a:p>
          <a:p>
            <a:pPr lvl="1"/>
            <a:r>
              <a:rPr lang="en-US" dirty="0" smtClean="0"/>
              <a:t>Cannon vector automatic to hit </a:t>
            </a:r>
          </a:p>
          <a:p>
            <a:r>
              <a:rPr lang="en-US" dirty="0" smtClean="0"/>
              <a:t>Done </a:t>
            </a:r>
            <a:r>
              <a:rPr lang="en-US" i="1" dirty="0" smtClean="0"/>
              <a:t>solo</a:t>
            </a:r>
            <a:r>
              <a:rPr lang="en-US" dirty="0" smtClean="0"/>
              <a:t> </a:t>
            </a:r>
            <a:endParaRPr lang="en-US" dirty="0" smtClean="0"/>
          </a:p>
        </p:txBody>
      </p:sp>
      <p:pic>
        <p:nvPicPr>
          <p:cNvPr id="5" name="Picture 4" descr="https://encrypted-tbn2.gstatic.com/images?q=tbn:ANd9GcTUTPHBnMr5CVZF5JlN9XcCnWRn8QmLMVPtGew1iSmjde-Tj9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147" y="2133600"/>
            <a:ext cx="660400" cy="66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39E7B5C3-D111-594E-9409-B8B9F6456223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60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Simple </a:t>
            </a:r>
            <a:r>
              <a:rPr lang="en-US" dirty="0"/>
              <a:t>cylinder for </a:t>
            </a:r>
            <a:r>
              <a:rPr lang="en-US" dirty="0" smtClean="0"/>
              <a:t>cannon</a:t>
            </a:r>
          </a:p>
          <a:p>
            <a:pPr lvl="1"/>
            <a:r>
              <a:rPr lang="en-US" dirty="0" smtClean="0"/>
              <a:t>Sphere </a:t>
            </a:r>
            <a:r>
              <a:rPr lang="en-US" dirty="0"/>
              <a:t>for the </a:t>
            </a:r>
            <a:r>
              <a:rPr lang="en-US" dirty="0" smtClean="0"/>
              <a:t>projectile</a:t>
            </a:r>
          </a:p>
          <a:p>
            <a:pPr lvl="1"/>
            <a:r>
              <a:rPr lang="en-US" dirty="0" smtClean="0"/>
              <a:t>Cube </a:t>
            </a:r>
            <a:r>
              <a:rPr lang="en-US" dirty="0"/>
              <a:t>for </a:t>
            </a:r>
            <a:r>
              <a:rPr lang="en-US" dirty="0" smtClean="0"/>
              <a:t>target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on a </a:t>
            </a:r>
            <a:r>
              <a:rPr lang="en-US" dirty="0" smtClean="0"/>
              <a:t>plane</a:t>
            </a:r>
            <a:endParaRPr lang="en-US" dirty="0"/>
          </a:p>
          <a:p>
            <a:r>
              <a:rPr lang="en-US" dirty="0" smtClean="0"/>
              <a:t>Simple interface</a:t>
            </a:r>
          </a:p>
          <a:p>
            <a:pPr lvl="1"/>
            <a:r>
              <a:rPr lang="en-US" dirty="0" smtClean="0"/>
              <a:t>e.g., arrow keys </a:t>
            </a:r>
            <a:r>
              <a:rPr lang="en-US" dirty="0"/>
              <a:t>to </a:t>
            </a:r>
            <a:r>
              <a:rPr lang="en-US" dirty="0" smtClean="0"/>
              <a:t>move target</a:t>
            </a:r>
            <a:endParaRPr lang="en-US" dirty="0"/>
          </a:p>
          <a:p>
            <a:pPr lvl="1"/>
            <a:r>
              <a:rPr lang="en-US" dirty="0" smtClean="0"/>
              <a:t>e.g., key press to fire cannon</a:t>
            </a:r>
          </a:p>
          <a:p>
            <a:r>
              <a:rPr lang="en-US" dirty="0" smtClean="0"/>
              <a:t>Show movement of projectile in parabola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Challenge: </a:t>
            </a:r>
            <a:r>
              <a:rPr lang="en-US" dirty="0"/>
              <a:t>Angle of cannon should automatically adjust so that projectile hits target</a:t>
            </a:r>
          </a:p>
          <a:p>
            <a:pPr lvl="1"/>
            <a:r>
              <a:rPr lang="en-US" dirty="0"/>
              <a:t>Uses minimum time</a:t>
            </a:r>
          </a:p>
          <a:p>
            <a:pPr lvl="1"/>
            <a:r>
              <a:rPr lang="en-US" dirty="0"/>
              <a:t>Indicate if target is out of range</a:t>
            </a:r>
          </a:p>
          <a:p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9E7B5C3-D111-594E-9409-B8B9F645622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989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 </a:t>
            </a:r>
            <a:r>
              <a:rPr lang="en-US" dirty="0"/>
              <a:t>p</a:t>
            </a:r>
            <a:r>
              <a:rPr lang="en-US" dirty="0" smtClean="0"/>
              <a:t>hysics lecture notes</a:t>
            </a:r>
          </a:p>
          <a:p>
            <a:r>
              <a:rPr lang="en-US" dirty="0" smtClean="0"/>
              <a:t>See </a:t>
            </a:r>
            <a:r>
              <a:rPr lang="en-US" dirty="0">
                <a:solidFill>
                  <a:schemeClr val="hlink"/>
                </a:solidFill>
                <a:hlinkClick r:id="rId2"/>
              </a:rPr>
              <a:t>Millington 3.5.3 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39E7B5C3-D111-594E-9409-B8B9F6456223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69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 Windows .exe</a:t>
            </a:r>
          </a:p>
          <a:p>
            <a:pPr lvl="1"/>
            <a:r>
              <a:rPr lang="en-US" dirty="0" smtClean="0"/>
              <a:t>Put online for download at URL</a:t>
            </a:r>
          </a:p>
          <a:p>
            <a:r>
              <a:rPr lang="en-US" dirty="0" smtClean="0"/>
              <a:t>Make README.txt with URL</a:t>
            </a:r>
          </a:p>
          <a:p>
            <a:r>
              <a:rPr lang="en-US" dirty="0" smtClean="0"/>
              <a:t>Zip up source code only and README.txt</a:t>
            </a:r>
          </a:p>
          <a:p>
            <a:r>
              <a:rPr lang="en-US" dirty="0" smtClean="0"/>
              <a:t>Submit zip via </a:t>
            </a:r>
            <a:r>
              <a:rPr lang="en-US" dirty="0" err="1" smtClean="0"/>
              <a:t>turnin</a:t>
            </a:r>
            <a:endParaRPr lang="en-US" dirty="0" smtClean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39E7B5C3-D111-594E-9409-B8B9F6456223}" type="slidenum">
              <a:rPr lang="en-US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97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Rubric on Web page</a:t>
            </a:r>
          </a:p>
          <a:p>
            <a:r>
              <a:rPr lang="en-US" dirty="0" smtClean="0"/>
              <a:t>Must get “C” or above to get any credit</a:t>
            </a:r>
          </a:p>
          <a:p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39E7B5C3-D111-594E-9409-B8B9F6456223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68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183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Firing Solution</vt:lpstr>
      <vt:lpstr>Overview</vt:lpstr>
      <vt:lpstr>Details</vt:lpstr>
      <vt:lpstr>Hints</vt:lpstr>
      <vt:lpstr>Submission</vt:lpstr>
      <vt:lpstr>Grading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IMGD 4000</dc:title>
  <dc:creator>Mark Claypool</dc:creator>
  <cp:lastModifiedBy>Mark Claypool</cp:lastModifiedBy>
  <cp:revision>19</cp:revision>
  <dcterms:created xsi:type="dcterms:W3CDTF">2015-03-16T22:41:41Z</dcterms:created>
  <dcterms:modified xsi:type="dcterms:W3CDTF">2015-03-27T13:14:35Z</dcterms:modified>
</cp:coreProperties>
</file>