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62" r:id="rId4"/>
    <p:sldId id="264" r:id="rId5"/>
    <p:sldId id="258" r:id="rId6"/>
    <p:sldId id="259" r:id="rId7"/>
    <p:sldId id="260" r:id="rId8"/>
    <p:sldId id="276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3D28-A5A7-417D-B7CE-75E9E6FCC09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CD2-4947-42AB-A5B7-40CAC4A47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877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3D28-A5A7-417D-B7CE-75E9E6FCC09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CD2-4947-42AB-A5B7-40CAC4A47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931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3D28-A5A7-417D-B7CE-75E9E6FCC09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CD2-4947-42AB-A5B7-40CAC4A47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188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3D28-A5A7-417D-B7CE-75E9E6FCC09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CD2-4947-42AB-A5B7-40CAC4A47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351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3D28-A5A7-417D-B7CE-75E9E6FCC09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CD2-4947-42AB-A5B7-40CAC4A47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558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3D28-A5A7-417D-B7CE-75E9E6FCC09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CD2-4947-42AB-A5B7-40CAC4A47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669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3D28-A5A7-417D-B7CE-75E9E6FCC09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CD2-4947-42AB-A5B7-40CAC4A47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15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3D28-A5A7-417D-B7CE-75E9E6FCC09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CD2-4947-42AB-A5B7-40CAC4A47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552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3D28-A5A7-417D-B7CE-75E9E6FCC09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CD2-4947-42AB-A5B7-40CAC4A47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11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3D28-A5A7-417D-B7CE-75E9E6FCC09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CD2-4947-42AB-A5B7-40CAC4A47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18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3D28-A5A7-417D-B7CE-75E9E6FCC09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CD2-4947-42AB-A5B7-40CAC4A47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18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63D28-A5A7-417D-B7CE-75E9E6FCC09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74CD2-4947-42AB-A5B7-40CAC4A47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047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.wpi.edu/~imgd4000/d15/quickstart/source-control.html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lpheus.wpi.edu/~rich/courses/imgd4000-b12/projects" TargetMode="External"/><Relationship Id="rId2" Type="http://schemas.openxmlformats.org/officeDocument/2006/relationships/hyperlink" Target="http://alpheus.wpi.edu/~rich/courses/imgd4000-d12/projects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.wpi.edu/~imgd4000/d15/resources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/>
              <a:t>Game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4100" smtClean="0">
                <a:solidFill>
                  <a:srgbClr val="0070C0"/>
                </a:solidFill>
              </a:rPr>
              <a:t>IMGD 4000</a:t>
            </a:r>
            <a:endParaRPr lang="en-US" sz="4100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r>
              <a:rPr lang="en-US" b="1" u="sng" dirty="0" smtClean="0">
                <a:solidFill>
                  <a:schemeClr val="tx1"/>
                </a:solidFill>
              </a:rPr>
              <a:t>Due Dates: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/>
                </a:solidFill>
              </a:rPr>
              <a:t>Form Teams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March 18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/>
                </a:solidFill>
              </a:rPr>
              <a:t>Treatment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March 22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/>
                </a:solidFill>
              </a:rPr>
              <a:t>Website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March 29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/>
                </a:solidFill>
              </a:rPr>
              <a:t>Tech milestone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April 7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/>
                </a:solidFill>
              </a:rPr>
              <a:t>Alpha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0070C0"/>
                </a:solidFill>
              </a:rPr>
              <a:t>April 14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/>
                </a:solidFill>
              </a:rPr>
              <a:t>Beta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0070C0"/>
                </a:solidFill>
              </a:rPr>
              <a:t>April 29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/>
                </a:solidFill>
              </a:rPr>
              <a:t>Final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0070C0"/>
                </a:solidFill>
              </a:rPr>
              <a:t>May 3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/>
                </a:solidFill>
              </a:rPr>
              <a:t>Presentation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May 5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400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Document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Briefly describe </a:t>
            </a:r>
            <a:r>
              <a:rPr lang="en-US" dirty="0" smtClean="0"/>
              <a:t>tech in game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Physics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Force-based </a:t>
            </a:r>
            <a:r>
              <a:rPr lang="en-US" dirty="0" smtClean="0">
                <a:solidFill>
                  <a:srgbClr val="0070C0"/>
                </a:solidFill>
              </a:rPr>
              <a:t>Steering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Simple </a:t>
            </a:r>
            <a:r>
              <a:rPr lang="en-US" dirty="0" smtClean="0">
                <a:solidFill>
                  <a:srgbClr val="0070C0"/>
                </a:solidFill>
              </a:rPr>
              <a:t>Pathfinding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State-based </a:t>
            </a:r>
            <a:r>
              <a:rPr lang="en-US" dirty="0" smtClean="0">
                <a:solidFill>
                  <a:srgbClr val="0070C0"/>
                </a:solidFill>
              </a:rPr>
              <a:t>AI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Optional </a:t>
            </a:r>
            <a:r>
              <a:rPr lang="en-US" dirty="0"/>
              <a:t>technical element(s), if any?</a:t>
            </a:r>
          </a:p>
          <a:p>
            <a:r>
              <a:rPr lang="en-US" dirty="0"/>
              <a:t>Include all sketches, images, and concept </a:t>
            </a:r>
            <a:r>
              <a:rPr lang="en-US" dirty="0" smtClean="0"/>
              <a:t>art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Due Sunday!</a:t>
            </a:r>
          </a:p>
          <a:p>
            <a:r>
              <a:rPr lang="en-US" dirty="0" smtClean="0"/>
              <a:t>Email PDF to Claypool and </a:t>
            </a:r>
            <a:r>
              <a:rPr lang="en-US" dirty="0" err="1" smtClean="0"/>
              <a:t>Farbrook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Note, </a:t>
            </a:r>
            <a:r>
              <a:rPr lang="en-US" dirty="0" smtClean="0"/>
              <a:t>not </a:t>
            </a:r>
            <a:r>
              <a:rPr lang="en-US" dirty="0"/>
              <a:t>a "contract", but </a:t>
            </a:r>
            <a:r>
              <a:rPr lang="en-US" dirty="0" smtClean="0"/>
              <a:t>chance </a:t>
            </a:r>
            <a:r>
              <a:rPr lang="en-US" dirty="0"/>
              <a:t>for </a:t>
            </a:r>
            <a:r>
              <a:rPr lang="en-US" dirty="0" smtClean="0"/>
              <a:t>team </a:t>
            </a:r>
            <a:r>
              <a:rPr lang="en-US" dirty="0"/>
              <a:t>to think through most aspects of </a:t>
            </a:r>
            <a:r>
              <a:rPr lang="en-US" dirty="0" smtClean="0"/>
              <a:t>game </a:t>
            </a:r>
            <a:r>
              <a:rPr lang="en-US" dirty="0"/>
              <a:t>before </a:t>
            </a:r>
            <a:r>
              <a:rPr lang="en-US" dirty="0" smtClean="0"/>
              <a:t>starting!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7415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Source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 for </a:t>
            </a:r>
            <a:r>
              <a:rPr lang="en-US" dirty="0" err="1" smtClean="0"/>
              <a:t>Quickstart</a:t>
            </a:r>
            <a:endParaRPr lang="en-US" dirty="0" smtClean="0"/>
          </a:p>
          <a:p>
            <a:pPr lvl="1"/>
            <a:r>
              <a:rPr lang="en-US" dirty="0" err="1" smtClean="0"/>
              <a:t>FusionForge</a:t>
            </a:r>
            <a:endParaRPr lang="en-US" dirty="0" smtClean="0"/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or SVN</a:t>
            </a:r>
          </a:p>
          <a:p>
            <a:r>
              <a:rPr lang="en-US" dirty="0" smtClean="0"/>
              <a:t>Directory for assets (on right)</a:t>
            </a:r>
          </a:p>
          <a:p>
            <a:pPr lvl="1"/>
            <a:r>
              <a:rPr lang="en-US" dirty="0" smtClean="0"/>
              <a:t>Other folders for tech, as appropriate</a:t>
            </a:r>
          </a:p>
          <a:p>
            <a:r>
              <a:rPr lang="en-US" dirty="0" smtClean="0"/>
              <a:t>Help Artists, as needed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0070C0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oncept-art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ext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mages</a:t>
            </a:r>
            <a:endParaRPr lang="en-US" dirty="0"/>
          </a:p>
          <a:p>
            <a:pPr>
              <a:buClr>
                <a:srgbClr val="0070C0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haracter-sculpt</a:t>
            </a:r>
            <a:endParaRPr lang="en-US" dirty="0"/>
          </a:p>
          <a:p>
            <a:pPr>
              <a:buClr>
                <a:srgbClr val="0070C0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haracter-complete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nimations</a:t>
            </a:r>
            <a:endParaRPr lang="en-US" dirty="0"/>
          </a:p>
          <a:p>
            <a:pPr>
              <a:buClr>
                <a:srgbClr val="0070C0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S</a:t>
            </a:r>
            <a:r>
              <a:rPr lang="en-US" dirty="0" smtClean="0"/>
              <a:t>tatic-models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tatic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ovable</a:t>
            </a:r>
            <a:endParaRPr lang="en-US" dirty="0"/>
          </a:p>
          <a:p>
            <a:pPr>
              <a:buClr>
                <a:srgbClr val="0070C0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H</a:t>
            </a:r>
            <a:r>
              <a:rPr lang="en-US" dirty="0" smtClean="0"/>
              <a:t>ero-object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nvironment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udio</a:t>
            </a:r>
            <a:endParaRPr lang="en-US" dirty="0"/>
          </a:p>
          <a:p>
            <a:pPr lvl="2"/>
            <a:r>
              <a:rPr lang="en-US" dirty="0"/>
              <a:t>E</a:t>
            </a:r>
            <a:r>
              <a:rPr lang="en-US" dirty="0" smtClean="0"/>
              <a:t>nvironmental</a:t>
            </a:r>
            <a:endParaRPr lang="en-US" dirty="0"/>
          </a:p>
          <a:p>
            <a:pPr lvl="2"/>
            <a:r>
              <a:rPr lang="en-US" dirty="0" err="1"/>
              <a:t>T</a:t>
            </a:r>
            <a:r>
              <a:rPr lang="en-US" dirty="0" err="1" smtClean="0"/>
              <a:t>riggerable</a:t>
            </a:r>
            <a:endParaRPr lang="en-US" dirty="0"/>
          </a:p>
          <a:p>
            <a:pPr>
              <a:buClr>
                <a:srgbClr val="0070C0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dirty="0"/>
              <a:t>F</a:t>
            </a:r>
            <a:r>
              <a:rPr lang="en-US" dirty="0" smtClean="0"/>
              <a:t>inal-game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2579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development of game</a:t>
            </a:r>
          </a:p>
          <a:p>
            <a:r>
              <a:rPr lang="en-US" dirty="0" smtClean="0"/>
              <a:t>Include information on right</a:t>
            </a:r>
          </a:p>
          <a:p>
            <a:r>
              <a:rPr lang="en-US" dirty="0" smtClean="0"/>
              <a:t>Hosting up to you (e.g., WPI)</a:t>
            </a:r>
          </a:p>
          <a:p>
            <a:r>
              <a:rPr lang="en-US" dirty="0" smtClean="0"/>
              <a:t>Consider links from past offerings</a:t>
            </a:r>
          </a:p>
          <a:p>
            <a:pPr lvl="1"/>
            <a:r>
              <a:rPr lang="en-US" dirty="0" smtClean="0">
                <a:hlinkClick r:id="rId2"/>
              </a:rPr>
              <a:t>D12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B12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Team</a:t>
            </a:r>
            <a:r>
              <a:rPr lang="en-US" dirty="0"/>
              <a:t> (e.g., members, roles, contact information)</a:t>
            </a:r>
          </a:p>
          <a:p>
            <a:r>
              <a:rPr lang="en-US" dirty="0">
                <a:solidFill>
                  <a:srgbClr val="0070C0"/>
                </a:solidFill>
              </a:rPr>
              <a:t>Documents</a:t>
            </a:r>
            <a:r>
              <a:rPr lang="en-US" dirty="0"/>
              <a:t> (e.g., </a:t>
            </a:r>
            <a:r>
              <a:rPr lang="en-US" dirty="0" smtClean="0"/>
              <a:t>game treatment)</a:t>
            </a: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Artistic content </a:t>
            </a:r>
            <a:r>
              <a:rPr lang="en-US" dirty="0"/>
              <a:t>(e.g., Concept Art, Model Renders)</a:t>
            </a:r>
          </a:p>
          <a:p>
            <a:r>
              <a:rPr lang="en-US" dirty="0">
                <a:solidFill>
                  <a:srgbClr val="0070C0"/>
                </a:solidFill>
              </a:rPr>
              <a:t>Releases </a:t>
            </a:r>
            <a:r>
              <a:rPr lang="en-US" dirty="0"/>
              <a:t>(Tech, Alpha, Beta)</a:t>
            </a:r>
          </a:p>
          <a:p>
            <a:r>
              <a:rPr lang="en-US" dirty="0">
                <a:solidFill>
                  <a:srgbClr val="0070C0"/>
                </a:solidFill>
              </a:rPr>
              <a:t>Promotional materials </a:t>
            </a:r>
            <a:r>
              <a:rPr lang="en-US" dirty="0"/>
              <a:t>(e.g., Trailer)</a:t>
            </a:r>
          </a:p>
          <a:p>
            <a:r>
              <a:rPr lang="en-US" b="1" dirty="0"/>
              <a:t>Final </a:t>
            </a:r>
            <a:r>
              <a:rPr lang="en-US" b="1" dirty="0" smtClean="0"/>
              <a:t>game!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105400"/>
            <a:ext cx="2667000" cy="1015663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Professional</a:t>
            </a:r>
            <a:r>
              <a:rPr lang="en-US" sz="2000" dirty="0"/>
              <a:t>, outward representation of </a:t>
            </a:r>
            <a:r>
              <a:rPr lang="en-US" sz="2000" dirty="0" smtClean="0"/>
              <a:t>game </a:t>
            </a:r>
            <a:r>
              <a:rPr lang="en-US" sz="2000" dirty="0"/>
              <a:t>development </a:t>
            </a:r>
            <a:r>
              <a:rPr lang="en-US" sz="2000" dirty="0" smtClean="0"/>
              <a:t>effort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995797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Milestone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Short </a:t>
            </a:r>
            <a:r>
              <a:rPr lang="en-US" dirty="0"/>
              <a:t>(~5 minute) demo in class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Visiting</a:t>
            </a:r>
            <a:r>
              <a:rPr lang="en-US" dirty="0" smtClean="0"/>
              <a:t> Website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Clicking</a:t>
            </a:r>
            <a:r>
              <a:rPr lang="en-US" dirty="0" smtClean="0"/>
              <a:t> on link</a:t>
            </a:r>
          </a:p>
          <a:p>
            <a:r>
              <a:rPr lang="en-US" dirty="0" smtClean="0"/>
              <a:t>Make sure to test ahead of time!</a:t>
            </a:r>
          </a:p>
          <a:p>
            <a:pPr lvl="1"/>
            <a:r>
              <a:rPr lang="en-US" dirty="0" smtClean="0"/>
              <a:t>As in “real world”, get only one shot at interview/funding</a:t>
            </a:r>
          </a:p>
          <a:p>
            <a:r>
              <a:rPr lang="en-US" dirty="0" smtClean="0"/>
              <a:t>README</a:t>
            </a:r>
          </a:p>
          <a:p>
            <a:pPr lvl="1"/>
            <a:r>
              <a:rPr lang="en-US" dirty="0" smtClean="0"/>
              <a:t>Describes technical components</a:t>
            </a:r>
          </a:p>
          <a:p>
            <a:pPr lvl="1"/>
            <a:r>
              <a:rPr lang="en-US" dirty="0" smtClean="0"/>
              <a:t>Attribute authors, if not equal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Demonstrate implementation of:</a:t>
            </a:r>
          </a:p>
          <a:p>
            <a:pPr lvl="1"/>
            <a:r>
              <a:rPr lang="en-US" dirty="0"/>
              <a:t>Basic physics (Rigid Body, Collider and Mesh Collider)</a:t>
            </a:r>
          </a:p>
          <a:p>
            <a:pPr lvl="1"/>
            <a:r>
              <a:rPr lang="en-US" dirty="0"/>
              <a:t>Two force-based steering behaviors </a:t>
            </a:r>
            <a:endParaRPr lang="en-US" dirty="0" smtClean="0"/>
          </a:p>
          <a:p>
            <a:pPr lvl="1"/>
            <a:r>
              <a:rPr lang="en-US" dirty="0" smtClean="0"/>
              <a:t>Basic </a:t>
            </a:r>
            <a:r>
              <a:rPr lang="en-US" dirty="0"/>
              <a:t>A* pathfinding (see IMGD 3000 lectures)</a:t>
            </a:r>
          </a:p>
          <a:p>
            <a:pPr lvl="1"/>
            <a:r>
              <a:rPr lang="en-US" dirty="0"/>
              <a:t>Hierarchical state </a:t>
            </a:r>
            <a:r>
              <a:rPr lang="en-US" dirty="0" smtClean="0"/>
              <a:t>machines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6375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Release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</a:t>
            </a:r>
            <a:r>
              <a:rPr lang="en-US" dirty="0" smtClean="0">
                <a:solidFill>
                  <a:srgbClr val="0070C0"/>
                </a:solidFill>
              </a:rPr>
              <a:t>required features </a:t>
            </a:r>
            <a:r>
              <a:rPr lang="en-US" dirty="0" smtClean="0"/>
              <a:t>implemented</a:t>
            </a:r>
          </a:p>
          <a:p>
            <a:pPr lvl="1"/>
            <a:r>
              <a:rPr lang="en-US" dirty="0" smtClean="0"/>
              <a:t>May not be working entirely correctly</a:t>
            </a:r>
          </a:p>
          <a:p>
            <a:r>
              <a:rPr lang="en-US" dirty="0" smtClean="0"/>
              <a:t>Game code tested to eliminate critical gameplay flaws</a:t>
            </a:r>
          </a:p>
          <a:p>
            <a:pPr lvl="1"/>
            <a:r>
              <a:rPr lang="en-US" dirty="0" smtClean="0"/>
              <a:t>Minor glitches/bugs present</a:t>
            </a:r>
          </a:p>
          <a:p>
            <a:r>
              <a:rPr lang="en-US" dirty="0" smtClean="0"/>
              <a:t>Compile cleanly, runnable</a:t>
            </a:r>
          </a:p>
          <a:p>
            <a:r>
              <a:rPr lang="en-US" dirty="0" smtClean="0"/>
              <a:t>May have separate levels for separate parts (e.g., some illustrating weapons, other bad guys)</a:t>
            </a:r>
          </a:p>
          <a:p>
            <a:r>
              <a:rPr lang="en-US" dirty="0" smtClean="0"/>
              <a:t>Not yet balanced, nor levels designed</a:t>
            </a:r>
          </a:p>
          <a:p>
            <a:r>
              <a:rPr lang="en-US" dirty="0" smtClean="0"/>
              <a:t>Placeholder assets </a:t>
            </a:r>
            <a:r>
              <a:rPr lang="en-US" dirty="0" smtClean="0">
                <a:solidFill>
                  <a:srgbClr val="0070C0"/>
                </a:solidFill>
              </a:rPr>
              <a:t>ok</a:t>
            </a:r>
            <a:r>
              <a:rPr lang="en-US" dirty="0" smtClean="0"/>
              <a:t> (e.g., simple cube)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6462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Playable by users outside team</a:t>
            </a:r>
          </a:p>
          <a:p>
            <a:r>
              <a:rPr lang="en-US" dirty="0" smtClean="0"/>
              <a:t>No new features or major code changes</a:t>
            </a:r>
            <a:endParaRPr lang="en-US" dirty="0"/>
          </a:p>
          <a:p>
            <a:r>
              <a:rPr lang="en-US" dirty="0" smtClean="0"/>
              <a:t>Focus on fixing bugs that affect players</a:t>
            </a:r>
          </a:p>
          <a:p>
            <a:pPr lvl="1"/>
            <a:r>
              <a:rPr lang="en-US" dirty="0" smtClean="0"/>
              <a:t>Make it more playable/fun</a:t>
            </a:r>
          </a:p>
          <a:p>
            <a:r>
              <a:rPr lang="en-US" dirty="0" smtClean="0"/>
              <a:t>Compile </a:t>
            </a:r>
            <a:r>
              <a:rPr lang="en-US" dirty="0"/>
              <a:t>cleanly and be </a:t>
            </a:r>
            <a:r>
              <a:rPr lang="en-US" dirty="0" smtClean="0"/>
              <a:t>runnable</a:t>
            </a:r>
          </a:p>
          <a:p>
            <a:r>
              <a:rPr lang="en-US" dirty="0" smtClean="0"/>
              <a:t>Separate </a:t>
            </a:r>
            <a:r>
              <a:rPr lang="en-US" dirty="0"/>
              <a:t>features of </a:t>
            </a:r>
            <a:r>
              <a:rPr lang="en-US" dirty="0" smtClean="0"/>
              <a:t>game demonstrable</a:t>
            </a:r>
            <a:endParaRPr lang="en-US" dirty="0"/>
          </a:p>
          <a:p>
            <a:r>
              <a:rPr lang="en-US" dirty="0" smtClean="0"/>
              <a:t>Near-final versions of art-assets</a:t>
            </a:r>
          </a:p>
          <a:p>
            <a:r>
              <a:rPr lang="en-US" dirty="0" smtClean="0"/>
              <a:t>Fairly </a:t>
            </a:r>
            <a:r>
              <a:rPr lang="en-US" dirty="0"/>
              <a:t>balanced, suitable for players of various skill levels, with only tweaks needed to make </a:t>
            </a:r>
            <a:r>
              <a:rPr lang="en-US" dirty="0" smtClean="0"/>
              <a:t>game </a:t>
            </a:r>
            <a:r>
              <a:rPr lang="en-US" dirty="0"/>
              <a:t>more </a:t>
            </a:r>
            <a:r>
              <a:rPr lang="en-US" dirty="0" smtClean="0"/>
              <a:t>fair/fun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8691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final release is like Beta, but</a:t>
            </a:r>
          </a:p>
          <a:p>
            <a:pPr lvl="1"/>
            <a:r>
              <a:rPr lang="en-US" dirty="0" smtClean="0"/>
              <a:t>With </a:t>
            </a:r>
            <a:r>
              <a:rPr lang="en-US" dirty="0" smtClean="0">
                <a:solidFill>
                  <a:srgbClr val="0070C0"/>
                </a:solidFill>
              </a:rPr>
              <a:t>more bugs fixed</a:t>
            </a:r>
          </a:p>
          <a:p>
            <a:pPr lvl="1"/>
            <a:r>
              <a:rPr lang="en-US" dirty="0" smtClean="0"/>
              <a:t>With </a:t>
            </a:r>
            <a:r>
              <a:rPr lang="en-US" dirty="0" smtClean="0">
                <a:solidFill>
                  <a:srgbClr val="0070C0"/>
                </a:solidFill>
              </a:rPr>
              <a:t>more balance</a:t>
            </a:r>
          </a:p>
          <a:p>
            <a:r>
              <a:rPr lang="en-US" dirty="0" smtClean="0"/>
              <a:t>Polish, polish, polish</a:t>
            </a:r>
          </a:p>
          <a:p>
            <a:r>
              <a:rPr lang="en-US" dirty="0" smtClean="0"/>
              <a:t>Don’t forget opening/splash</a:t>
            </a:r>
          </a:p>
          <a:p>
            <a:r>
              <a:rPr lang="en-US" dirty="0" smtClean="0"/>
              <a:t>Don’t forget 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4799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Present final game in class</a:t>
            </a:r>
          </a:p>
          <a:p>
            <a:r>
              <a:rPr lang="en-US" dirty="0" smtClean="0"/>
              <a:t>Intro</a:t>
            </a:r>
          </a:p>
          <a:p>
            <a:pPr lvl="1"/>
            <a:r>
              <a:rPr lang="en-US" dirty="0" smtClean="0"/>
              <a:t>Introduce team</a:t>
            </a:r>
          </a:p>
          <a:p>
            <a:pPr lvl="1"/>
            <a:r>
              <a:rPr lang="en-US" dirty="0" smtClean="0"/>
              <a:t>High concept of game</a:t>
            </a:r>
          </a:p>
          <a:p>
            <a:pPr lvl="1"/>
            <a:r>
              <a:rPr lang="en-US" dirty="0" smtClean="0"/>
              <a:t>Summary of major features core ideas</a:t>
            </a:r>
          </a:p>
          <a:p>
            <a:r>
              <a:rPr lang="en-US" dirty="0" smtClean="0"/>
              <a:t>Most time spent demonstrating game! (show, don’t tell)</a:t>
            </a:r>
          </a:p>
          <a:p>
            <a:pPr lvl="1"/>
            <a:r>
              <a:rPr lang="en-US" dirty="0" smtClean="0"/>
              <a:t>Highlighting technical aspects needed as show them </a:t>
            </a:r>
          </a:p>
          <a:p>
            <a:r>
              <a:rPr lang="en-US" dirty="0" smtClean="0"/>
              <a:t>Both team members should talk</a:t>
            </a:r>
          </a:p>
          <a:p>
            <a:pPr lvl="1"/>
            <a:r>
              <a:rPr lang="en-US" dirty="0" smtClean="0"/>
              <a:t>Arrange in advance who says what</a:t>
            </a:r>
          </a:p>
          <a:p>
            <a:r>
              <a:rPr lang="en-US" dirty="0" smtClean="0"/>
              <a:t>Bring laptop/ test on podium computer ahead of time!</a:t>
            </a:r>
          </a:p>
          <a:p>
            <a:pPr lvl="1"/>
            <a:r>
              <a:rPr lang="en-US" dirty="0" smtClean="0"/>
              <a:t>Embarrassing things can happen when you don't try out!</a:t>
            </a:r>
          </a:p>
          <a:p>
            <a:r>
              <a:rPr lang="en-US" dirty="0" smtClean="0"/>
              <a:t>Total time </a:t>
            </a:r>
            <a:r>
              <a:rPr lang="en-US" dirty="0" smtClean="0">
                <a:solidFill>
                  <a:srgbClr val="008000"/>
                </a:solidFill>
              </a:rPr>
              <a:t>5 minutes</a:t>
            </a:r>
            <a:endParaRPr lang="en-US" dirty="0" smtClean="0"/>
          </a:p>
          <a:p>
            <a:pPr lvl="1"/>
            <a:r>
              <a:rPr lang="en-US" dirty="0" smtClean="0"/>
              <a:t>Plan accordingly</a:t>
            </a:r>
          </a:p>
          <a:p>
            <a:r>
              <a:rPr lang="en-US" i="1" dirty="0" smtClean="0"/>
              <a:t>Practice!</a:t>
            </a:r>
            <a:r>
              <a:rPr lang="en-US" dirty="0" smtClean="0"/>
              <a:t>  Many times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 content, timing and transitions down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8996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design constraints</a:t>
            </a:r>
          </a:p>
          <a:p>
            <a:r>
              <a:rPr lang="en-US" dirty="0" smtClean="0"/>
              <a:t>Check out </a:t>
            </a:r>
            <a:r>
              <a:rPr lang="en-US" dirty="0">
                <a:hlinkClick r:id="rId2"/>
              </a:rPr>
              <a:t>UE4 resources</a:t>
            </a:r>
            <a:r>
              <a:rPr lang="en-US" dirty="0"/>
              <a:t> that we have </a:t>
            </a:r>
            <a:r>
              <a:rPr lang="en-US" dirty="0" smtClean="0"/>
              <a:t>collected</a:t>
            </a:r>
          </a:p>
          <a:p>
            <a:pPr lvl="1"/>
            <a:r>
              <a:rPr lang="en-US" dirty="0" smtClean="0"/>
              <a:t>If you find other really good ones, let us know!</a:t>
            </a:r>
          </a:p>
          <a:p>
            <a:r>
              <a:rPr lang="en-US" dirty="0" smtClean="0"/>
              <a:t>Design software classes</a:t>
            </a:r>
          </a:p>
          <a:p>
            <a:r>
              <a:rPr lang="en-US" dirty="0" smtClean="0"/>
              <a:t>Use iterative development </a:t>
            </a:r>
          </a:p>
          <a:p>
            <a:pPr lvl="1"/>
            <a:r>
              <a:rPr lang="en-US" dirty="0" smtClean="0"/>
              <a:t>Should always have build that compiles, plays</a:t>
            </a:r>
          </a:p>
          <a:p>
            <a:r>
              <a:rPr lang="en-US" dirty="0" smtClean="0"/>
              <a:t>Concentrate on </a:t>
            </a:r>
            <a:r>
              <a:rPr lang="en-US" i="1" dirty="0" smtClean="0"/>
              <a:t>core</a:t>
            </a:r>
            <a:r>
              <a:rPr lang="en-US" dirty="0" smtClean="0"/>
              <a:t>, then </a:t>
            </a:r>
            <a:r>
              <a:rPr lang="en-US" i="1" dirty="0" smtClean="0"/>
              <a:t>required</a:t>
            </a:r>
            <a:r>
              <a:rPr lang="en-US" dirty="0" smtClean="0"/>
              <a:t>, then </a:t>
            </a:r>
            <a:r>
              <a:rPr lang="en-US" i="1" dirty="0" smtClean="0"/>
              <a:t>desired </a:t>
            </a:r>
            <a:r>
              <a:rPr lang="en-US" dirty="0" smtClean="0"/>
              <a:t>(if time)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9563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80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a game!</a:t>
            </a:r>
          </a:p>
          <a:p>
            <a:pPr lvl="1"/>
            <a:r>
              <a:rPr lang="en-US" dirty="0" smtClean="0"/>
              <a:t>Using UE4</a:t>
            </a:r>
          </a:p>
          <a:p>
            <a:r>
              <a:rPr lang="en-US" dirty="0" smtClean="0"/>
              <a:t>In a team of </a:t>
            </a:r>
            <a:r>
              <a:rPr lang="en-US" dirty="0" smtClean="0">
                <a:solidFill>
                  <a:srgbClr val="0070C0"/>
                </a:solidFill>
              </a:rPr>
              <a:t>artists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70C0"/>
                </a:solidFill>
              </a:rPr>
              <a:t>programmers</a:t>
            </a:r>
          </a:p>
          <a:p>
            <a:r>
              <a:rPr lang="en-US" dirty="0" smtClean="0"/>
              <a:t>Of your own choosing, but with constraints</a:t>
            </a:r>
          </a:p>
          <a:p>
            <a:pPr lvl="1"/>
            <a:r>
              <a:rPr lang="en-US" dirty="0" smtClean="0"/>
              <a:t>Specific </a:t>
            </a:r>
            <a:r>
              <a:rPr lang="en-US" dirty="0" smtClean="0">
                <a:solidFill>
                  <a:srgbClr val="0070C0"/>
                </a:solidFill>
              </a:rPr>
              <a:t>tech</a:t>
            </a:r>
            <a:r>
              <a:rPr lang="en-US" dirty="0" smtClean="0"/>
              <a:t> required</a:t>
            </a:r>
          </a:p>
          <a:p>
            <a:pPr lvl="1"/>
            <a:r>
              <a:rPr lang="en-US" dirty="0" smtClean="0"/>
              <a:t>Specific </a:t>
            </a:r>
            <a:r>
              <a:rPr lang="en-US" dirty="0" smtClean="0">
                <a:solidFill>
                  <a:srgbClr val="0070C0"/>
                </a:solidFill>
              </a:rPr>
              <a:t>art</a:t>
            </a:r>
            <a:r>
              <a:rPr lang="en-US" dirty="0" smtClean="0"/>
              <a:t> elements</a:t>
            </a:r>
          </a:p>
          <a:p>
            <a:r>
              <a:rPr lang="en-US" dirty="0" smtClean="0"/>
              <a:t>Milestones provided (as per previous slide)</a:t>
            </a:r>
          </a:p>
          <a:p>
            <a:pPr marL="0" indent="0" algn="ctr">
              <a:buNone/>
            </a:pPr>
            <a:r>
              <a:rPr lang="en-US" i="1" dirty="0" smtClean="0"/>
              <a:t>(Details next)</a:t>
            </a:r>
          </a:p>
          <a:p>
            <a:endParaRPr lang="en-US" dirty="0" smtClean="0"/>
          </a:p>
        </p:txBody>
      </p:sp>
      <p:pic>
        <p:nvPicPr>
          <p:cNvPr id="4" name="Picture 4" descr="https://encrypted-tbn2.gstatic.com/images?q=tbn:ANd9GcTUTPHBnMr5CVZF5JlN9XcCnWRn8QmLMVPtGew1iSmjde-Tj9k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47901"/>
            <a:ext cx="380999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49652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6707760"/>
              </p:ext>
            </p:extLst>
          </p:nvPr>
        </p:nvGraphicFramePr>
        <p:xfrm>
          <a:off x="2343408" y="1905000"/>
          <a:ext cx="3886200" cy="3004820"/>
        </p:xfrm>
        <a:graphic>
          <a:graphicData uri="http://schemas.openxmlformats.org/drawingml/2006/table">
            <a:tbl>
              <a:tblPr/>
              <a:tblGrid>
                <a:gridCol w="2914650"/>
                <a:gridCol w="9715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Treatment</a:t>
                      </a: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2.5%</a:t>
                      </a: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Web</a:t>
                      </a: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2.5%</a:t>
                      </a: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Tech Milestone</a:t>
                      </a: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10%</a:t>
                      </a: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Alpha</a:t>
                      </a: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20%</a:t>
                      </a: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Beta</a:t>
                      </a: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20%</a:t>
                      </a: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Final</a:t>
                      </a: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35%</a:t>
                      </a: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/>
                        <a:t>Final Quality</a:t>
                      </a: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10%</a:t>
                      </a:r>
                    </a:p>
                  </a:txBody>
                  <a:tcPr marL="31750" marR="31750" marT="31750" marB="31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2700" y="5562600"/>
            <a:ext cx="3467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Rubric available online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04752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Teams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Wednesday!  2-2:50pm, FL222</a:t>
            </a:r>
          </a:p>
          <a:p>
            <a:r>
              <a:rPr lang="en-US" dirty="0" smtClean="0"/>
              <a:t>All </a:t>
            </a:r>
            <a:r>
              <a:rPr lang="en-US" dirty="0" smtClean="0">
                <a:solidFill>
                  <a:srgbClr val="0070C0"/>
                </a:solidFill>
              </a:rPr>
              <a:t>IMGD 4500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IMGD 4000 </a:t>
            </a:r>
            <a:r>
              <a:rPr lang="en-US" i="1" dirty="0" smtClean="0"/>
              <a:t>must</a:t>
            </a:r>
            <a:r>
              <a:rPr lang="en-US" dirty="0" smtClean="0"/>
              <a:t> attend!</a:t>
            </a:r>
          </a:p>
          <a:p>
            <a:r>
              <a:rPr lang="en-US" dirty="0" smtClean="0"/>
              <a:t>You should pair up with 1 other tech before</a:t>
            </a:r>
          </a:p>
          <a:p>
            <a:r>
              <a:rPr lang="en-US" dirty="0" smtClean="0"/>
              <a:t>You will then pair up with 2 other artists</a:t>
            </a:r>
          </a:p>
          <a:p>
            <a:pPr lvl="1"/>
            <a:r>
              <a:rPr lang="en-US" dirty="0" smtClean="0"/>
              <a:t>Team of </a:t>
            </a:r>
            <a:r>
              <a:rPr lang="en-US" dirty="0" smtClean="0">
                <a:solidFill>
                  <a:srgbClr val="0070C0"/>
                </a:solidFill>
              </a:rPr>
              <a:t>4</a:t>
            </a:r>
          </a:p>
          <a:p>
            <a:r>
              <a:rPr lang="en-US" dirty="0" smtClean="0"/>
              <a:t>Note, artists will be supporting 2 teams!</a:t>
            </a:r>
          </a:p>
          <a:p>
            <a:pPr lvl="1"/>
            <a:r>
              <a:rPr lang="en-US" dirty="0" smtClean="0"/>
              <a:t>There is a 2-1 ratio of IMGD 4000 to IMGD 4500</a:t>
            </a:r>
          </a:p>
          <a:p>
            <a:pPr lvl="1"/>
            <a:r>
              <a:rPr lang="en-US" dirty="0" smtClean="0"/>
              <a:t>But using </a:t>
            </a:r>
            <a:r>
              <a:rPr lang="en-US" i="1" dirty="0" smtClean="0"/>
              <a:t>same</a:t>
            </a:r>
            <a:r>
              <a:rPr lang="en-US" dirty="0" smtClean="0"/>
              <a:t> art assets for both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006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Teams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Fill out: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your favorite game(s) to play?</a:t>
            </a:r>
          </a:p>
          <a:p>
            <a:pPr lvl="1"/>
            <a:r>
              <a:rPr lang="en-US" dirty="0"/>
              <a:t>In your view, what game has </a:t>
            </a:r>
            <a:r>
              <a:rPr lang="en-US" dirty="0" smtClean="0"/>
              <a:t>most </a:t>
            </a:r>
            <a:r>
              <a:rPr lang="en-US" dirty="0"/>
              <a:t>impressive art and/or tech?</a:t>
            </a:r>
          </a:p>
          <a:p>
            <a:pPr lvl="1"/>
            <a:r>
              <a:rPr lang="en-US" dirty="0"/>
              <a:t>What game development role(s) are you most interested in </a:t>
            </a:r>
            <a:r>
              <a:rPr lang="en-US" dirty="0" smtClean="0"/>
              <a:t>this </a:t>
            </a:r>
            <a:r>
              <a:rPr lang="en-US" dirty="0"/>
              <a:t>term?</a:t>
            </a:r>
          </a:p>
          <a:p>
            <a:pPr lvl="1"/>
            <a:r>
              <a:rPr lang="en-US" dirty="0"/>
              <a:t>What are your strongest game development skills?</a:t>
            </a:r>
          </a:p>
          <a:p>
            <a:pPr lvl="1"/>
            <a:r>
              <a:rPr lang="en-US" dirty="0"/>
              <a:t>What genre(s) of game are you most interested in </a:t>
            </a:r>
            <a:r>
              <a:rPr lang="en-US" dirty="0" smtClean="0"/>
              <a:t>this </a:t>
            </a:r>
            <a:r>
              <a:rPr lang="en-US" dirty="0"/>
              <a:t>term?</a:t>
            </a:r>
          </a:p>
          <a:p>
            <a:pPr lvl="1"/>
            <a:r>
              <a:rPr lang="en-US" dirty="0"/>
              <a:t>What roles do you usually play in teams you are part of? </a:t>
            </a:r>
            <a:r>
              <a:rPr lang="en-US" dirty="0" smtClean="0"/>
              <a:t>(</a:t>
            </a:r>
            <a:r>
              <a:rPr lang="en-US" dirty="0"/>
              <a:t>visionary/detail person/community builder/get-stuff-done-</a:t>
            </a:r>
            <a:r>
              <a:rPr lang="en-US" dirty="0" err="1"/>
              <a:t>er</a:t>
            </a:r>
            <a:r>
              <a:rPr lang="en-US" dirty="0"/>
              <a:t>/other)</a:t>
            </a:r>
          </a:p>
          <a:p>
            <a:pPr lvl="1"/>
            <a:r>
              <a:rPr lang="en-US" dirty="0"/>
              <a:t>When you have an assignment due, are you more likely to get it done a week early, stay up all night before it is due, or something else?</a:t>
            </a:r>
          </a:p>
          <a:p>
            <a:pPr lvl="1"/>
            <a:r>
              <a:rPr lang="en-US" dirty="0"/>
              <a:t>How important is this class to you and how does it fit in with your other commitments this term</a:t>
            </a:r>
            <a:r>
              <a:rPr lang="en-US" dirty="0" smtClean="0"/>
              <a:t>?</a:t>
            </a:r>
          </a:p>
          <a:p>
            <a:r>
              <a:rPr lang="en-US" dirty="0" smtClean="0"/>
              <a:t>Use to help make </a:t>
            </a:r>
            <a:r>
              <a:rPr lang="en-US" dirty="0" smtClean="0">
                <a:solidFill>
                  <a:srgbClr val="0070C0"/>
                </a:solidFill>
              </a:rPr>
              <a:t>compatible</a:t>
            </a:r>
            <a:r>
              <a:rPr lang="en-US" dirty="0" smtClean="0"/>
              <a:t> team (don’t worry about ideal team)</a:t>
            </a:r>
          </a:p>
          <a:p>
            <a:r>
              <a:rPr lang="en-US" dirty="0" smtClean="0"/>
              <a:t>Staff will be on hand to help facilitate matchmaking</a:t>
            </a:r>
          </a:p>
          <a:p>
            <a:r>
              <a:rPr lang="en-US" b="1" dirty="0" smtClean="0"/>
              <a:t>Outcome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team members + email, team name to </a:t>
            </a:r>
            <a:r>
              <a:rPr lang="en-US" dirty="0" err="1" smtClean="0"/>
              <a:t>Farbrook</a:t>
            </a:r>
            <a:r>
              <a:rPr lang="en-US" dirty="0" smtClean="0"/>
              <a:t> and Claypool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497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Constraints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design is constrained</a:t>
            </a:r>
          </a:p>
          <a:p>
            <a:pPr lvl="1"/>
            <a:r>
              <a:rPr lang="en-US" dirty="0" smtClean="0"/>
              <a:t>In our case, for educational reasons</a:t>
            </a:r>
          </a:p>
          <a:p>
            <a:pPr lvl="1"/>
            <a:r>
              <a:rPr lang="en-US" dirty="0" smtClean="0"/>
              <a:t>In many cases, financial, legal, or market</a:t>
            </a:r>
          </a:p>
          <a:p>
            <a:r>
              <a:rPr lang="en-US" dirty="0" smtClean="0"/>
              <a:t>Setting, narrative, character personality, game mechanics are </a:t>
            </a:r>
            <a:r>
              <a:rPr lang="en-US" i="1" dirty="0" smtClean="0"/>
              <a:t>not</a:t>
            </a:r>
            <a:r>
              <a:rPr lang="en-US" dirty="0" smtClean="0"/>
              <a:t> constrained</a:t>
            </a:r>
          </a:p>
          <a:p>
            <a:r>
              <a:rPr lang="en-US" dirty="0" smtClean="0"/>
              <a:t>Designed by </a:t>
            </a:r>
            <a:r>
              <a:rPr lang="en-US" dirty="0" smtClean="0">
                <a:solidFill>
                  <a:srgbClr val="0070C0"/>
                </a:solidFill>
              </a:rPr>
              <a:t>Art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Tech</a:t>
            </a:r>
          </a:p>
          <a:p>
            <a:pPr lvl="1"/>
            <a:r>
              <a:rPr lang="en-US" dirty="0" smtClean="0"/>
              <a:t>Not necessarily role of any one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612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Constraints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game </a:t>
            </a:r>
            <a:r>
              <a:rPr lang="en-US" i="1" dirty="0" smtClean="0"/>
              <a:t>must</a:t>
            </a:r>
            <a:r>
              <a:rPr lang="en-US" dirty="0" smtClean="0"/>
              <a:t> have…</a:t>
            </a:r>
            <a:endParaRPr lang="en-US" dirty="0"/>
          </a:p>
          <a:p>
            <a:r>
              <a:rPr lang="en-US" dirty="0" smtClean="0"/>
              <a:t>1+ fully-animated </a:t>
            </a:r>
            <a:r>
              <a:rPr lang="en-US" dirty="0"/>
              <a:t>biped or quadruped </a:t>
            </a:r>
            <a:r>
              <a:rPr lang="en-US" dirty="0">
                <a:solidFill>
                  <a:srgbClr val="0070C0"/>
                </a:solidFill>
              </a:rPr>
              <a:t>character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layer </a:t>
            </a:r>
            <a:r>
              <a:rPr lang="en-US" dirty="0"/>
              <a:t>avatar or </a:t>
            </a:r>
            <a:r>
              <a:rPr lang="en-US" dirty="0" smtClean="0"/>
              <a:t>NPC</a:t>
            </a:r>
          </a:p>
          <a:p>
            <a:r>
              <a:rPr lang="en-US" dirty="0" smtClean="0"/>
              <a:t>One central “</a:t>
            </a:r>
            <a:r>
              <a:rPr lang="en-US" dirty="0" smtClean="0">
                <a:solidFill>
                  <a:srgbClr val="0070C0"/>
                </a:solidFill>
              </a:rPr>
              <a:t>hero</a:t>
            </a:r>
            <a:r>
              <a:rPr lang="en-US" dirty="0" smtClean="0"/>
              <a:t>” object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or 3</a:t>
            </a:r>
            <a:r>
              <a:rPr lang="en-US" baseline="30000" dirty="0" smtClean="0"/>
              <a:t>rd</a:t>
            </a:r>
            <a:r>
              <a:rPr lang="en-US" dirty="0" smtClean="0"/>
              <a:t> person</a:t>
            </a:r>
          </a:p>
          <a:p>
            <a:pPr lvl="1"/>
            <a:r>
              <a:rPr lang="en-US" dirty="0" smtClean="0"/>
              <a:t>Must be 3</a:t>
            </a:r>
            <a:r>
              <a:rPr lang="en-US" baseline="30000" dirty="0" smtClean="0"/>
              <a:t>rd</a:t>
            </a:r>
            <a:r>
              <a:rPr lang="en-US" dirty="0" smtClean="0"/>
              <a:t> if animated character is hero</a:t>
            </a:r>
          </a:p>
          <a:p>
            <a:r>
              <a:rPr lang="en-US" dirty="0" smtClean="0"/>
              <a:t>One level</a:t>
            </a:r>
          </a:p>
          <a:p>
            <a:pPr lvl="1"/>
            <a:r>
              <a:rPr lang="en-US" dirty="0" smtClean="0"/>
              <a:t>Indoor </a:t>
            </a:r>
            <a:r>
              <a:rPr lang="en-US" dirty="0"/>
              <a:t>or </a:t>
            </a:r>
            <a:r>
              <a:rPr lang="en-US" dirty="0" smtClean="0"/>
              <a:t>outdoor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3+ non-character objects</a:t>
            </a:r>
          </a:p>
          <a:p>
            <a:pPr lvl="1"/>
            <a:r>
              <a:rPr lang="en-US" dirty="0" smtClean="0"/>
              <a:t>1+ moving (e.g., bird flapping, vehicle spinning wheels)</a:t>
            </a:r>
          </a:p>
          <a:p>
            <a:r>
              <a:rPr lang="en-US" dirty="0" smtClean="0"/>
              <a:t>All tech features: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Physics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orce-based steering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imple pathfinding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tate-based AI</a:t>
            </a:r>
          </a:p>
          <a:p>
            <a:r>
              <a:rPr lang="en-US" dirty="0" smtClean="0"/>
              <a:t>5+ sounds</a:t>
            </a:r>
          </a:p>
          <a:p>
            <a:pPr lvl="1"/>
            <a:r>
              <a:rPr lang="en-US" dirty="0" smtClean="0"/>
              <a:t>2 ambient, 3 triggered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1570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Constraints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IMGD 4500 Artists produce:</a:t>
            </a:r>
          </a:p>
          <a:p>
            <a:r>
              <a:rPr lang="en-US" dirty="0"/>
              <a:t>2 rigged and animated characters (1 per student)</a:t>
            </a:r>
          </a:p>
          <a:p>
            <a:r>
              <a:rPr lang="en-US" dirty="0"/>
              <a:t>2 static models (1 per student)</a:t>
            </a:r>
          </a:p>
          <a:p>
            <a:r>
              <a:rPr lang="en-US" dirty="0"/>
              <a:t>2 static models with simple animations (1 per student)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 environment, either interior or terrain</a:t>
            </a:r>
          </a:p>
          <a:p>
            <a:r>
              <a:rPr lang="en-US" dirty="0"/>
              <a:t>1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0070C0"/>
                </a:solidFill>
              </a:rPr>
              <a:t>hero</a:t>
            </a:r>
            <a:r>
              <a:rPr lang="en-US" dirty="0" smtClean="0"/>
              <a:t>” </a:t>
            </a:r>
            <a:r>
              <a:rPr lang="en-US" dirty="0"/>
              <a:t>object (large, detailed static model that students work on together)</a:t>
            </a:r>
          </a:p>
          <a:p>
            <a:r>
              <a:rPr lang="en-US" dirty="0"/>
              <a:t>4-8 sound files, at least 2 </a:t>
            </a:r>
            <a:r>
              <a:rPr lang="en-US" dirty="0" err="1"/>
              <a:t>triggerable</a:t>
            </a:r>
            <a:r>
              <a:rPr lang="en-US" dirty="0"/>
              <a:t> and </a:t>
            </a:r>
            <a:r>
              <a:rPr lang="en-US" dirty="0" smtClean="0"/>
              <a:t>rest environmental</a:t>
            </a:r>
          </a:p>
          <a:p>
            <a:r>
              <a:rPr lang="en-US" dirty="0" smtClean="0"/>
              <a:t>Extra assets possible, but must be attributed!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835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Constraints – Tech Options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“A” grade on tech</a:t>
            </a:r>
          </a:p>
          <a:p>
            <a:r>
              <a:rPr lang="en-US" dirty="0" smtClean="0"/>
              <a:t>Excellent Soft Eng (modularity, documentation, testing)</a:t>
            </a:r>
          </a:p>
          <a:p>
            <a:r>
              <a:rPr lang="en-US" dirty="0" smtClean="0"/>
              <a:t>Each tech implements one (so, solo):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 </a:t>
            </a:r>
            <a:r>
              <a:rPr lang="en-US" dirty="0" smtClean="0"/>
              <a:t>advanced </a:t>
            </a:r>
            <a:r>
              <a:rPr lang="en-US" dirty="0" err="1" smtClean="0"/>
              <a:t>pathfinding</a:t>
            </a:r>
            <a:r>
              <a:rPr lang="en-US" dirty="0" smtClean="0"/>
              <a:t> feature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 advanced camera control feature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non-trivial </a:t>
            </a:r>
            <a:r>
              <a:rPr lang="en-US" dirty="0" err="1" smtClean="0"/>
              <a:t>shader</a:t>
            </a:r>
            <a:r>
              <a:rPr lang="en-US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flocking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procedural content generation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two-player networking - reuse character model for both players in first-person mode </a:t>
            </a:r>
            <a:r>
              <a:rPr lang="en-US" dirty="0" smtClean="0"/>
              <a:t> (</a:t>
            </a:r>
            <a:r>
              <a:rPr lang="en-US" smtClean="0"/>
              <a:t>can count for both)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another significant technical element requiring a comparable amount of programming (with prior approval of instructor)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Document (1 of 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Short document providing information on game</a:t>
            </a:r>
          </a:p>
          <a:p>
            <a:endParaRPr lang="en-US" dirty="0" smtClean="0"/>
          </a:p>
          <a:p>
            <a:r>
              <a:rPr lang="en-US" dirty="0" smtClean="0"/>
              <a:t>Game </a:t>
            </a:r>
            <a:r>
              <a:rPr lang="en-US" dirty="0"/>
              <a:t>Title</a:t>
            </a:r>
          </a:p>
          <a:p>
            <a:r>
              <a:rPr lang="en-US" dirty="0"/>
              <a:t>Project Folder Name</a:t>
            </a:r>
          </a:p>
          <a:p>
            <a:r>
              <a:rPr lang="en-US" dirty="0"/>
              <a:t>Group Leader </a:t>
            </a:r>
            <a:r>
              <a:rPr lang="en-US" dirty="0" smtClean="0"/>
              <a:t>(+ </a:t>
            </a:r>
            <a:r>
              <a:rPr lang="en-US" dirty="0"/>
              <a:t>email)</a:t>
            </a:r>
          </a:p>
          <a:p>
            <a:r>
              <a:rPr lang="en-US" dirty="0"/>
              <a:t>IMGD 4000 </a:t>
            </a:r>
            <a:r>
              <a:rPr lang="en-US" dirty="0" smtClean="0"/>
              <a:t>team (+ emails</a:t>
            </a:r>
            <a:r>
              <a:rPr lang="en-US" dirty="0"/>
              <a:t>)</a:t>
            </a:r>
          </a:p>
          <a:p>
            <a:r>
              <a:rPr lang="en-US" dirty="0"/>
              <a:t>IMGD 4500 </a:t>
            </a:r>
            <a:r>
              <a:rPr lang="en-US" dirty="0" smtClean="0"/>
              <a:t>team (+ emails)</a:t>
            </a:r>
            <a:endParaRPr lang="en-US" dirty="0"/>
          </a:p>
          <a:p>
            <a:r>
              <a:rPr lang="en-US" dirty="0"/>
              <a:t>Elevator </a:t>
            </a:r>
            <a:r>
              <a:rPr lang="en-US" dirty="0" smtClean="0"/>
              <a:t>Pitch – max 2-3 sentences</a:t>
            </a:r>
            <a:r>
              <a:rPr lang="en-US" dirty="0"/>
              <a:t>, e.g., "A first-person shooter using rotten vegetables that takes place in the supermarket produce section. You win the game by hitting your opponent with a complete salad."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Where </a:t>
            </a:r>
            <a:r>
              <a:rPr lang="en-US" dirty="0"/>
              <a:t>and when does </a:t>
            </a:r>
            <a:r>
              <a:rPr lang="en-US" dirty="0" smtClean="0"/>
              <a:t>game </a:t>
            </a:r>
            <a:r>
              <a:rPr lang="en-US" dirty="0"/>
              <a:t>take place?</a:t>
            </a:r>
          </a:p>
          <a:p>
            <a:r>
              <a:rPr lang="en-US" dirty="0"/>
              <a:t>Who/what are </a:t>
            </a:r>
            <a:r>
              <a:rPr lang="en-US" dirty="0" smtClean="0"/>
              <a:t>protagonist </a:t>
            </a:r>
            <a:r>
              <a:rPr lang="en-US" dirty="0"/>
              <a:t>and adversary (which one is </a:t>
            </a:r>
            <a:r>
              <a:rPr lang="en-US" dirty="0" smtClean="0"/>
              <a:t>player</a:t>
            </a:r>
            <a:r>
              <a:rPr lang="en-US" dirty="0"/>
              <a:t>)?</a:t>
            </a:r>
          </a:p>
          <a:p>
            <a:r>
              <a:rPr lang="en-US" dirty="0"/>
              <a:t>Explain </a:t>
            </a:r>
            <a:r>
              <a:rPr lang="en-US" dirty="0" smtClean="0"/>
              <a:t>primary </a:t>
            </a:r>
            <a:r>
              <a:rPr lang="en-US" dirty="0"/>
              <a:t>objective of </a:t>
            </a:r>
            <a:r>
              <a:rPr lang="en-US" dirty="0" smtClean="0"/>
              <a:t>player </a:t>
            </a:r>
            <a:r>
              <a:rPr lang="en-US" dirty="0"/>
              <a:t>and how </a:t>
            </a:r>
            <a:r>
              <a:rPr lang="en-US" dirty="0" smtClean="0"/>
              <a:t>wins</a:t>
            </a:r>
            <a:endParaRPr lang="en-US" dirty="0"/>
          </a:p>
          <a:p>
            <a:r>
              <a:rPr lang="en-US" dirty="0"/>
              <a:t>Explain the general game narrative (if any) in 1-2 paragraphs</a:t>
            </a:r>
          </a:p>
          <a:p>
            <a:r>
              <a:rPr lang="en-US" dirty="0"/>
              <a:t>What is </a:t>
            </a:r>
            <a:r>
              <a:rPr lang="en-US" dirty="0" smtClean="0"/>
              <a:t>basic </a:t>
            </a:r>
            <a:r>
              <a:rPr lang="en-US" dirty="0"/>
              <a:t>game mechanic?</a:t>
            </a:r>
          </a:p>
          <a:p>
            <a:r>
              <a:rPr lang="en-US" dirty="0"/>
              <a:t>Is the game first or third person?</a:t>
            </a:r>
          </a:p>
          <a:p>
            <a:r>
              <a:rPr lang="en-US" dirty="0"/>
              <a:t>Briefly describe each game </a:t>
            </a:r>
            <a:r>
              <a:rPr lang="en-US" dirty="0" smtClean="0"/>
              <a:t>asset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889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1258</Words>
  <Application>Microsoft Office PowerPoint</Application>
  <PresentationFormat>On-screen Show (4:3)</PresentationFormat>
  <Paragraphs>233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Game Project</vt:lpstr>
      <vt:lpstr>Overview</vt:lpstr>
      <vt:lpstr>Form Teams (1 of 2)</vt:lpstr>
      <vt:lpstr>Form Teams (2 of 2)</vt:lpstr>
      <vt:lpstr>Design Constraints (1 of 3)</vt:lpstr>
      <vt:lpstr>Design Constraints (2 of 3)</vt:lpstr>
      <vt:lpstr>Design Constraints (3 of 3)</vt:lpstr>
      <vt:lpstr>Design Constraints – Tech Options</vt:lpstr>
      <vt:lpstr>Treatment Document (1 of 2)</vt:lpstr>
      <vt:lpstr>Treatment Document (2 of 2)</vt:lpstr>
      <vt:lpstr>Source Control</vt:lpstr>
      <vt:lpstr>Website</vt:lpstr>
      <vt:lpstr>Technical Milestone</vt:lpstr>
      <vt:lpstr>Alpha Release</vt:lpstr>
      <vt:lpstr>Beta Release</vt:lpstr>
      <vt:lpstr>Final Release</vt:lpstr>
      <vt:lpstr>Presentation</vt:lpstr>
      <vt:lpstr>Hints</vt:lpstr>
      <vt:lpstr>Submission</vt:lpstr>
      <vt:lpstr>Grading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IMGD 4000</dc:title>
  <dc:creator>Mark Claypool</dc:creator>
  <cp:lastModifiedBy>john</cp:lastModifiedBy>
  <cp:revision>20</cp:revision>
  <dcterms:created xsi:type="dcterms:W3CDTF">2015-03-17T09:20:29Z</dcterms:created>
  <dcterms:modified xsi:type="dcterms:W3CDTF">2015-03-20T19:09:00Z</dcterms:modified>
</cp:coreProperties>
</file>