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8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DA9B-59F3-4F57-988B-0C8D480B9095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1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DA9B-59F3-4F57-988B-0C8D480B9095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5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DA9B-59F3-4F57-988B-0C8D480B9095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DA9B-59F3-4F57-988B-0C8D480B9095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2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DA9B-59F3-4F57-988B-0C8D480B9095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2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DA9B-59F3-4F57-988B-0C8D480B9095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7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DA9B-59F3-4F57-988B-0C8D480B9095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DA9B-59F3-4F57-988B-0C8D480B9095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2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DA9B-59F3-4F57-988B-0C8D480B9095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6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DA9B-59F3-4F57-988B-0C8D480B9095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34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DA9B-59F3-4F57-988B-0C8D480B9095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0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EDA9B-59F3-4F57-988B-0C8D480B9095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9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fusion.wpi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docs.unrealengine.com/latest/INT/Engine/QuickStart/index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docs.unrealengine.com/latest/INT/Programming/QuickStart/index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iki.unrealengine.com/First_Person_Shooter_C++_Tutoria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eb.cs.wpi.edu/~imgd4000/d15/resource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UE4 </a:t>
            </a:r>
            <a:r>
              <a:rPr lang="en-US" smtClean="0"/>
              <a:t>Quickstart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IMGD 4000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Due: </a:t>
            </a:r>
            <a:r>
              <a:rPr lang="en-US" dirty="0" smtClean="0">
                <a:solidFill>
                  <a:srgbClr val="0070C0"/>
                </a:solidFill>
              </a:rPr>
              <a:t>March 25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r>
              <a:rPr lang="en-US" dirty="0" smtClean="0">
                <a:solidFill>
                  <a:srgbClr val="0070C0"/>
                </a:solidFill>
              </a:rPr>
              <a:t>, 11:59pm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796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</a:t>
            </a:r>
          </a:p>
          <a:p>
            <a:pPr lvl="1"/>
            <a:r>
              <a:rPr lang="en-US" dirty="0" smtClean="0"/>
              <a:t>Executable</a:t>
            </a:r>
          </a:p>
          <a:p>
            <a:pPr lvl="1"/>
            <a:r>
              <a:rPr lang="en-US" dirty="0" smtClean="0"/>
              <a:t>Source Code</a:t>
            </a:r>
          </a:p>
          <a:p>
            <a:pPr lvl="1"/>
            <a:r>
              <a:rPr lang="en-US" dirty="0" smtClean="0"/>
              <a:t>README – providing description of </a:t>
            </a:r>
            <a:r>
              <a:rPr lang="en-US" dirty="0" smtClean="0">
                <a:solidFill>
                  <a:srgbClr val="0070C0"/>
                </a:solidFill>
              </a:rPr>
              <a:t>10%</a:t>
            </a:r>
          </a:p>
          <a:p>
            <a:r>
              <a:rPr lang="en-US" dirty="0" smtClean="0"/>
              <a:t>How? TBA</a:t>
            </a:r>
            <a:r>
              <a:rPr lang="en-US" dirty="0"/>
              <a:t> </a:t>
            </a:r>
            <a:r>
              <a:rPr lang="en-US" dirty="0" smtClean="0"/>
              <a:t>(refer back to Web page later)</a:t>
            </a:r>
          </a:p>
        </p:txBody>
      </p:sp>
    </p:spTree>
    <p:extLst>
      <p:ext uri="{BB962C8B-B14F-4D97-AF65-F5344CB8AC3E}">
        <p14:creationId xmlns:p14="http://schemas.microsoft.com/office/powerpoint/2010/main" val="346297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Tutorial			</a:t>
            </a:r>
            <a:r>
              <a:rPr lang="en-US" dirty="0" smtClean="0">
                <a:solidFill>
                  <a:srgbClr val="008000"/>
                </a:solidFill>
              </a:rPr>
              <a:t>35%</a:t>
            </a:r>
          </a:p>
          <a:p>
            <a:pPr lvl="1"/>
            <a:r>
              <a:rPr lang="en-US" dirty="0" smtClean="0"/>
              <a:t>Finish all tutorials, turn in code</a:t>
            </a:r>
          </a:p>
          <a:p>
            <a:r>
              <a:rPr lang="en-US" dirty="0" smtClean="0"/>
              <a:t>Customization		</a:t>
            </a:r>
            <a:r>
              <a:rPr lang="en-US" dirty="0" smtClean="0">
                <a:solidFill>
                  <a:srgbClr val="008000"/>
                </a:solidFill>
              </a:rPr>
              <a:t>60%</a:t>
            </a:r>
          </a:p>
          <a:p>
            <a:pPr lvl="1"/>
            <a:r>
              <a:rPr lang="en-US" dirty="0" smtClean="0"/>
              <a:t>Extending game by ten-percent</a:t>
            </a:r>
          </a:p>
          <a:p>
            <a:r>
              <a:rPr lang="en-US" dirty="0" smtClean="0"/>
              <a:t>Documentation	</a:t>
            </a:r>
            <a:r>
              <a:rPr lang="en-US" dirty="0" smtClean="0">
                <a:solidFill>
                  <a:srgbClr val="008000"/>
                </a:solidFill>
              </a:rPr>
              <a:t>5%</a:t>
            </a:r>
          </a:p>
          <a:p>
            <a:pPr lvl="1"/>
            <a:r>
              <a:rPr lang="en-US" dirty="0" smtClean="0"/>
              <a:t>README</a:t>
            </a:r>
          </a:p>
          <a:p>
            <a:pPr lvl="1"/>
            <a:r>
              <a:rPr lang="en-US" dirty="0" smtClean="0"/>
              <a:t>Clearly structured commented code</a:t>
            </a:r>
          </a:p>
          <a:p>
            <a:r>
              <a:rPr lang="en-US" dirty="0" smtClean="0"/>
              <a:t>See online for rubric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68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Goal: Get up to speed with UE4 </a:t>
            </a:r>
          </a:p>
          <a:p>
            <a:pPr lvl="1"/>
            <a:r>
              <a:rPr lang="en-US" dirty="0" smtClean="0"/>
              <a:t>Adding code</a:t>
            </a:r>
          </a:p>
          <a:p>
            <a:pPr lvl="1"/>
            <a:r>
              <a:rPr lang="en-US" dirty="0" smtClean="0"/>
              <a:t>Importing art assets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Not enough to master UE4, but enough so can get started making your own game!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Done </a:t>
            </a:r>
            <a:r>
              <a:rPr lang="en-US" i="1" dirty="0" smtClean="0"/>
              <a:t>solo</a:t>
            </a:r>
            <a:r>
              <a:rPr lang="en-US" dirty="0" smtClean="0"/>
              <a:t> (</a:t>
            </a:r>
            <a:r>
              <a:rPr lang="en-US" dirty="0">
                <a:solidFill>
                  <a:srgbClr val="0070C0"/>
                </a:solidFill>
              </a:rPr>
              <a:t>G</a:t>
            </a:r>
            <a:r>
              <a:rPr lang="en-US" dirty="0" smtClean="0">
                <a:solidFill>
                  <a:srgbClr val="0070C0"/>
                </a:solidFill>
              </a:rPr>
              <a:t>ame Project </a:t>
            </a:r>
            <a:r>
              <a:rPr lang="en-US" dirty="0" smtClean="0"/>
              <a:t>is in teams)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008000"/>
                </a:solidFill>
              </a:rPr>
              <a:t>Setup </a:t>
            </a:r>
            <a:r>
              <a:rPr lang="en-US" dirty="0" smtClean="0"/>
              <a:t>UE4 development environment</a:t>
            </a:r>
          </a:p>
          <a:p>
            <a:r>
              <a:rPr lang="en-US" dirty="0" smtClean="0"/>
              <a:t>Do </a:t>
            </a:r>
            <a:r>
              <a:rPr lang="en-US" dirty="0" smtClean="0">
                <a:solidFill>
                  <a:srgbClr val="008000"/>
                </a:solidFill>
              </a:rPr>
              <a:t>editor</a:t>
            </a:r>
            <a:r>
              <a:rPr lang="en-US" dirty="0" smtClean="0"/>
              <a:t> tutorial</a:t>
            </a:r>
          </a:p>
          <a:p>
            <a:r>
              <a:rPr lang="en-US" dirty="0" smtClean="0"/>
              <a:t>Do </a:t>
            </a:r>
            <a:r>
              <a:rPr lang="en-US" dirty="0" smtClean="0">
                <a:solidFill>
                  <a:srgbClr val="008000"/>
                </a:solidFill>
              </a:rPr>
              <a:t>first </a:t>
            </a:r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dirty="0" smtClean="0">
                <a:solidFill>
                  <a:srgbClr val="008000"/>
                </a:solidFill>
              </a:rPr>
              <a:t>erson shooter </a:t>
            </a:r>
            <a:r>
              <a:rPr lang="en-US" dirty="0" smtClean="0"/>
              <a:t>tutorial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008000"/>
                </a:solidFill>
              </a:rPr>
              <a:t>Extend </a:t>
            </a:r>
            <a:r>
              <a:rPr lang="en-US" dirty="0" smtClean="0"/>
              <a:t>fps game by 10%</a:t>
            </a:r>
            <a:endParaRPr lang="en-US" dirty="0"/>
          </a:p>
        </p:txBody>
      </p:sp>
      <p:pic>
        <p:nvPicPr>
          <p:cNvPr id="5" name="Picture 4" descr="https://encrypted-tbn2.gstatic.com/images?q=tbn:ANd9GcTUTPHBnMr5CVZF5JlN9XcCnWRn8QmLMVPtGew1iSmjde-Tj9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347" y="152400"/>
            <a:ext cx="660400" cy="66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6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UE4 Development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Create Epic Games account</a:t>
            </a:r>
          </a:p>
          <a:p>
            <a:r>
              <a:rPr lang="en-US" dirty="0" smtClean="0"/>
              <a:t>Download </a:t>
            </a:r>
            <a:r>
              <a:rPr lang="en-US" dirty="0" smtClean="0"/>
              <a:t>UE4 (Window </a:t>
            </a:r>
            <a:r>
              <a:rPr lang="en-US" dirty="0" smtClean="0"/>
              <a:t>or Mac)</a:t>
            </a:r>
          </a:p>
          <a:p>
            <a:r>
              <a:rPr lang="en-US" dirty="0" smtClean="0"/>
              <a:t>Install compiler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Windows</a:t>
            </a:r>
            <a:r>
              <a:rPr lang="en-US" dirty="0" smtClean="0"/>
              <a:t>: Microsoft Visual Studio (Community </a:t>
            </a:r>
            <a:r>
              <a:rPr lang="en-US" dirty="0" smtClean="0"/>
              <a:t>version, should be free)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Mac</a:t>
            </a:r>
            <a:r>
              <a:rPr lang="en-US" dirty="0" smtClean="0"/>
              <a:t>: </a:t>
            </a:r>
            <a:r>
              <a:rPr lang="en-US" dirty="0" err="1" smtClean="0"/>
              <a:t>Xcode</a:t>
            </a:r>
            <a:r>
              <a:rPr lang="en-US" dirty="0" smtClean="0"/>
              <a:t> (v5.1</a:t>
            </a:r>
            <a:r>
              <a:rPr lang="en-US" dirty="0" smtClean="0"/>
              <a:t>+, also free)</a:t>
            </a:r>
            <a:endParaRPr lang="en-US" dirty="0" smtClean="0"/>
          </a:p>
          <a:p>
            <a:r>
              <a:rPr lang="en-US" dirty="0" smtClean="0"/>
              <a:t>Setup source control</a:t>
            </a:r>
          </a:p>
          <a:p>
            <a:pPr lvl="1"/>
            <a:r>
              <a:rPr lang="en-US" dirty="0" smtClean="0"/>
              <a:t>WPI’s </a:t>
            </a:r>
            <a:r>
              <a:rPr lang="en-US" dirty="0" smtClean="0">
                <a:hlinkClick r:id="rId2"/>
              </a:rPr>
              <a:t>Fusion Forge</a:t>
            </a:r>
            <a:r>
              <a:rPr lang="en-US" dirty="0" smtClean="0"/>
              <a:t> and create account, register project</a:t>
            </a:r>
          </a:p>
          <a:p>
            <a:pPr lvl="1"/>
            <a:r>
              <a:rPr lang="en-US" dirty="0" smtClean="0"/>
              <a:t>Choose subversion (</a:t>
            </a:r>
            <a:r>
              <a:rPr lang="en-US" dirty="0" err="1" smtClean="0">
                <a:solidFill>
                  <a:srgbClr val="008000"/>
                </a:solidFill>
              </a:rPr>
              <a:t>svn</a:t>
            </a:r>
            <a:r>
              <a:rPr lang="en-US" dirty="0" smtClean="0"/>
              <a:t>) or </a:t>
            </a:r>
            <a:r>
              <a:rPr lang="en-US" dirty="0" err="1" smtClean="0">
                <a:solidFill>
                  <a:srgbClr val="008000"/>
                </a:solidFill>
              </a:rPr>
              <a:t>git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(Will </a:t>
            </a:r>
            <a:r>
              <a:rPr lang="en-US" i="1" dirty="0" smtClean="0"/>
              <a:t>not</a:t>
            </a:r>
            <a:r>
              <a:rPr lang="en-US" dirty="0" smtClean="0"/>
              <a:t> have team for </a:t>
            </a:r>
            <a:r>
              <a:rPr lang="en-US" dirty="0" err="1" smtClean="0"/>
              <a:t>quickstart</a:t>
            </a:r>
            <a:r>
              <a:rPr lang="en-US" dirty="0" smtClean="0"/>
              <a:t>, </a:t>
            </a:r>
            <a:r>
              <a:rPr lang="en-US" dirty="0" smtClean="0"/>
              <a:t>but will for Game Project)</a:t>
            </a:r>
          </a:p>
        </p:txBody>
      </p:sp>
      <p:pic>
        <p:nvPicPr>
          <p:cNvPr id="4" name="Picture 3" descr="https://encrypted-tbn2.gstatic.com/images?q=tbn:ANd9GcTUTPHBnMr5CVZF5JlN9XcCnWRn8QmLMVPtGew1iSmjde-Tj9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347" y="152400"/>
            <a:ext cx="660400" cy="66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8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UE4 Editor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Unreal </a:t>
            </a:r>
            <a:r>
              <a:rPr lang="en-US" dirty="0">
                <a:hlinkClick r:id="rId2"/>
              </a:rPr>
              <a:t>Editor Quick Start </a:t>
            </a:r>
            <a:r>
              <a:rPr lang="en-US" dirty="0" smtClean="0">
                <a:hlinkClick r:id="rId2"/>
              </a:rPr>
              <a:t>Guide</a:t>
            </a:r>
            <a:endParaRPr lang="en-US" dirty="0" smtClean="0"/>
          </a:p>
          <a:p>
            <a:r>
              <a:rPr lang="en-US" dirty="0" smtClean="0"/>
              <a:t>Create new project</a:t>
            </a:r>
          </a:p>
          <a:p>
            <a:r>
              <a:rPr lang="en-US" dirty="0" smtClean="0"/>
              <a:t>Navigate panes</a:t>
            </a:r>
          </a:p>
          <a:p>
            <a:r>
              <a:rPr lang="en-US" dirty="0" smtClean="0"/>
              <a:t>Create new level</a:t>
            </a:r>
          </a:p>
          <a:p>
            <a:r>
              <a:rPr lang="en-US" dirty="0" smtClean="0"/>
              <a:t>Place and edit actors</a:t>
            </a:r>
          </a:p>
          <a:p>
            <a:r>
              <a:rPr lang="en-US" dirty="0" smtClean="0"/>
              <a:t>Build and run level</a:t>
            </a:r>
            <a:endParaRPr lang="en-US" dirty="0"/>
          </a:p>
        </p:txBody>
      </p:sp>
      <p:pic>
        <p:nvPicPr>
          <p:cNvPr id="1026" name="Picture 2" descr="built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590800"/>
            <a:ext cx="4038600" cy="210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s://encrypted-tbn2.gstatic.com/images?q=tbn:ANd9GcTUTPHBnMr5CVZF5JlN9XcCnWRn8QmLMVPtGew1iSmjde-Tj9k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347" y="152400"/>
            <a:ext cx="660400" cy="66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60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in UE4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Unreal Programming Quick Start </a:t>
            </a:r>
            <a:r>
              <a:rPr lang="en-US" dirty="0" smtClean="0">
                <a:hlinkClick r:id="rId2"/>
              </a:rPr>
              <a:t>Guide</a:t>
            </a:r>
            <a:endParaRPr lang="en-US" dirty="0" smtClean="0"/>
          </a:p>
          <a:p>
            <a:r>
              <a:rPr lang="en-US" dirty="0" smtClean="0"/>
              <a:t>Create new project</a:t>
            </a:r>
          </a:p>
          <a:p>
            <a:r>
              <a:rPr lang="en-US" dirty="0" smtClean="0"/>
              <a:t>Add new C++ class</a:t>
            </a:r>
          </a:p>
          <a:p>
            <a:r>
              <a:rPr lang="en-US" dirty="0" smtClean="0"/>
              <a:t>Compile project</a:t>
            </a:r>
          </a:p>
          <a:p>
            <a:r>
              <a:rPr lang="en-US" dirty="0" smtClean="0"/>
              <a:t>Add instance of class to level</a:t>
            </a:r>
          </a:p>
          <a:p>
            <a:endParaRPr lang="en-US" dirty="0"/>
          </a:p>
        </p:txBody>
      </p:sp>
      <p:pic>
        <p:nvPicPr>
          <p:cNvPr id="2050" name="Picture 2" descr="SolutionExplorer_Files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00200"/>
            <a:ext cx="2238375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s://encrypted-tbn2.gstatic.com/images?q=tbn:ANd9GcTUTPHBnMr5CVZF5JlN9XcCnWRn8QmLMVPtGew1iSmjde-Tj9k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347" y="152400"/>
            <a:ext cx="660400" cy="66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0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C++ in UE4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First </a:t>
            </a:r>
            <a:r>
              <a:rPr lang="en-US" dirty="0">
                <a:hlinkClick r:id="rId2"/>
              </a:rPr>
              <a:t>Person Shooter C++ </a:t>
            </a:r>
            <a:r>
              <a:rPr lang="en-US" dirty="0" smtClean="0">
                <a:hlinkClick r:id="rId2"/>
              </a:rPr>
              <a:t>Tutorial</a:t>
            </a:r>
            <a:endParaRPr lang="en-US" dirty="0" smtClean="0"/>
          </a:p>
          <a:p>
            <a:r>
              <a:rPr lang="en-US" dirty="0" smtClean="0"/>
              <a:t>Combination </a:t>
            </a:r>
            <a:r>
              <a:rPr lang="en-US" dirty="0" smtClean="0">
                <a:solidFill>
                  <a:srgbClr val="008000"/>
                </a:solidFill>
              </a:rPr>
              <a:t>C++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70C0"/>
                </a:solidFill>
              </a:rPr>
              <a:t>blueprints</a:t>
            </a:r>
          </a:p>
          <a:p>
            <a:r>
              <a:rPr lang="en-US" dirty="0" smtClean="0"/>
              <a:t>Start with blank template</a:t>
            </a:r>
          </a:p>
          <a:p>
            <a:r>
              <a:rPr lang="en-US" dirty="0" smtClean="0"/>
              <a:t>Create first person shooter</a:t>
            </a:r>
          </a:p>
          <a:p>
            <a:r>
              <a:rPr lang="en-US" dirty="0" smtClean="0"/>
              <a:t>Character moves and strafes</a:t>
            </a:r>
          </a:p>
          <a:p>
            <a:r>
              <a:rPr lang="en-US" dirty="0" smtClean="0"/>
              <a:t>With camera control</a:t>
            </a:r>
          </a:p>
          <a:p>
            <a:r>
              <a:rPr lang="en-US" dirty="0" smtClean="0"/>
              <a:t>Projectiles</a:t>
            </a:r>
          </a:p>
          <a:p>
            <a:r>
              <a:rPr lang="en-US" dirty="0" smtClean="0"/>
              <a:t>HUD and </a:t>
            </a:r>
            <a:r>
              <a:rPr lang="en-US" dirty="0" err="1" smtClean="0"/>
              <a:t>GameMode</a:t>
            </a:r>
            <a:endParaRPr lang="en-US" dirty="0"/>
          </a:p>
        </p:txBody>
      </p:sp>
      <p:pic>
        <p:nvPicPr>
          <p:cNvPr id="3076" name="Picture 4" descr="Jumpend to idle fps tutorial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743200"/>
            <a:ext cx="4529203" cy="2110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s://encrypted-tbn2.gstatic.com/images?q=tbn:ANd9GcTUTPHBnMr5CVZF5JlN9XcCnWRn8QmLMVPtGew1iSmjde-Tj9k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347" y="152400"/>
            <a:ext cx="660400" cy="66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15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 Tutorial Game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 FPS tutorial game in some fashion</a:t>
            </a:r>
          </a:p>
          <a:p>
            <a:r>
              <a:rPr lang="en-US" dirty="0" smtClean="0"/>
              <a:t>Add code (</a:t>
            </a:r>
            <a:r>
              <a:rPr lang="en-US" dirty="0" smtClean="0">
                <a:solidFill>
                  <a:srgbClr val="008000"/>
                </a:solidFill>
              </a:rPr>
              <a:t>C++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70C0"/>
                </a:solidFill>
              </a:rPr>
              <a:t>blueprints</a:t>
            </a:r>
            <a:r>
              <a:rPr lang="en-US" dirty="0" smtClean="0"/>
              <a:t>) for meaningful functionality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Actual extension is up to you (see Hints)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Will indicate in documentation</a:t>
            </a:r>
            <a:endParaRPr lang="en-US" dirty="0" smtClean="0"/>
          </a:p>
          <a:p>
            <a:r>
              <a:rPr lang="en-US" dirty="0" smtClean="0"/>
              <a:t>How much?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10%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Don’t get hung up  on amount – use this project to learn as much as you can!</a:t>
            </a:r>
          </a:p>
        </p:txBody>
      </p:sp>
    </p:spTree>
    <p:extLst>
      <p:ext uri="{BB962C8B-B14F-4D97-AF65-F5344CB8AC3E}">
        <p14:creationId xmlns:p14="http://schemas.microsoft.com/office/powerpoint/2010/main" val="130938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Tutorials mostly as-is, but be wary of different UE4 versions (e.g., I tested for v4.6.1)</a:t>
            </a:r>
          </a:p>
          <a:p>
            <a:r>
              <a:rPr lang="en-US" dirty="0" smtClean="0"/>
              <a:t>Trouble getting started?</a:t>
            </a:r>
          </a:p>
          <a:p>
            <a:pPr lvl="1"/>
            <a:r>
              <a:rPr lang="en-US" dirty="0" smtClean="0"/>
              <a:t>Save copy (in case “break” something)</a:t>
            </a:r>
          </a:p>
          <a:p>
            <a:pPr lvl="1"/>
            <a:r>
              <a:rPr lang="en-US" dirty="0" smtClean="0"/>
              <a:t>Revisit tutorial (may have “plugged n chugged”)</a:t>
            </a:r>
          </a:p>
          <a:p>
            <a:pPr lvl="1"/>
            <a:r>
              <a:rPr lang="en-US" dirty="0" smtClean="0"/>
              <a:t>Think about </a:t>
            </a:r>
            <a:r>
              <a:rPr lang="en-US" i="1" dirty="0" smtClean="0"/>
              <a:t>basic</a:t>
            </a:r>
            <a:r>
              <a:rPr lang="en-US" dirty="0" smtClean="0"/>
              <a:t> features from games you know and see if fit understanding (e.g., other weapons?)</a:t>
            </a:r>
          </a:p>
          <a:p>
            <a:pPr lvl="1"/>
            <a:r>
              <a:rPr lang="en-US" dirty="0"/>
              <a:t>See </a:t>
            </a:r>
            <a:r>
              <a:rPr lang="en-US" dirty="0" smtClean="0">
                <a:hlinkClick r:id="rId2"/>
              </a:rPr>
              <a:t>UE4 resources</a:t>
            </a:r>
            <a:r>
              <a:rPr lang="en-US" dirty="0" smtClean="0"/>
              <a:t> (vetted by staff)</a:t>
            </a:r>
          </a:p>
        </p:txBody>
      </p:sp>
    </p:spTree>
    <p:extLst>
      <p:ext uri="{BB962C8B-B14F-4D97-AF65-F5344CB8AC3E}">
        <p14:creationId xmlns:p14="http://schemas.microsoft.com/office/powerpoint/2010/main" val="88369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Lose energy and regain</a:t>
            </a:r>
          </a:p>
          <a:p>
            <a:r>
              <a:rPr lang="en-US" dirty="0" smtClean="0"/>
              <a:t>Button to pickup objects (hold while moving)</a:t>
            </a:r>
          </a:p>
          <a:p>
            <a:r>
              <a:rPr lang="en-US" dirty="0" smtClean="0"/>
              <a:t>Jetpack – button thrust moves up, release to let gravity work</a:t>
            </a:r>
          </a:p>
          <a:p>
            <a:r>
              <a:rPr lang="en-US" dirty="0" smtClean="0"/>
              <a:t>Enemy – </a:t>
            </a:r>
            <a:r>
              <a:rPr lang="en-US" dirty="0" smtClean="0"/>
              <a:t>no </a:t>
            </a:r>
            <a:r>
              <a:rPr lang="en-US" dirty="0" smtClean="0"/>
              <a:t>AI, just shoot projectile.  Add health for player</a:t>
            </a:r>
          </a:p>
          <a:p>
            <a:r>
              <a:rPr lang="en-US" dirty="0" smtClean="0"/>
              <a:t>Enemy with AI – as above, but with AI controller, maybe </a:t>
            </a:r>
            <a:r>
              <a:rPr lang="en-US" dirty="0" err="1" smtClean="0"/>
              <a:t>navmesh</a:t>
            </a:r>
            <a:endParaRPr lang="en-US" dirty="0" smtClean="0"/>
          </a:p>
          <a:p>
            <a:r>
              <a:rPr lang="en-US" dirty="0" smtClean="0"/>
              <a:t>“Sticky” object (like </a:t>
            </a:r>
            <a:r>
              <a:rPr lang="en-US" dirty="0" err="1" smtClean="0"/>
              <a:t>Katamari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Ammo packs.  Spawn dynamically, player picks up</a:t>
            </a:r>
          </a:p>
          <a:p>
            <a:r>
              <a:rPr lang="en-US" dirty="0" err="1"/>
              <a:t>Minimap</a:t>
            </a:r>
            <a:r>
              <a:rPr lang="en-US" dirty="0"/>
              <a:t>.  Render with second camera in corner of screen</a:t>
            </a:r>
          </a:p>
          <a:p>
            <a:r>
              <a:rPr lang="en-US" dirty="0"/>
              <a:t>Trigger audio</a:t>
            </a:r>
          </a:p>
          <a:p>
            <a:r>
              <a:rPr lang="en-US" dirty="0"/>
              <a:t>Add second weapon with different capabilities</a:t>
            </a:r>
          </a:p>
          <a:p>
            <a:r>
              <a:rPr lang="en-US" dirty="0"/>
              <a:t>Add targets that span automatically</a:t>
            </a:r>
          </a:p>
          <a:p>
            <a:r>
              <a:rPr lang="en-US" dirty="0"/>
              <a:t>Your own great idea!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5715261"/>
            <a:ext cx="4343399" cy="646331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Some of the above can be combined for 10% (again, don’t get hung up on amount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11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497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UE4 Quickstart</vt:lpstr>
      <vt:lpstr>Overview</vt:lpstr>
      <vt:lpstr>UE4 Development Environment</vt:lpstr>
      <vt:lpstr>UE4 Editor</vt:lpstr>
      <vt:lpstr>C++ in UE4</vt:lpstr>
      <vt:lpstr>More C++ in UE4</vt:lpstr>
      <vt:lpstr>Extend Tutorial Game</vt:lpstr>
      <vt:lpstr>Hints</vt:lpstr>
      <vt:lpstr>Suggested Extensions</vt:lpstr>
      <vt:lpstr>Submission</vt:lpstr>
      <vt:lpstr>Grading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IMGD 4000</dc:title>
  <dc:creator>Mark Claypool</dc:creator>
  <cp:lastModifiedBy>Mark Claypool</cp:lastModifiedBy>
  <cp:revision>16</cp:revision>
  <dcterms:created xsi:type="dcterms:W3CDTF">2015-03-16T22:41:41Z</dcterms:created>
  <dcterms:modified xsi:type="dcterms:W3CDTF">2015-03-20T09:40:05Z</dcterms:modified>
</cp:coreProperties>
</file>