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5" r:id="rId4"/>
    <p:sldId id="266" r:id="rId5"/>
    <p:sldId id="267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7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111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61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49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968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972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175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45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21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195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596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770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8E09A-EA91-42A4-9ED6-CC64C5EA2B65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D0335-C62B-44EE-A654-8C3FCDC5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23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dirty="0" smtClean="0"/>
              <a:t>Game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00200"/>
            <a:ext cx="6400800" cy="4648200"/>
          </a:xfrm>
        </p:spPr>
        <p:txBody>
          <a:bodyPr>
            <a:normAutofit fontScale="85000" lnSpcReduction="20000"/>
          </a:bodyPr>
          <a:lstStyle/>
          <a:p>
            <a:r>
              <a:rPr lang="en-US" sz="4100" dirty="0" smtClean="0">
                <a:solidFill>
                  <a:srgbClr val="0070C0"/>
                </a:solidFill>
              </a:rPr>
              <a:t>IMGD 4000</a:t>
            </a:r>
          </a:p>
          <a:p>
            <a:endParaRPr lang="en-US" dirty="0"/>
          </a:p>
          <a:p>
            <a:r>
              <a:rPr lang="en-US" b="1" u="sng" dirty="0" smtClean="0">
                <a:solidFill>
                  <a:schemeClr val="tx1"/>
                </a:solidFill>
              </a:rPr>
              <a:t>Due Dates: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Form Teams</a:t>
            </a:r>
            <a:r>
              <a:rPr lang="en-US" dirty="0" smtClean="0"/>
              <a:t>		</a:t>
            </a: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Treatment</a:t>
            </a: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Website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Tech milestone</a:t>
            </a:r>
            <a:r>
              <a:rPr lang="en-US" dirty="0" smtClean="0"/>
              <a:t>	</a:t>
            </a:r>
            <a:endParaRPr lang="en-US" dirty="0" smtClean="0">
              <a:solidFill>
                <a:srgbClr val="0070C0"/>
              </a:solidFill>
            </a:endParaRPr>
          </a:p>
          <a:p>
            <a:pPr algn="l"/>
            <a:r>
              <a:rPr lang="en-US" dirty="0" smtClean="0"/>
              <a:t>	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Alpha</a:t>
            </a:r>
            <a:r>
              <a:rPr lang="en-US" b="1" dirty="0" smtClean="0"/>
              <a:t>			</a:t>
            </a:r>
            <a:endParaRPr lang="en-US" b="1" dirty="0" smtClean="0"/>
          </a:p>
          <a:p>
            <a:pPr algn="l"/>
            <a:r>
              <a:rPr lang="en-US" dirty="0" smtClean="0"/>
              <a:t>	</a:t>
            </a:r>
            <a:r>
              <a:rPr lang="en-US" b="1" dirty="0" smtClean="0">
                <a:solidFill>
                  <a:schemeClr val="tx1"/>
                </a:solidFill>
              </a:rPr>
              <a:t>Playtesting</a:t>
            </a:r>
            <a:r>
              <a:rPr lang="en-US" b="1" dirty="0" smtClean="0"/>
              <a:t>		</a:t>
            </a:r>
            <a:r>
              <a:rPr lang="en-US" dirty="0">
                <a:solidFill>
                  <a:srgbClr val="0070C0"/>
                </a:solidFill>
              </a:rPr>
              <a:t>April </a:t>
            </a:r>
            <a:r>
              <a:rPr lang="en-US" dirty="0" smtClean="0">
                <a:solidFill>
                  <a:srgbClr val="0070C0"/>
                </a:solidFill>
              </a:rPr>
              <a:t>25</a:t>
            </a:r>
            <a:endParaRPr lang="en-US" b="1" dirty="0" smtClean="0"/>
          </a:p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Beta			</a:t>
            </a:r>
          </a:p>
          <a:p>
            <a:pPr algn="l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</a:t>
            </a:r>
            <a:r>
              <a:rPr lang="en-US" dirty="0" smtClean="0"/>
              <a:t>	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8848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Playtest Overview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r>
              <a:rPr lang="en-US" dirty="0" smtClean="0"/>
              <a:t>Game playable by users outside dev team</a:t>
            </a:r>
          </a:p>
          <a:p>
            <a:pPr lvl="1"/>
            <a:r>
              <a:rPr lang="en-US" dirty="0" smtClean="0"/>
              <a:t>Near-final versions of art, decent balance, suitable for beginners</a:t>
            </a:r>
          </a:p>
          <a:p>
            <a:r>
              <a:rPr lang="en-US" dirty="0" smtClean="0"/>
              <a:t>Intent is to get feedback </a:t>
            </a:r>
            <a:r>
              <a:rPr lang="en-US" dirty="0" smtClean="0">
                <a:sym typeface="Wingdings" panose="05000000000000000000" pitchFamily="2" charset="2"/>
              </a:rPr>
              <a:t> incorporate into Beta!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Tweaks/adjustments, not new features or major changes</a:t>
            </a:r>
          </a:p>
          <a:p>
            <a:r>
              <a:rPr lang="en-US" dirty="0" smtClean="0">
                <a:sym typeface="Wingdings" panose="05000000000000000000" pitchFamily="2" charset="2"/>
              </a:rPr>
              <a:t>Use </a:t>
            </a:r>
            <a:r>
              <a:rPr lang="en-US" i="1" dirty="0" smtClean="0">
                <a:sym typeface="Wingdings" panose="05000000000000000000" pitchFamily="2" charset="2"/>
              </a:rPr>
              <a:t>roles</a:t>
            </a:r>
            <a:r>
              <a:rPr lang="en-US" dirty="0" smtClean="0">
                <a:sym typeface="Wingdings" panose="05000000000000000000" pitchFamily="2" charset="2"/>
              </a:rPr>
              <a:t> to assist playtest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71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Playtesters</a:t>
            </a:r>
            <a:r>
              <a:rPr lang="en-US" dirty="0" smtClean="0"/>
              <a:t> – play game, provide feedback</a:t>
            </a:r>
          </a:p>
          <a:p>
            <a:pPr lvl="1"/>
            <a:r>
              <a:rPr lang="en-US" dirty="0" smtClean="0"/>
              <a:t>Verbal think out lout about play choices (e.g., “I am going to try to use the key here”) not style (e.g., not “this font is ugly”)</a:t>
            </a:r>
          </a:p>
          <a:p>
            <a:pPr lvl="1"/>
            <a:r>
              <a:rPr lang="en-US" dirty="0" smtClean="0"/>
              <a:t>Do survey when done (see below)</a:t>
            </a:r>
          </a:p>
          <a:p>
            <a:r>
              <a:rPr lang="en-US" b="1" dirty="0" smtClean="0"/>
              <a:t>Facilitators</a:t>
            </a:r>
            <a:r>
              <a:rPr lang="en-US" dirty="0" smtClean="0"/>
              <a:t> – facilitate test.  </a:t>
            </a:r>
          </a:p>
          <a:p>
            <a:pPr lvl="1"/>
            <a:r>
              <a:rPr lang="en-US" dirty="0" smtClean="0"/>
              <a:t>Familiarize with game before start</a:t>
            </a:r>
          </a:p>
          <a:p>
            <a:pPr lvl="1"/>
            <a:r>
              <a:rPr lang="en-US" dirty="0" smtClean="0"/>
              <a:t>Give </a:t>
            </a:r>
            <a:r>
              <a:rPr lang="en-US" dirty="0" err="1" smtClean="0"/>
              <a:t>playtesters</a:t>
            </a:r>
            <a:r>
              <a:rPr lang="en-US" dirty="0" smtClean="0"/>
              <a:t> instructions, get them started</a:t>
            </a:r>
          </a:p>
          <a:p>
            <a:pPr lvl="1"/>
            <a:r>
              <a:rPr lang="en-US" dirty="0" smtClean="0"/>
              <a:t>Do not converse with </a:t>
            </a:r>
            <a:r>
              <a:rPr lang="en-US" dirty="0" err="1" smtClean="0"/>
              <a:t>playtestsers</a:t>
            </a:r>
            <a:r>
              <a:rPr lang="en-US" dirty="0" smtClean="0"/>
              <a:t> (only answer questions and maybe “urge” to consider options)</a:t>
            </a:r>
          </a:p>
          <a:p>
            <a:pPr lvl="1"/>
            <a:r>
              <a:rPr lang="en-US" dirty="0" smtClean="0"/>
              <a:t>Give survey when done, collecting results</a:t>
            </a:r>
          </a:p>
          <a:p>
            <a:r>
              <a:rPr lang="en-US" b="1" dirty="0" smtClean="0"/>
              <a:t>Developers</a:t>
            </a:r>
          </a:p>
          <a:p>
            <a:pPr lvl="1"/>
            <a:r>
              <a:rPr lang="en-US" dirty="0" smtClean="0"/>
              <a:t>Confer with facilitators before playtest</a:t>
            </a:r>
          </a:p>
          <a:p>
            <a:pPr lvl="1"/>
            <a:r>
              <a:rPr lang="en-US" dirty="0" smtClean="0"/>
              <a:t>During testing, watch only!  Do not interact with players (think of it as a one-way mirror)</a:t>
            </a:r>
          </a:p>
          <a:p>
            <a:pPr lvl="1"/>
            <a:r>
              <a:rPr lang="en-US" dirty="0" smtClean="0"/>
              <a:t>Prepare </a:t>
            </a:r>
            <a:r>
              <a:rPr lang="en-US" dirty="0"/>
              <a:t>survey ahead of time (next slide)</a:t>
            </a:r>
          </a:p>
        </p:txBody>
      </p:sp>
    </p:spTree>
    <p:extLst>
      <p:ext uri="{BB962C8B-B14F-4D97-AF65-F5344CB8AC3E}">
        <p14:creationId xmlns:p14="http://schemas.microsoft.com/office/powerpoint/2010/main" val="7558808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Developer 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Short!</a:t>
            </a:r>
          </a:p>
          <a:p>
            <a:r>
              <a:rPr lang="en-US" dirty="0" smtClean="0"/>
              <a:t>Focus on aspects want feedback on</a:t>
            </a:r>
          </a:p>
          <a:p>
            <a:r>
              <a:rPr lang="en-US" dirty="0" smtClean="0"/>
              <a:t>Print copies (at least 5) ahead of time</a:t>
            </a:r>
          </a:p>
          <a:p>
            <a:r>
              <a:rPr lang="en-US" dirty="0" smtClean="0"/>
              <a:t>Create with input of entire team</a:t>
            </a:r>
          </a:p>
          <a:p>
            <a:r>
              <a:rPr lang="en-US" dirty="0" smtClean="0"/>
              <a:t>Must be done before class begins!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052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Playtest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Three rounds</a:t>
            </a:r>
          </a:p>
          <a:p>
            <a:r>
              <a:rPr lang="en-US" dirty="0" smtClean="0"/>
              <a:t>Teams assigned to different role each round</a:t>
            </a:r>
          </a:p>
          <a:p>
            <a:pPr marL="457200" lvl="1" indent="0">
              <a:buNone/>
            </a:pPr>
            <a:r>
              <a:rPr lang="en-US" u="sng" dirty="0"/>
              <a:t>Round 1: </a:t>
            </a:r>
            <a:endParaRPr lang="en-US" u="sng" dirty="0" smtClean="0"/>
          </a:p>
          <a:p>
            <a:pPr marL="457200" lvl="1" indent="0">
              <a:buNone/>
            </a:pPr>
            <a:r>
              <a:rPr lang="en-US" dirty="0" err="1" smtClean="0"/>
              <a:t>Playtesters</a:t>
            </a:r>
            <a:r>
              <a:rPr lang="en-US" dirty="0" smtClean="0"/>
              <a:t> </a:t>
            </a:r>
            <a:r>
              <a:rPr lang="en-US" dirty="0"/>
              <a:t>- </a:t>
            </a:r>
            <a:r>
              <a:rPr lang="en-US" dirty="0" smtClean="0"/>
              <a:t>Team </a:t>
            </a:r>
            <a:r>
              <a:rPr lang="en-US" dirty="0"/>
              <a:t>A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Facilitators </a:t>
            </a:r>
            <a:r>
              <a:rPr lang="en-US" dirty="0"/>
              <a:t>- Team B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Developers </a:t>
            </a:r>
            <a:r>
              <a:rPr lang="en-US" dirty="0"/>
              <a:t>- Team C</a:t>
            </a:r>
          </a:p>
          <a:p>
            <a:r>
              <a:rPr lang="en-US" dirty="0" smtClean="0"/>
              <a:t>Developers and Facilitators confer</a:t>
            </a:r>
          </a:p>
          <a:p>
            <a:r>
              <a:rPr lang="en-US" dirty="0" smtClean="0"/>
              <a:t>Facilitators help </a:t>
            </a:r>
            <a:r>
              <a:rPr lang="en-US" dirty="0" err="1" smtClean="0"/>
              <a:t>Playtesters</a:t>
            </a:r>
            <a:r>
              <a:rPr lang="en-US" dirty="0" smtClean="0"/>
              <a:t> start</a:t>
            </a:r>
          </a:p>
          <a:p>
            <a:r>
              <a:rPr lang="en-US" dirty="0" err="1" smtClean="0"/>
              <a:t>Playtesters</a:t>
            </a:r>
            <a:r>
              <a:rPr lang="en-US" dirty="0" smtClean="0"/>
              <a:t> play, Developers watch</a:t>
            </a:r>
          </a:p>
          <a:p>
            <a:r>
              <a:rPr lang="en-US" dirty="0" smtClean="0"/>
              <a:t>Facilitators give </a:t>
            </a:r>
            <a:r>
              <a:rPr lang="en-US" dirty="0" err="1" smtClean="0"/>
              <a:t>Playtesters</a:t>
            </a:r>
            <a:r>
              <a:rPr lang="en-US" dirty="0" smtClean="0"/>
              <a:t> survey</a:t>
            </a:r>
          </a:p>
          <a:p>
            <a:r>
              <a:rPr lang="en-US" dirty="0" smtClean="0"/>
              <a:t>Repeat</a:t>
            </a:r>
          </a:p>
        </p:txBody>
      </p:sp>
    </p:spTree>
    <p:extLst>
      <p:ext uri="{BB962C8B-B14F-4D97-AF65-F5344CB8AC3E}">
        <p14:creationId xmlns:p14="http://schemas.microsoft.com/office/powerpoint/2010/main" val="18688134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 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With Beta, </a:t>
            </a:r>
            <a:r>
              <a:rPr lang="en-US" i="1" dirty="0" smtClean="0"/>
              <a:t>report</a:t>
            </a:r>
            <a:r>
              <a:rPr lang="en-US" dirty="0" smtClean="0"/>
              <a:t> on playtesting</a:t>
            </a:r>
          </a:p>
          <a:p>
            <a:r>
              <a:rPr lang="en-US" dirty="0" smtClean="0"/>
              <a:t>Specific </a:t>
            </a:r>
            <a:r>
              <a:rPr lang="en-US" dirty="0"/>
              <a:t>goals of </a:t>
            </a:r>
            <a:r>
              <a:rPr lang="en-US" dirty="0" smtClean="0"/>
              <a:t>your playtesting</a:t>
            </a:r>
            <a:r>
              <a:rPr lang="en-US" dirty="0"/>
              <a:t>.</a:t>
            </a:r>
          </a:p>
          <a:p>
            <a:r>
              <a:rPr lang="en-US" dirty="0" smtClean="0"/>
              <a:t>Original </a:t>
            </a:r>
            <a:r>
              <a:rPr lang="en-US" dirty="0"/>
              <a:t>survey form and </a:t>
            </a:r>
            <a:r>
              <a:rPr lang="en-US" dirty="0" err="1" smtClean="0"/>
              <a:t>Playtester</a:t>
            </a:r>
            <a:r>
              <a:rPr lang="en-US" dirty="0" smtClean="0"/>
              <a:t> responses</a:t>
            </a:r>
            <a:endParaRPr lang="en-US" dirty="0"/>
          </a:p>
          <a:p>
            <a:r>
              <a:rPr lang="en-US" dirty="0"/>
              <a:t>Developer notes from </a:t>
            </a:r>
            <a:r>
              <a:rPr lang="en-US" dirty="0" smtClean="0"/>
              <a:t>playtest </a:t>
            </a:r>
            <a:r>
              <a:rPr lang="en-US" dirty="0"/>
              <a:t>session</a:t>
            </a:r>
          </a:p>
          <a:p>
            <a:r>
              <a:rPr lang="en-US" dirty="0"/>
              <a:t>Summary of main take-</a:t>
            </a:r>
            <a:r>
              <a:rPr lang="en-US" dirty="0" err="1"/>
              <a:t>aways</a:t>
            </a:r>
            <a:r>
              <a:rPr lang="en-US" dirty="0"/>
              <a:t> from </a:t>
            </a:r>
            <a:r>
              <a:rPr lang="en-US" dirty="0" err="1" smtClean="0"/>
              <a:t>Playtesters</a:t>
            </a:r>
            <a:endParaRPr lang="en-US" dirty="0"/>
          </a:p>
          <a:p>
            <a:r>
              <a:rPr lang="en-US" dirty="0"/>
              <a:t>Changes made to the game (if any) based </a:t>
            </a:r>
            <a:r>
              <a:rPr lang="en-US" dirty="0" smtClean="0"/>
              <a:t>on playtesting</a:t>
            </a:r>
            <a:endParaRPr lang="en-US" dirty="0"/>
          </a:p>
          <a:p>
            <a:r>
              <a:rPr lang="en-US" dirty="0" smtClean="0"/>
              <a:t>(12 </a:t>
            </a:r>
            <a:r>
              <a:rPr lang="en-US" dirty="0"/>
              <a:t>point font, 1.5 line </a:t>
            </a:r>
            <a:r>
              <a:rPr lang="en-US" dirty="0" smtClean="0"/>
              <a:t>spacing</a:t>
            </a:r>
            <a:r>
              <a:rPr lang="en-US" smtClean="0"/>
              <a:t>, PDF)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074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309</Words>
  <Application>Microsoft Office PowerPoint</Application>
  <PresentationFormat>On-screen Show (4:3)</PresentationFormat>
  <Paragraphs>57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Game Project</vt:lpstr>
      <vt:lpstr>Playtest Overview</vt:lpstr>
      <vt:lpstr>Roles</vt:lpstr>
      <vt:lpstr>Developer Survey</vt:lpstr>
      <vt:lpstr>Playtest Day</vt:lpstr>
      <vt:lpstr>Turn In 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 Project</dc:title>
  <dc:creator>Mark Claypool</dc:creator>
  <cp:lastModifiedBy>Mark Claypool</cp:lastModifiedBy>
  <cp:revision>17</cp:revision>
  <dcterms:created xsi:type="dcterms:W3CDTF">2015-04-13T09:52:20Z</dcterms:created>
  <dcterms:modified xsi:type="dcterms:W3CDTF">2016-04-19T10:33:42Z</dcterms:modified>
</cp:coreProperties>
</file>