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3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9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2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0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4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4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E9C28-1C56-4D38-9663-D3F07041647C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C3F97-7CED-4625-97DF-F1A493F67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6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Playtesting Assignments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IMGD 4000 / IMGD 4500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36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Developers</a:t>
            </a:r>
          </a:p>
          <a:p>
            <a:pPr lvl="1"/>
            <a:r>
              <a:rPr lang="en-US" dirty="0" smtClean="0"/>
              <a:t>Take notes on what the testers say and do</a:t>
            </a:r>
          </a:p>
          <a:p>
            <a:pPr lvl="1"/>
            <a:r>
              <a:rPr lang="en-US" dirty="0" smtClean="0"/>
              <a:t>Shut up and listen.  DO NOT SPEAK TO THE TESTERS!</a:t>
            </a:r>
          </a:p>
          <a:p>
            <a:r>
              <a:rPr lang="en-US" dirty="0" smtClean="0"/>
              <a:t>Facilitators</a:t>
            </a:r>
          </a:p>
          <a:p>
            <a:pPr lvl="1"/>
            <a:r>
              <a:rPr lang="en-US" dirty="0" smtClean="0"/>
              <a:t>Make sure you understand the game before the test starts</a:t>
            </a:r>
          </a:p>
          <a:p>
            <a:pPr lvl="1"/>
            <a:r>
              <a:rPr lang="en-US" dirty="0" smtClean="0"/>
              <a:t>Get testers started</a:t>
            </a:r>
          </a:p>
          <a:p>
            <a:pPr lvl="1"/>
            <a:r>
              <a:rPr lang="en-US" dirty="0" smtClean="0"/>
              <a:t>Answer any questions testers have / encourage, don’t direct</a:t>
            </a:r>
          </a:p>
          <a:p>
            <a:pPr lvl="1"/>
            <a:r>
              <a:rPr lang="en-US" dirty="0" smtClean="0"/>
              <a:t>Don’t get involved in conversations – just help if tester gets stuck</a:t>
            </a:r>
          </a:p>
          <a:p>
            <a:pPr lvl="1"/>
            <a:r>
              <a:rPr lang="en-US" dirty="0" smtClean="0"/>
              <a:t>Administer survey</a:t>
            </a:r>
          </a:p>
          <a:p>
            <a:r>
              <a:rPr lang="en-US" dirty="0" smtClean="0"/>
              <a:t>Testers</a:t>
            </a:r>
          </a:p>
          <a:p>
            <a:pPr lvl="1"/>
            <a:r>
              <a:rPr lang="en-US" dirty="0" smtClean="0"/>
              <a:t>Play game</a:t>
            </a:r>
          </a:p>
          <a:p>
            <a:pPr lvl="1"/>
            <a:r>
              <a:rPr lang="en-US" dirty="0" smtClean="0"/>
              <a:t>Think out loud</a:t>
            </a:r>
          </a:p>
          <a:p>
            <a:pPr lvl="1"/>
            <a:r>
              <a:rPr lang="en-US" dirty="0" smtClean="0"/>
              <a:t>Don’t give critique of game; talk about what you’re thinking about when playing game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71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Testers</a:t>
            </a:r>
            <a:r>
              <a:rPr lang="en-US" b="1" dirty="0" smtClean="0"/>
              <a:t>		</a:t>
            </a:r>
            <a:r>
              <a:rPr lang="en-US" b="1" u="sng" dirty="0" smtClean="0"/>
              <a:t>Facilitators</a:t>
            </a:r>
            <a:r>
              <a:rPr lang="en-US" b="1" dirty="0" smtClean="0"/>
              <a:t>	</a:t>
            </a:r>
            <a:r>
              <a:rPr lang="en-US" b="1" u="sng" dirty="0" smtClean="0"/>
              <a:t>Developers</a:t>
            </a:r>
          </a:p>
          <a:p>
            <a:pPr marL="0" indent="0">
              <a:buNone/>
            </a:pPr>
            <a:r>
              <a:rPr lang="en-US" dirty="0" smtClean="0"/>
              <a:t>Samurai		Monkeys		</a:t>
            </a:r>
            <a:r>
              <a:rPr lang="en-US" dirty="0" err="1" smtClean="0"/>
              <a:t>Psiaiga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Binary		Icebreaker		</a:t>
            </a:r>
            <a:r>
              <a:rPr lang="en-US" dirty="0" smtClean="0"/>
              <a:t>PEAK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Interminable	Duo			Savage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55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Testers</a:t>
            </a:r>
            <a:r>
              <a:rPr lang="en-US" b="1" dirty="0" smtClean="0"/>
              <a:t>		</a:t>
            </a:r>
            <a:r>
              <a:rPr lang="en-US" b="1" u="sng" dirty="0" smtClean="0"/>
              <a:t>Facilitators</a:t>
            </a:r>
            <a:r>
              <a:rPr lang="en-US" b="1" dirty="0" smtClean="0"/>
              <a:t>	</a:t>
            </a:r>
            <a:r>
              <a:rPr lang="en-US" b="1" u="sng" dirty="0" smtClean="0"/>
              <a:t>Developers</a:t>
            </a:r>
          </a:p>
          <a:p>
            <a:pPr marL="0" indent="0">
              <a:buNone/>
            </a:pPr>
            <a:r>
              <a:rPr lang="en-US" dirty="0" smtClean="0"/>
              <a:t>Savage </a:t>
            </a:r>
            <a:r>
              <a:rPr lang="en-US" dirty="0" smtClean="0"/>
              <a:t>		</a:t>
            </a:r>
            <a:r>
              <a:rPr lang="en-US" dirty="0" err="1" smtClean="0"/>
              <a:t>Psiaiga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dirty="0" smtClean="0"/>
              <a:t>Binary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PEAK </a:t>
            </a:r>
            <a:r>
              <a:rPr lang="en-US" dirty="0" smtClean="0"/>
              <a:t>		</a:t>
            </a:r>
            <a:r>
              <a:rPr lang="en-US" dirty="0" smtClean="0"/>
              <a:t>Samurai </a:t>
            </a:r>
            <a:r>
              <a:rPr lang="en-US" dirty="0" smtClean="0"/>
              <a:t>		</a:t>
            </a:r>
            <a:r>
              <a:rPr lang="en-US" dirty="0" smtClean="0"/>
              <a:t>Duo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Monkeys </a:t>
            </a:r>
            <a:r>
              <a:rPr lang="en-US" dirty="0" smtClean="0"/>
              <a:t>		</a:t>
            </a:r>
            <a:r>
              <a:rPr lang="en-US" dirty="0" smtClean="0"/>
              <a:t>Interminable </a:t>
            </a:r>
            <a:r>
              <a:rPr lang="en-US" dirty="0" smtClean="0"/>
              <a:t>	</a:t>
            </a:r>
            <a:r>
              <a:rPr lang="en-US" dirty="0" smtClean="0"/>
              <a:t>Icebreaker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57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Testers</a:t>
            </a:r>
            <a:r>
              <a:rPr lang="en-US" b="1" dirty="0" smtClean="0"/>
              <a:t>		</a:t>
            </a:r>
            <a:r>
              <a:rPr lang="en-US" b="1" u="sng" dirty="0" smtClean="0"/>
              <a:t>Facilitators</a:t>
            </a:r>
            <a:r>
              <a:rPr lang="en-US" b="1" dirty="0" smtClean="0"/>
              <a:t>	</a:t>
            </a:r>
            <a:r>
              <a:rPr lang="en-US" b="1" u="sng" dirty="0" smtClean="0"/>
              <a:t>Developers</a:t>
            </a:r>
          </a:p>
          <a:p>
            <a:pPr marL="0" indent="0">
              <a:buNone/>
            </a:pPr>
            <a:r>
              <a:rPr lang="en-US" dirty="0" err="1" smtClean="0"/>
              <a:t>Psiaiga</a:t>
            </a:r>
            <a:r>
              <a:rPr lang="en-US" dirty="0" smtClean="0"/>
              <a:t>		PEAK			Interminable</a:t>
            </a:r>
          </a:p>
          <a:p>
            <a:pPr marL="0" indent="0">
              <a:buNone/>
            </a:pPr>
            <a:r>
              <a:rPr lang="en-US" dirty="0" smtClean="0"/>
              <a:t>Icebreaker		Savage		Samurai </a:t>
            </a:r>
          </a:p>
          <a:p>
            <a:pPr marL="0" indent="0">
              <a:buNone/>
            </a:pPr>
            <a:r>
              <a:rPr lang="en-US" dirty="0" smtClean="0"/>
              <a:t>Duo			Binary		Monkeys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98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Playtesting Assignments</vt:lpstr>
      <vt:lpstr>Roles</vt:lpstr>
      <vt:lpstr>Round 1</vt:lpstr>
      <vt:lpstr>Round 2</vt:lpstr>
      <vt:lpstr>Round 3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Playtesting Assignments</dc:title>
  <dc:creator>Mark Claypool</dc:creator>
  <cp:lastModifiedBy>Mark Claypool</cp:lastModifiedBy>
  <cp:revision>2</cp:revision>
  <dcterms:created xsi:type="dcterms:W3CDTF">2016-04-25T10:57:37Z</dcterms:created>
  <dcterms:modified xsi:type="dcterms:W3CDTF">2016-04-25T11:12:46Z</dcterms:modified>
</cp:coreProperties>
</file>