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9" r:id="rId4"/>
    <p:sldId id="262" r:id="rId5"/>
    <p:sldId id="265" r:id="rId6"/>
    <p:sldId id="266" r:id="rId7"/>
    <p:sldId id="269" r:id="rId8"/>
    <p:sldId id="270" r:id="rId9"/>
    <p:sldId id="267" r:id="rId10"/>
    <p:sldId id="271" r:id="rId11"/>
    <p:sldId id="268" r:id="rId12"/>
    <p:sldId id="264" r:id="rId13"/>
    <p:sldId id="263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5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E09A-EA91-42A4-9ED6-CC64C5EA2B65}" type="datetimeFigureOut">
              <a:rPr lang="en-US" smtClean="0"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0335-C62B-44EE-A654-8C3FCDC5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11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E09A-EA91-42A4-9ED6-CC64C5EA2B65}" type="datetimeFigureOut">
              <a:rPr lang="en-US" smtClean="0"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0335-C62B-44EE-A654-8C3FCDC5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6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E09A-EA91-42A4-9ED6-CC64C5EA2B65}" type="datetimeFigureOut">
              <a:rPr lang="en-US" smtClean="0"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0335-C62B-44EE-A654-8C3FCDC5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9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E09A-EA91-42A4-9ED6-CC64C5EA2B65}" type="datetimeFigureOut">
              <a:rPr lang="en-US" smtClean="0"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0335-C62B-44EE-A654-8C3FCDC5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6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E09A-EA91-42A4-9ED6-CC64C5EA2B65}" type="datetimeFigureOut">
              <a:rPr lang="en-US" smtClean="0"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0335-C62B-44EE-A654-8C3FCDC5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72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E09A-EA91-42A4-9ED6-CC64C5EA2B65}" type="datetimeFigureOut">
              <a:rPr lang="en-US" smtClean="0"/>
              <a:t>4/9/2016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0335-C62B-44EE-A654-8C3FCDC5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75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E09A-EA91-42A4-9ED6-CC64C5EA2B65}" type="datetimeFigureOut">
              <a:rPr lang="en-US" smtClean="0"/>
              <a:t>4/9/2016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0335-C62B-44EE-A654-8C3FCDC5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45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E09A-EA91-42A4-9ED6-CC64C5EA2B65}" type="datetimeFigureOut">
              <a:rPr lang="en-US" smtClean="0"/>
              <a:t>4/9/2016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0335-C62B-44EE-A654-8C3FCDC5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11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E09A-EA91-42A4-9ED6-CC64C5EA2B65}" type="datetimeFigureOut">
              <a:rPr lang="en-US" smtClean="0"/>
              <a:t>4/9/2016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0335-C62B-44EE-A654-8C3FCDC5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95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E09A-EA91-42A4-9ED6-CC64C5EA2B65}" type="datetimeFigureOut">
              <a:rPr lang="en-US" smtClean="0"/>
              <a:t>4/9/2016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0335-C62B-44EE-A654-8C3FCDC5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9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E09A-EA91-42A4-9ED6-CC64C5EA2B65}" type="datetimeFigureOut">
              <a:rPr lang="en-US" smtClean="0"/>
              <a:t>4/9/2016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0335-C62B-44EE-A654-8C3FCDC5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7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8E09A-EA91-42A4-9ED6-CC64C5EA2B65}" type="datetimeFigureOut">
              <a:rPr lang="en-US" smtClean="0"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D0335-C62B-44EE-A654-8C3FCDC5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3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0.mp4"/><Relationship Id="rId7" Type="http://schemas.openxmlformats.org/officeDocument/2006/relationships/image" Target="../media/image11.png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10.mp4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http://tinyurl.com/ghvuh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3.mp4"/><Relationship Id="rId7" Type="http://schemas.openxmlformats.org/officeDocument/2006/relationships/image" Target="../media/image4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3.mp4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5.mp4"/><Relationship Id="rId7" Type="http://schemas.openxmlformats.org/officeDocument/2006/relationships/image" Target="../media/image6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5.mp4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7.mp4"/><Relationship Id="rId7" Type="http://schemas.openxmlformats.org/officeDocument/2006/relationships/image" Target="../media/image8.png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7.mp4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/>
          <a:p>
            <a:r>
              <a:rPr lang="en-US" dirty="0" smtClean="0"/>
              <a:t>Game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sz="4100" dirty="0" smtClean="0">
                <a:solidFill>
                  <a:srgbClr val="0070C0"/>
                </a:solidFill>
              </a:rPr>
              <a:t>IMGD 4000</a:t>
            </a:r>
          </a:p>
          <a:p>
            <a:endParaRPr lang="en-US" dirty="0"/>
          </a:p>
          <a:p>
            <a:r>
              <a:rPr lang="en-US" b="1" u="sng" dirty="0" smtClean="0">
                <a:solidFill>
                  <a:schemeClr val="tx1"/>
                </a:solidFill>
              </a:rPr>
              <a:t>Due Dates:</a:t>
            </a:r>
          </a:p>
          <a:p>
            <a:pPr algn="l"/>
            <a:r>
              <a:rPr lang="en-US" sz="3000" dirty="0" smtClean="0"/>
              <a:t>	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Form Teams</a:t>
            </a:r>
            <a:r>
              <a:rPr lang="en-US" sz="3000" dirty="0" smtClean="0"/>
              <a:t>		</a:t>
            </a:r>
          </a:p>
          <a:p>
            <a:pPr algn="l"/>
            <a:r>
              <a:rPr lang="en-US" sz="3000" dirty="0" smtClean="0"/>
              <a:t>	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Treatment</a:t>
            </a:r>
            <a:r>
              <a:rPr lang="en-US" sz="3000" dirty="0" smtClean="0"/>
              <a:t>	</a:t>
            </a:r>
            <a:endParaRPr lang="en-US" sz="3000" dirty="0" smtClean="0">
              <a:solidFill>
                <a:srgbClr val="0070C0"/>
              </a:solidFill>
            </a:endParaRPr>
          </a:p>
          <a:p>
            <a:pPr algn="l"/>
            <a:r>
              <a:rPr lang="en-US" sz="3000" dirty="0" smtClean="0"/>
              <a:t>	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Website		</a:t>
            </a:r>
          </a:p>
          <a:p>
            <a:pPr algn="l"/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3000" b="1" dirty="0" smtClean="0">
                <a:solidFill>
                  <a:schemeClr val="tx1"/>
                </a:solidFill>
              </a:rPr>
              <a:t>Tech milestone</a:t>
            </a:r>
            <a:r>
              <a:rPr lang="en-US" sz="3000" dirty="0" smtClean="0"/>
              <a:t>	</a:t>
            </a:r>
            <a:r>
              <a:rPr lang="en-US" sz="3000" smtClean="0">
                <a:solidFill>
                  <a:srgbClr val="0070C0"/>
                </a:solidFill>
              </a:rPr>
              <a:t>April 14</a:t>
            </a:r>
            <a:endParaRPr lang="en-US" sz="3000" dirty="0" smtClean="0">
              <a:solidFill>
                <a:srgbClr val="0070C0"/>
              </a:solidFill>
            </a:endParaRPr>
          </a:p>
          <a:p>
            <a:pPr algn="l"/>
            <a:r>
              <a:rPr lang="en-US" sz="3000" dirty="0" smtClean="0"/>
              <a:t>	</a:t>
            </a:r>
            <a:r>
              <a:rPr lang="en-US" sz="3000" dirty="0" smtClean="0">
                <a:solidFill>
                  <a:schemeClr val="tx1"/>
                </a:solidFill>
              </a:rPr>
              <a:t>Alpha</a:t>
            </a:r>
            <a:r>
              <a:rPr lang="en-US" sz="3000" b="1" dirty="0" smtClean="0"/>
              <a:t>			</a:t>
            </a:r>
            <a:r>
              <a:rPr lang="en-US" sz="3000" dirty="0" smtClean="0">
                <a:solidFill>
                  <a:schemeClr val="tx1"/>
                </a:solidFill>
              </a:rPr>
              <a:t>April 19</a:t>
            </a:r>
          </a:p>
          <a:p>
            <a:pPr algn="l"/>
            <a:r>
              <a:rPr lang="en-US" sz="3000" dirty="0" smtClean="0"/>
              <a:t>	</a:t>
            </a:r>
            <a:r>
              <a:rPr lang="en-US" sz="3000" dirty="0" smtClean="0">
                <a:solidFill>
                  <a:schemeClr val="tx1"/>
                </a:solidFill>
              </a:rPr>
              <a:t>Beta</a:t>
            </a:r>
            <a:r>
              <a:rPr lang="en-US" sz="3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	</a:t>
            </a:r>
            <a:r>
              <a:rPr lang="en-US" sz="3000" dirty="0" smtClean="0">
                <a:solidFill>
                  <a:schemeClr val="tx1"/>
                </a:solidFill>
              </a:rPr>
              <a:t>May 2</a:t>
            </a:r>
            <a:r>
              <a:rPr lang="en-US" dirty="0" smtClean="0"/>
              <a:t>	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48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04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Arena Example – Other Tech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Destroy Opponent</a:t>
            </a:r>
          </a:p>
          <a:p>
            <a:pPr lvl="1"/>
            <a:r>
              <a:rPr lang="en-US" dirty="0" smtClean="0"/>
              <a:t>Visual indicator of damage</a:t>
            </a:r>
          </a:p>
          <a:p>
            <a:pPr lvl="1"/>
            <a:r>
              <a:rPr lang="en-US" dirty="0" smtClean="0"/>
              <a:t>Visual indicator when destroy</a:t>
            </a:r>
          </a:p>
          <a:p>
            <a:r>
              <a:rPr lang="en-US" dirty="0" smtClean="0"/>
              <a:t>Destroy objects</a:t>
            </a:r>
          </a:p>
          <a:p>
            <a:pPr lvl="1"/>
            <a:r>
              <a:rPr lang="en-US" dirty="0"/>
              <a:t>Visual indicator of damage</a:t>
            </a:r>
          </a:p>
          <a:p>
            <a:pPr lvl="1"/>
            <a:r>
              <a:rPr lang="en-US" dirty="0"/>
              <a:t>Visual indicator when destroy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destro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14800" y="1219200"/>
            <a:ext cx="4508500" cy="2534052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</p:pic>
      <p:pic>
        <p:nvPicPr>
          <p:cNvPr id="5" name="destructibles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18609" y="4038600"/>
            <a:ext cx="4504691" cy="2531910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189844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Example </a:t>
            </a:r>
            <a:r>
              <a:rPr lang="en-US" dirty="0"/>
              <a:t>– </a:t>
            </a:r>
            <a:r>
              <a:rPr lang="en-US" dirty="0" smtClean="0"/>
              <a:t>Other Tech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70818"/>
            <a:ext cx="5105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Level Select</a:t>
            </a:r>
          </a:p>
          <a:p>
            <a:pPr lvl="1"/>
            <a:r>
              <a:rPr lang="en-US" dirty="0" smtClean="0"/>
              <a:t>Lockable levels</a:t>
            </a:r>
          </a:p>
          <a:p>
            <a:pPr lvl="1"/>
            <a:r>
              <a:rPr lang="en-US" dirty="0" smtClean="0"/>
              <a:t>Allow player to choose</a:t>
            </a:r>
          </a:p>
        </p:txBody>
      </p:sp>
      <p:pic>
        <p:nvPicPr>
          <p:cNvPr id="4" name="level-selec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3600" y="3429000"/>
            <a:ext cx="4880610" cy="2743200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183960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Life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Why present?  You will give many presentations in your career</a:t>
            </a:r>
          </a:p>
          <a:p>
            <a:pPr lvl="1"/>
            <a:r>
              <a:rPr lang="en-US" dirty="0" smtClean="0"/>
              <a:t>Job interviews, game pitches, conference/workshop talks</a:t>
            </a:r>
          </a:p>
          <a:p>
            <a:r>
              <a:rPr lang="en-US" dirty="0" smtClean="0"/>
              <a:t>Giving a presentation is a skill</a:t>
            </a:r>
          </a:p>
          <a:p>
            <a:pPr lvl="1"/>
            <a:r>
              <a:rPr lang="en-US" dirty="0" smtClean="0"/>
              <a:t>Like software design or coding</a:t>
            </a:r>
          </a:p>
          <a:p>
            <a:pPr lvl="1"/>
            <a:r>
              <a:rPr lang="en-US" dirty="0" smtClean="0"/>
              <a:t>You have the “training”, just need to practice!</a:t>
            </a:r>
          </a:p>
          <a:p>
            <a:r>
              <a:rPr lang="en-US" dirty="0" smtClean="0"/>
              <a:t>Embrace the challenge, learn to like it</a:t>
            </a:r>
          </a:p>
          <a:p>
            <a:pPr lvl="1"/>
            <a:r>
              <a:rPr lang="en-US" dirty="0" smtClean="0"/>
              <a:t>Or, at least, have the confidence you can do a good job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181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 and Don’ts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Project </a:t>
            </a:r>
            <a:r>
              <a:rPr lang="en-US" dirty="0"/>
              <a:t>your </a:t>
            </a:r>
            <a:r>
              <a:rPr lang="en-US" dirty="0" smtClean="0"/>
              <a:t>voice</a:t>
            </a:r>
            <a:endParaRPr lang="en-US" dirty="0"/>
          </a:p>
          <a:p>
            <a:r>
              <a:rPr lang="en-US" dirty="0" smtClean="0"/>
              <a:t>Speak </a:t>
            </a:r>
            <a:r>
              <a:rPr lang="en-US" dirty="0"/>
              <a:t>with </a:t>
            </a:r>
            <a:r>
              <a:rPr lang="en-US" dirty="0" smtClean="0"/>
              <a:t>confidence</a:t>
            </a:r>
            <a:endParaRPr lang="en-US" dirty="0"/>
          </a:p>
          <a:p>
            <a:r>
              <a:rPr lang="en-US" dirty="0" smtClean="0"/>
              <a:t>Make </a:t>
            </a:r>
            <a:r>
              <a:rPr lang="en-US" dirty="0"/>
              <a:t>eye contact with </a:t>
            </a:r>
            <a:r>
              <a:rPr lang="en-US" dirty="0" smtClean="0"/>
              <a:t>audience</a:t>
            </a:r>
            <a:endParaRPr lang="en-US" dirty="0"/>
          </a:p>
          <a:p>
            <a:r>
              <a:rPr lang="en-US" dirty="0" smtClean="0"/>
              <a:t>Clearly </a:t>
            </a:r>
            <a:r>
              <a:rPr lang="en-US" dirty="0"/>
              <a:t>describe </a:t>
            </a:r>
            <a:r>
              <a:rPr lang="en-US" dirty="0" smtClean="0"/>
              <a:t>tech</a:t>
            </a:r>
          </a:p>
          <a:p>
            <a:r>
              <a:rPr lang="en-US" dirty="0" smtClean="0"/>
              <a:t>Rehearse </a:t>
            </a:r>
            <a:r>
              <a:rPr lang="en-US" dirty="0"/>
              <a:t>who says </a:t>
            </a:r>
            <a:r>
              <a:rPr lang="en-US" dirty="0" smtClean="0"/>
              <a:t>what</a:t>
            </a:r>
          </a:p>
          <a:p>
            <a:r>
              <a:rPr lang="en-US" dirty="0" smtClean="0"/>
              <a:t>Have both </a:t>
            </a:r>
            <a:r>
              <a:rPr lang="en-US" dirty="0"/>
              <a:t>team mates </a:t>
            </a:r>
            <a:r>
              <a:rPr lang="en-US" dirty="0" smtClean="0"/>
              <a:t>speak</a:t>
            </a:r>
          </a:p>
          <a:p>
            <a:r>
              <a:rPr lang="en-US" dirty="0" smtClean="0"/>
              <a:t>Have clear visuals that show what you want audience to see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Don’t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Mumble</a:t>
            </a:r>
            <a:endParaRPr lang="en-US" dirty="0"/>
          </a:p>
          <a:p>
            <a:r>
              <a:rPr lang="en-US" dirty="0" smtClean="0"/>
              <a:t>Have </a:t>
            </a:r>
            <a:r>
              <a:rPr lang="en-US" dirty="0"/>
              <a:t>an "oops" moment</a:t>
            </a:r>
          </a:p>
          <a:p>
            <a:r>
              <a:rPr lang="en-US" dirty="0" smtClean="0"/>
              <a:t>Apologize </a:t>
            </a:r>
            <a:r>
              <a:rPr lang="en-US" dirty="0"/>
              <a:t>for any part of your presentation/game</a:t>
            </a:r>
          </a:p>
          <a:p>
            <a:r>
              <a:rPr lang="en-US" dirty="0" smtClean="0"/>
              <a:t>Use </a:t>
            </a:r>
            <a:r>
              <a:rPr lang="en-US" dirty="0"/>
              <a:t>foul </a:t>
            </a:r>
            <a:r>
              <a:rPr lang="en-US" dirty="0" smtClean="0"/>
              <a:t>language</a:t>
            </a:r>
          </a:p>
          <a:p>
            <a:r>
              <a:rPr lang="en-US" dirty="0" smtClean="0"/>
              <a:t>Assume audience understands tech (or game!)</a:t>
            </a:r>
          </a:p>
          <a:p>
            <a:r>
              <a:rPr lang="en-US" dirty="0" smtClean="0"/>
              <a:t>Leave out part of presentation (e.g., introduction)</a:t>
            </a:r>
          </a:p>
          <a:p>
            <a:r>
              <a:rPr lang="en-US" dirty="0" smtClean="0"/>
              <a:t>Talk too much without visuals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117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Nothing!</a:t>
            </a:r>
          </a:p>
          <a:p>
            <a:r>
              <a:rPr lang="en-US" dirty="0" smtClean="0"/>
              <a:t>Your grade will be based entirely on presentation</a:t>
            </a:r>
          </a:p>
          <a:p>
            <a:pPr lvl="1"/>
            <a:r>
              <a:rPr lang="en-US" dirty="0" smtClean="0"/>
              <a:t>What you indicate </a:t>
            </a:r>
          </a:p>
          <a:p>
            <a:r>
              <a:rPr lang="en-US" dirty="0" smtClean="0"/>
              <a:t>Will refer back to treatment</a:t>
            </a:r>
          </a:p>
          <a:p>
            <a:pPr lvl="1"/>
            <a:r>
              <a:rPr lang="en-US" dirty="0" smtClean="0"/>
              <a:t>Don’t leave out tech (on purpose or accident)!</a:t>
            </a:r>
          </a:p>
          <a:p>
            <a:pPr lvl="1"/>
            <a:r>
              <a:rPr lang="en-US" dirty="0" smtClean="0"/>
              <a:t>(If scope has changed, say so)</a:t>
            </a:r>
          </a:p>
        </p:txBody>
      </p:sp>
    </p:spTree>
    <p:extLst>
      <p:ext uri="{BB962C8B-B14F-4D97-AF65-F5344CB8AC3E}">
        <p14:creationId xmlns:p14="http://schemas.microsoft.com/office/powerpoint/2010/main" val="2938300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Milestone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All major tech features implemented</a:t>
            </a:r>
          </a:p>
          <a:p>
            <a:pPr lvl="1"/>
            <a:r>
              <a:rPr lang="en-US" dirty="0" smtClean="0"/>
              <a:t>Not necessarily tuned</a:t>
            </a:r>
          </a:p>
          <a:p>
            <a:pPr lvl="1"/>
            <a:r>
              <a:rPr lang="en-US" dirty="0" smtClean="0"/>
              <a:t>Nor certainly even integrated</a:t>
            </a:r>
          </a:p>
          <a:p>
            <a:pPr lvl="1"/>
            <a:r>
              <a:rPr lang="en-US" dirty="0" smtClean="0"/>
              <a:t>But functional and demonstrable</a:t>
            </a:r>
          </a:p>
          <a:p>
            <a:r>
              <a:rPr lang="en-US" dirty="0" smtClean="0"/>
              <a:t>Demonstrated in some environment like your game</a:t>
            </a:r>
          </a:p>
          <a:p>
            <a:pPr lvl="1"/>
            <a:r>
              <a:rPr lang="en-US" dirty="0" smtClean="0"/>
              <a:t>e.g., 2d world</a:t>
            </a:r>
          </a:p>
          <a:p>
            <a:r>
              <a:rPr lang="en-US" dirty="0" smtClean="0"/>
              <a:t>May have separate levels for separate parts (e.g., some illustrating movement tech, other for inventory)</a:t>
            </a:r>
          </a:p>
          <a:p>
            <a:r>
              <a:rPr lang="en-US" dirty="0" smtClean="0"/>
              <a:t>Illustration through log messages ok, where appropriate</a:t>
            </a:r>
          </a:p>
          <a:p>
            <a:r>
              <a:rPr lang="en-US" dirty="0" smtClean="0"/>
              <a:t>Art assets used not significant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271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Present game in class</a:t>
            </a:r>
          </a:p>
          <a:p>
            <a:r>
              <a:rPr lang="en-US" dirty="0" smtClean="0"/>
              <a:t>Consider this a </a:t>
            </a:r>
            <a:r>
              <a:rPr lang="en-US" i="1" dirty="0" smtClean="0"/>
              <a:t>practice</a:t>
            </a:r>
            <a:r>
              <a:rPr lang="en-US" dirty="0" smtClean="0"/>
              <a:t> for Alpha and Beta</a:t>
            </a:r>
          </a:p>
          <a:p>
            <a:pPr lvl="1"/>
            <a:r>
              <a:rPr lang="en-US" dirty="0" smtClean="0"/>
              <a:t>Grading will be “light”, but with feedback for later presentations</a:t>
            </a:r>
          </a:p>
          <a:p>
            <a:r>
              <a:rPr lang="en-US" dirty="0" smtClean="0"/>
              <a:t>Tech presentation is team of 2, final is team of 4 so convey feedback to team!</a:t>
            </a:r>
          </a:p>
          <a:p>
            <a:r>
              <a:rPr lang="en-US" dirty="0" smtClean="0"/>
              <a:t>Note: later presentations should “show off” your game</a:t>
            </a:r>
          </a:p>
          <a:p>
            <a:pPr lvl="1"/>
            <a:r>
              <a:rPr lang="en-US" dirty="0" smtClean="0"/>
              <a:t>Here, demonstrate tech functionality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243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Opening</a:t>
            </a:r>
          </a:p>
          <a:p>
            <a:pPr lvl="1"/>
            <a:r>
              <a:rPr lang="en-US" dirty="0" smtClean="0"/>
              <a:t>Introduce team</a:t>
            </a:r>
          </a:p>
          <a:p>
            <a:pPr lvl="1"/>
            <a:r>
              <a:rPr lang="en-US" dirty="0" smtClean="0"/>
              <a:t>High concept of game</a:t>
            </a:r>
          </a:p>
          <a:p>
            <a:pPr lvl="1"/>
            <a:r>
              <a:rPr lang="en-US" dirty="0" smtClean="0"/>
              <a:t>Summary of major tech elements needed</a:t>
            </a:r>
          </a:p>
          <a:p>
            <a:pPr lvl="1"/>
            <a:r>
              <a:rPr lang="en-US" dirty="0" smtClean="0"/>
              <a:t>Can be done with slide(s) (but not too many!)</a:t>
            </a:r>
          </a:p>
          <a:p>
            <a:r>
              <a:rPr lang="en-US" dirty="0" smtClean="0"/>
              <a:t>Most time spent showing tech! (show, don’t tell)</a:t>
            </a:r>
          </a:p>
          <a:p>
            <a:pPr lvl="1"/>
            <a:r>
              <a:rPr lang="en-US" dirty="0" smtClean="0"/>
              <a:t>Describe each tech area before/as you show it</a:t>
            </a:r>
          </a:p>
          <a:p>
            <a:pPr lvl="1"/>
            <a:r>
              <a:rPr lang="en-US" dirty="0" smtClean="0"/>
              <a:t>Provide details on implementation, where needed</a:t>
            </a:r>
          </a:p>
          <a:p>
            <a:pPr lvl="1"/>
            <a:r>
              <a:rPr lang="en-US" dirty="0" smtClean="0"/>
              <a:t>Can be done “live” or with a video</a:t>
            </a:r>
          </a:p>
          <a:p>
            <a:r>
              <a:rPr lang="en-US" dirty="0" smtClean="0"/>
              <a:t>Bring laptop / test on podium computer ahead of time!</a:t>
            </a:r>
          </a:p>
          <a:p>
            <a:pPr lvl="1"/>
            <a:r>
              <a:rPr lang="en-US" dirty="0" smtClean="0"/>
              <a:t>Embarrassing things can happen when you don't try out!</a:t>
            </a:r>
          </a:p>
          <a:p>
            <a:r>
              <a:rPr lang="en-US" dirty="0" smtClean="0"/>
              <a:t>Both team members should talk</a:t>
            </a:r>
          </a:p>
          <a:p>
            <a:pPr lvl="1"/>
            <a:r>
              <a:rPr lang="en-US" dirty="0" smtClean="0"/>
              <a:t>Arrange in advance who says what</a:t>
            </a:r>
          </a:p>
          <a:p>
            <a:r>
              <a:rPr lang="en-US" dirty="0" smtClean="0"/>
              <a:t>Total time </a:t>
            </a:r>
            <a:r>
              <a:rPr lang="en-US" dirty="0" smtClean="0">
                <a:solidFill>
                  <a:srgbClr val="0070C0"/>
                </a:solidFill>
              </a:rPr>
              <a:t>5 minutes</a:t>
            </a:r>
          </a:p>
          <a:p>
            <a:pPr lvl="1"/>
            <a:r>
              <a:rPr lang="en-US" dirty="0" smtClean="0"/>
              <a:t>Plan accordingly</a:t>
            </a:r>
          </a:p>
          <a:p>
            <a:r>
              <a:rPr lang="en-US" i="1" dirty="0" smtClean="0"/>
              <a:t>Practice!</a:t>
            </a:r>
            <a:r>
              <a:rPr lang="en-US" dirty="0" smtClean="0"/>
              <a:t>  Many times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content, timing and transitions down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545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4724400" cy="2318265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Arena</a:t>
            </a:r>
            <a:r>
              <a:rPr lang="en-US" dirty="0"/>
              <a:t> is a top-down shooter, using elements of a typical first-person shooter (FPS) in a 2d, sprite-based, shooting game. The game has typical FPS controls, and includes various weapons and bad guys to fight in challenging levels.</a:t>
            </a:r>
          </a:p>
        </p:txBody>
      </p:sp>
      <p:pic>
        <p:nvPicPr>
          <p:cNvPr id="1026" name="Picture 2" descr="[Arena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02" y="1371600"/>
            <a:ext cx="762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1744" y="5486400"/>
            <a:ext cx="198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Concept Animation</a:t>
            </a:r>
            <a:endParaRPr lang="en-US" dirty="0"/>
          </a:p>
        </p:txBody>
      </p:sp>
      <p:pic>
        <p:nvPicPr>
          <p:cNvPr id="6" name="hom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38800" y="3657600"/>
            <a:ext cx="2895600" cy="1628775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</p:pic>
      <p:sp>
        <p:nvSpPr>
          <p:cNvPr id="7" name="Rectangle 6"/>
          <p:cNvSpPr/>
          <p:nvPr/>
        </p:nvSpPr>
        <p:spPr>
          <a:xfrm>
            <a:off x="1828800" y="5578733"/>
            <a:ext cx="1784335" cy="276999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txBody>
          <a:bodyPr wrap="none">
            <a:spAutoFit/>
          </a:bodyPr>
          <a:lstStyle/>
          <a:p>
            <a:r>
              <a:rPr lang="en-US" sz="1200" dirty="0">
                <a:hlinkClick r:id="rId6"/>
              </a:rPr>
              <a:t>http://</a:t>
            </a:r>
            <a:r>
              <a:rPr lang="en-US" sz="1200" dirty="0" smtClean="0">
                <a:hlinkClick r:id="rId6"/>
              </a:rPr>
              <a:t>tinyurl.com/ghvuh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1927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Arena Example </a:t>
            </a:r>
            <a:r>
              <a:rPr lang="en-US" dirty="0" smtClean="0"/>
              <a:t>– Player </a:t>
            </a:r>
            <a:r>
              <a:rPr lang="en-US" dirty="0" smtClean="0"/>
              <a:t>Tech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dirty="0" smtClean="0"/>
              <a:t>Orient avatar to player-controlled reticle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Player-controlled avatar </a:t>
            </a:r>
            <a:r>
              <a:rPr lang="en-US" dirty="0" smtClean="0"/>
              <a:t>movement </a:t>
            </a:r>
            <a:r>
              <a:rPr lang="en-US" dirty="0" smtClean="0"/>
              <a:t>(WASD</a:t>
            </a:r>
            <a:r>
              <a:rPr lang="en-US" dirty="0" smtClean="0"/>
              <a:t>)</a:t>
            </a:r>
            <a:endParaRPr lang="en-US" dirty="0" smtClean="0"/>
          </a:p>
        </p:txBody>
      </p:sp>
      <p:pic>
        <p:nvPicPr>
          <p:cNvPr id="4" name="aim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42182" y="1524000"/>
            <a:ext cx="3524885" cy="1981200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</p:pic>
      <p:pic>
        <p:nvPicPr>
          <p:cNvPr id="6" name="move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00600" y="4038600"/>
            <a:ext cx="3666467" cy="2060777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233124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Arena Example </a:t>
            </a:r>
            <a:r>
              <a:rPr lang="en-US" dirty="0" smtClean="0"/>
              <a:t>– Player Tech (2 of </a:t>
            </a:r>
            <a:r>
              <a:rPr lang="en-US" dirty="0" smtClean="0"/>
              <a:t>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r>
              <a:rPr lang="en-US" dirty="0" smtClean="0"/>
              <a:t>Fire </a:t>
            </a:r>
            <a:r>
              <a:rPr lang="en-US" dirty="0" smtClean="0"/>
              <a:t>weapon </a:t>
            </a:r>
            <a:r>
              <a:rPr lang="en-US" dirty="0" smtClean="0"/>
              <a:t>(</a:t>
            </a:r>
            <a:r>
              <a:rPr lang="en-US" dirty="0" smtClean="0"/>
              <a:t>left </a:t>
            </a:r>
            <a:r>
              <a:rPr lang="en-US" dirty="0" smtClean="0"/>
              <a:t>mouse button)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Switch </a:t>
            </a:r>
            <a:r>
              <a:rPr lang="en-US" dirty="0" smtClean="0"/>
              <a:t>weapons (mouse wheel)</a:t>
            </a:r>
          </a:p>
          <a:p>
            <a:endParaRPr lang="en-US" dirty="0" smtClean="0"/>
          </a:p>
        </p:txBody>
      </p:sp>
      <p:pic>
        <p:nvPicPr>
          <p:cNvPr id="4" name="shoo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75955" y="1524000"/>
            <a:ext cx="4067175" cy="2286000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</p:pic>
      <p:pic>
        <p:nvPicPr>
          <p:cNvPr id="5" name="switch-1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75955" y="4114799"/>
            <a:ext cx="4089083" cy="2298313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182940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Arena Example – Support Tech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743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HUD  indicating active weapons</a:t>
            </a:r>
          </a:p>
          <a:p>
            <a:r>
              <a:rPr lang="en-US" dirty="0" err="1"/>
              <a:t>Spawners</a:t>
            </a:r>
            <a:endParaRPr lang="en-US" dirty="0"/>
          </a:p>
          <a:p>
            <a:pPr lvl="1"/>
            <a:r>
              <a:rPr lang="en-US" dirty="0"/>
              <a:t>Spawn </a:t>
            </a:r>
            <a:r>
              <a:rPr lang="en-US" dirty="0" smtClean="0"/>
              <a:t>opponent </a:t>
            </a:r>
            <a:r>
              <a:rPr lang="en-US" dirty="0"/>
              <a:t>at fixed + random </a:t>
            </a:r>
            <a:r>
              <a:rPr lang="en-US" dirty="0" smtClean="0"/>
              <a:t>interval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switch-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00498" y="1371600"/>
            <a:ext cx="4067175" cy="2286000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</p:pic>
      <p:pic>
        <p:nvPicPr>
          <p:cNvPr id="5" name="spawner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00498" y="4026644"/>
            <a:ext cx="4181474" cy="2350243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115750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</a:t>
            </a:r>
            <a:r>
              <a:rPr lang="en-US" dirty="0" smtClean="0"/>
              <a:t>AI Tech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85331"/>
            <a:ext cx="6781800" cy="1828800"/>
          </a:xfrm>
        </p:spPr>
        <p:txBody>
          <a:bodyPr/>
          <a:lstStyle/>
          <a:p>
            <a:r>
              <a:rPr lang="en-US" dirty="0" smtClean="0"/>
              <a:t>Opponent AI</a:t>
            </a:r>
          </a:p>
          <a:p>
            <a:pPr lvl="1"/>
            <a:r>
              <a:rPr lang="en-US" dirty="0" smtClean="0"/>
              <a:t>Move directly to player</a:t>
            </a:r>
          </a:p>
          <a:p>
            <a:pPr lvl="1"/>
            <a:r>
              <a:rPr lang="en-US" dirty="0" smtClean="0"/>
              <a:t>Move within range and shoot</a:t>
            </a:r>
          </a:p>
          <a:p>
            <a:pPr lvl="1"/>
            <a:endParaRPr lang="en-US" dirty="0" smtClean="0"/>
          </a:p>
        </p:txBody>
      </p:sp>
      <p:pic>
        <p:nvPicPr>
          <p:cNvPr id="4" name="ai-move-shoo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83224" y="3276600"/>
            <a:ext cx="5422900" cy="3048000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55216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608</Words>
  <Application>Microsoft Office PowerPoint</Application>
  <PresentationFormat>On-screen Show (4:3)</PresentationFormat>
  <Paragraphs>111</Paragraphs>
  <Slides>14</Slides>
  <Notes>0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Game Project</vt:lpstr>
      <vt:lpstr>Technical Milestone</vt:lpstr>
      <vt:lpstr>Presentation (1 of 2)</vt:lpstr>
      <vt:lpstr>Presentation (2 of 2)</vt:lpstr>
      <vt:lpstr>Example</vt:lpstr>
      <vt:lpstr>Arena Example – Player Tech (1 of 2)</vt:lpstr>
      <vt:lpstr>Arena Example – Player Tech (2 of 2)</vt:lpstr>
      <vt:lpstr>Arena Example – Support Tech</vt:lpstr>
      <vt:lpstr>Example – AI Tech</vt:lpstr>
      <vt:lpstr>Arena Example – Other Tech (1 of 2)</vt:lpstr>
      <vt:lpstr>Area Example – Other Tech (2 of 2)</vt:lpstr>
      <vt:lpstr>Presentation Life Skills</vt:lpstr>
      <vt:lpstr>Dos and Don’ts</vt:lpstr>
      <vt:lpstr>Turn In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Project</dc:title>
  <dc:creator>Mark Claypool</dc:creator>
  <cp:lastModifiedBy>Mark Claypool</cp:lastModifiedBy>
  <cp:revision>24</cp:revision>
  <dcterms:created xsi:type="dcterms:W3CDTF">2015-04-13T09:52:20Z</dcterms:created>
  <dcterms:modified xsi:type="dcterms:W3CDTF">2016-04-09T12:55:20Z</dcterms:modified>
</cp:coreProperties>
</file>