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>
        <p:scale>
          <a:sx n="65" d="100"/>
          <a:sy n="65" d="100"/>
        </p:scale>
        <p:origin x="-144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11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F1163E-4A14-46EA-A505-91C8F0334A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277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9E8BD8-2F5B-46A6-AEE8-3E7394E43720}" type="slidenum">
              <a:rPr lang="en-US"/>
              <a:pPr/>
              <a:t>5</a:t>
            </a:fld>
            <a:endParaRPr lang="en-US"/>
          </a:p>
        </p:txBody>
      </p:sp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47" name="Group 75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4343" name="Group 71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54275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6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7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8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9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0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1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2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3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4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5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6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7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8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9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0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1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2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3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4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5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6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7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8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9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0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1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2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3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4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5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6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7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8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9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0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1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2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3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4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5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6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7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8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9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0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1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2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3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4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5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6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7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8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9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0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1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2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3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4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335" name="Rectangle 63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6" name="Rectangle 6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337" name="Rectangle 65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43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434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434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nesC, TinyOS, 4 Motes &amp; a Laptop</a:t>
            </a:r>
          </a:p>
        </p:txBody>
      </p:sp>
      <p:sp>
        <p:nvSpPr>
          <p:cNvPr id="54342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C8C801-7BE2-455B-960E-6415110E4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nesC, TinyOS, 4 Motes &amp; a Laptop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C962E-861A-4CE4-946E-A855F5F344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5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nesC, TinyOS, 4 Motes &amp; a Laptop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7E973-B01B-4B5B-9958-DB6C267FAC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4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nesC, TinyOS, 4 Motes &amp; a Laptop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4AF53-EAF0-4650-8D1B-59A2657509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2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nesC, TinyOS, 4 Motes &amp; a Laptop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1E11F-85AC-4D70-97C8-05788F5AC7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7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nesC, TinyOS, 4 Motes &amp; a Laptop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FE730-A0FF-4C18-BC8E-042216D823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3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nesC, TinyOS, 4 Motes &amp; a Laptop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ADDA0-CC1D-4906-B44A-01D53EA624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5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nesC, TinyOS, 4 Motes &amp; a Laptop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D1D1C-97AB-4457-8D62-013BD61BB6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2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nesC, TinyOS, 4 Motes &amp; a Laptop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2E321-F037-47D9-91AE-3B5B124D81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9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nesC, TinyOS, 4 Motes &amp; a Laptop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9485C-0CCD-4C95-991E-513388AE44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2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nesC, TinyOS, 4 Motes &amp; a Laptop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B3B6C-B20F-4C12-AB24-16A70B267C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19" name="Group 71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53251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2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3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4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5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6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7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8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9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0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1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2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3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4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5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7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9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0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1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2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3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4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5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6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7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8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9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0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1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2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3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4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5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6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7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8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9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0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1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2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3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4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5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6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7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8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9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0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1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2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3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4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5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6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7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8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9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0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1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2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313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314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31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331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nesC, TinyOS, 4 Motes &amp; a Laptop</a:t>
            </a:r>
          </a:p>
        </p:txBody>
      </p:sp>
      <p:sp>
        <p:nvSpPr>
          <p:cNvPr id="5331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F2D852-B4CC-4C1A-8B59-98A28EE2CE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9463" y="1338263"/>
            <a:ext cx="7907337" cy="1190625"/>
          </a:xfrm>
        </p:spPr>
        <p:txBody>
          <a:bodyPr/>
          <a:lstStyle/>
          <a:p>
            <a:pPr algn="ctr"/>
            <a:r>
              <a:rPr lang="en-US" sz="3600"/>
              <a:t>Student Project:  4 Motes &amp; a PC</a:t>
            </a:r>
            <a:r>
              <a:rPr lang="en-US" sz="1200"/>
              <a:t/>
            </a:r>
            <a:br>
              <a:rPr lang="en-US" sz="1200"/>
            </a:br>
            <a:endParaRPr lang="en-US" sz="360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/>
          </a:p>
          <a:p>
            <a:pPr algn="ctr"/>
            <a:r>
              <a:rPr lang="en-US" sz="3600" b="1"/>
              <a:t>Jim Gaskell</a:t>
            </a:r>
          </a:p>
          <a:p>
            <a:pPr algn="ctr"/>
            <a:endParaRPr lang="en-US" sz="3600" b="1"/>
          </a:p>
          <a:p>
            <a:pPr algn="ctr"/>
            <a:r>
              <a:rPr lang="en-US"/>
              <a:t>WPI – Prof Kinicki</a:t>
            </a:r>
          </a:p>
          <a:p>
            <a:pPr algn="ctr"/>
            <a:r>
              <a:rPr lang="en-US"/>
              <a:t>CS577 – Fall 2011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nesC, TinyOS, 4 Motes &amp; a Laptop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51BE-CFC4-493E-807E-546359D47635}" type="slidenum">
              <a:rPr lang="en-US"/>
              <a:pPr/>
              <a:t>2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80350" cy="4191000"/>
          </a:xfrm>
        </p:spPr>
        <p:txBody>
          <a:bodyPr/>
          <a:lstStyle/>
          <a:p>
            <a:endParaRPr lang="en-US"/>
          </a:p>
          <a:p>
            <a:r>
              <a:rPr lang="en-US"/>
              <a:t> Get real knowledge about Motes</a:t>
            </a:r>
          </a:p>
          <a:p>
            <a:r>
              <a:rPr lang="en-US"/>
              <a:t> Understand the Operating System</a:t>
            </a:r>
          </a:p>
          <a:p>
            <a:pPr lvl="2"/>
            <a:r>
              <a:rPr lang="en-US"/>
              <a:t>TinyOS</a:t>
            </a:r>
          </a:p>
          <a:p>
            <a:r>
              <a:rPr lang="en-US"/>
              <a:t> Learn the Programming Language</a:t>
            </a:r>
          </a:p>
          <a:p>
            <a:pPr lvl="2"/>
            <a:r>
              <a:rPr lang="en-US"/>
              <a:t> nesC  [ Network Embedded Sys + "C" ]</a:t>
            </a:r>
          </a:p>
          <a:p>
            <a:r>
              <a:rPr lang="en-US"/>
              <a:t> Work with Radios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nesC, TinyOS, 4 Motes &amp; a Laptop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6476-578E-4E8E-8F3E-90E08E313319}" type="slidenum">
              <a:rPr lang="en-US"/>
              <a:pPr/>
              <a:t>3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Method Used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261350" cy="4191000"/>
          </a:xfrm>
        </p:spPr>
        <p:txBody>
          <a:bodyPr/>
          <a:lstStyle/>
          <a:p>
            <a:endParaRPr lang="en-US"/>
          </a:p>
          <a:p>
            <a:r>
              <a:rPr lang="en-US"/>
              <a:t> Come up with a fairly simple system</a:t>
            </a:r>
          </a:p>
          <a:p>
            <a:endParaRPr lang="en-US"/>
          </a:p>
          <a:p>
            <a:r>
              <a:rPr lang="en-US"/>
              <a:t> Get it working in all major respects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nesC, TinyOS, 4 Motes &amp; a Laptop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1411B-F211-4105-B3CD-AF97CF82FAAF}" type="slidenum">
              <a:rPr lang="en-US"/>
              <a:pPr/>
              <a:t>4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The "Simple" System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 A BaseStation Mote connected to a Laptop via USB</a:t>
            </a:r>
          </a:p>
          <a:p>
            <a:r>
              <a:rPr lang="en-US"/>
              <a:t> A stand-alone "Aggregator" Mote one-hop from the BS</a:t>
            </a:r>
          </a:p>
          <a:p>
            <a:r>
              <a:rPr lang="en-US"/>
              <a:t> Two additional Motes one-hop from the Ag Mote; that's 4 Motes total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nesC, TinyOS, 4 Motes &amp; a Laptop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53CE0-740B-47B0-95C0-13C7D8A168A9}" type="slidenum">
              <a:rPr lang="en-US"/>
              <a:pPr/>
              <a:t>5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How to measure Success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 </a:t>
            </a:r>
            <a:r>
              <a:rPr lang="en-US" sz="2800"/>
              <a:t>Can the 4 Motes automatically form a Network that recovers from disruptions?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US"/>
              <a:t>  </a:t>
            </a:r>
            <a:r>
              <a:rPr lang="en-US" sz="2800"/>
              <a:t>Can the Network gather information from the field and deliver it to the Laptop?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nesC, TinyOS, 4 Motes &amp; a Laptop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E395-3573-4B91-9216-7AF7475E39DC}" type="slidenum">
              <a:rPr lang="en-US"/>
              <a:pPr/>
              <a:t>6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Other Details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 Just a barebones wireless protocol</a:t>
            </a:r>
          </a:p>
          <a:p>
            <a:pPr>
              <a:buFont typeface="Wingdings" pitchFamily="2" charset="2"/>
              <a:buNone/>
            </a:pPr>
            <a:endParaRPr lang="en-US" sz="1200"/>
          </a:p>
          <a:p>
            <a:r>
              <a:rPr lang="en-US"/>
              <a:t> Motes share their Xmit power and Recv signal strengths to:</a:t>
            </a:r>
          </a:p>
          <a:p>
            <a:pPr>
              <a:buFont typeface="Wingdings" pitchFamily="2" charset="2"/>
              <a:buNone/>
            </a:pPr>
            <a:endParaRPr lang="en-US" sz="400"/>
          </a:p>
          <a:p>
            <a:pPr lvl="1"/>
            <a:r>
              <a:rPr lang="en-US"/>
              <a:t> Allow for optimizing xmit power</a:t>
            </a:r>
          </a:p>
          <a:p>
            <a:pPr lvl="1"/>
            <a:r>
              <a:rPr lang="en-US"/>
              <a:t> Be aware that comms is getting iffy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nesC, TinyOS, 4 Motes &amp; a Laptop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F242-4EE7-4F33-8260-8ACF88B89CB6}" type="slidenum">
              <a:rPr lang="en-US"/>
              <a:pPr/>
              <a:t>7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A "Real World" use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10538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r>
              <a:rPr lang="en-US" sz="2400"/>
              <a:t>I own a multi-unit apartment building in Worc (30 mins from my home).</a:t>
            </a:r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r>
              <a:rPr lang="en-US" sz="2400"/>
              <a:t>It has central heating and there are rules I need to meet for tenant comfort.</a:t>
            </a:r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r>
              <a:rPr lang="en-US" sz="2400"/>
              <a:t>Temperature sensing motes in each unit both warn me of problems and provides evidence in case of complaints.</a:t>
            </a:r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r>
              <a:rPr lang="en-US" sz="2400"/>
              <a:t>A Laptop in the basement wired to the Internet 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nesC, TinyOS, 4 Motes &amp; a Laptop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A5CC-1F26-49A4-8195-0BC0CCE6EE63}" type="slidenum">
              <a:rPr lang="en-US"/>
              <a:pPr/>
              <a:t>8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Time for Discussion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sz="4400"/>
          </a:p>
          <a:p>
            <a:pPr algn="ctr">
              <a:buFont typeface="Wingdings" pitchFamily="2" charset="2"/>
              <a:buNone/>
            </a:pPr>
            <a:r>
              <a:rPr lang="en-US"/>
              <a:t>Please ask questions</a:t>
            </a:r>
          </a:p>
          <a:p>
            <a:pPr algn="ctr">
              <a:buFont typeface="Wingdings" pitchFamily="2" charset="2"/>
              <a:buNone/>
            </a:pPr>
            <a:endParaRPr lang="en-US" sz="2400"/>
          </a:p>
          <a:p>
            <a:pPr algn="ctr">
              <a:buFont typeface="Wingdings" pitchFamily="2" charset="2"/>
              <a:buNone/>
            </a:pPr>
            <a:r>
              <a:rPr lang="en-US"/>
              <a:t>or offer some comments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 b="1"/>
              <a:t>						Jim Gaskell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G:\Office\Templates\Presentation Designs\Bold Stripes.pot</Template>
  <TotalTime>78</TotalTime>
  <Words>324</Words>
  <Application>Microsoft Office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Verdana</vt:lpstr>
      <vt:lpstr>Wingdings</vt:lpstr>
      <vt:lpstr>Bold Stripes</vt:lpstr>
      <vt:lpstr>Student Project:  4 Motes &amp; a PC </vt:lpstr>
      <vt:lpstr>Goals</vt:lpstr>
      <vt:lpstr>Method Used</vt:lpstr>
      <vt:lpstr>The "Simple" System</vt:lpstr>
      <vt:lpstr>How to measure Success</vt:lpstr>
      <vt:lpstr>Other Details</vt:lpstr>
      <vt:lpstr>A "Real World" use</vt:lpstr>
      <vt:lpstr>Time for Discussion</vt:lpstr>
    </vt:vector>
  </TitlesOfParts>
  <Company>Mu Designs,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Project:  4 Motes &amp; a PC</dc:title>
  <dc:creator>James P Gaskell</dc:creator>
  <cp:lastModifiedBy>Prof. Kinicki</cp:lastModifiedBy>
  <cp:revision>4</cp:revision>
  <cp:lastPrinted>1601-01-01T00:00:00Z</cp:lastPrinted>
  <dcterms:created xsi:type="dcterms:W3CDTF">2011-12-05T19:24:30Z</dcterms:created>
  <dcterms:modified xsi:type="dcterms:W3CDTF">2011-12-05T21:11:02Z</dcterms:modified>
</cp:coreProperties>
</file>