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1" r:id="rId3"/>
    <p:sldId id="370" r:id="rId4"/>
    <p:sldId id="402" r:id="rId5"/>
    <p:sldId id="368" r:id="rId6"/>
    <p:sldId id="371" r:id="rId7"/>
    <p:sldId id="372" r:id="rId8"/>
    <p:sldId id="373" r:id="rId9"/>
    <p:sldId id="406" r:id="rId10"/>
    <p:sldId id="407" r:id="rId11"/>
    <p:sldId id="408" r:id="rId12"/>
    <p:sldId id="395" r:id="rId13"/>
    <p:sldId id="389" r:id="rId14"/>
    <p:sldId id="403" r:id="rId15"/>
    <p:sldId id="404" r:id="rId16"/>
    <p:sldId id="397" r:id="rId17"/>
    <p:sldId id="390" r:id="rId18"/>
    <p:sldId id="391" r:id="rId19"/>
    <p:sldId id="405" r:id="rId20"/>
    <p:sldId id="392" r:id="rId21"/>
    <p:sldId id="396" r:id="rId22"/>
    <p:sldId id="409" r:id="rId23"/>
    <p:sldId id="410" r:id="rId24"/>
    <p:sldId id="411" r:id="rId25"/>
    <p:sldId id="394" r:id="rId26"/>
    <p:sldId id="399" r:id="rId27"/>
    <p:sldId id="412" r:id="rId28"/>
    <p:sldId id="398" r:id="rId29"/>
    <p:sldId id="400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80" d="100"/>
          <a:sy n="80" d="100"/>
        </p:scale>
        <p:origin x="-1944" y="-34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1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9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router</a:t>
            </a:r>
          </a:p>
        </p:txBody>
      </p:sp>
      <p:sp>
        <p:nvSpPr>
          <p:cNvPr id="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bandwidth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      Note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smtClean="0"/>
              <a:t>d</a:t>
            </a:r>
            <a:r>
              <a:rPr lang="en-US" sz="2400" baseline="-25000" smtClean="0"/>
              <a:t>proc</a:t>
            </a:r>
            <a:r>
              <a:rPr lang="en-US" sz="2400" smtClean="0"/>
              <a:t> = processing delay</a:t>
            </a:r>
          </a:p>
          <a:p>
            <a:pPr lvl="1"/>
            <a:r>
              <a:rPr lang="en-US" sz="2000" smtClean="0"/>
              <a:t>typically a few microsecs or less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queue</a:t>
            </a:r>
            <a:r>
              <a:rPr lang="en-US" sz="2400" smtClean="0"/>
              <a:t> = queuing delay</a:t>
            </a:r>
          </a:p>
          <a:p>
            <a:pPr lvl="1"/>
            <a:r>
              <a:rPr lang="en-US" sz="2000" smtClean="0"/>
              <a:t>depends on congestion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trans</a:t>
            </a:r>
            <a:r>
              <a:rPr lang="en-US" sz="2400" smtClean="0"/>
              <a:t> = transmission delay</a:t>
            </a:r>
          </a:p>
          <a:p>
            <a:pPr lvl="1"/>
            <a:r>
              <a:rPr lang="en-US" sz="2000" smtClean="0"/>
              <a:t>= L/R, significant for low-speed links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prop</a:t>
            </a:r>
            <a:r>
              <a:rPr lang="en-US" sz="2400" smtClean="0"/>
              <a:t> = propagation delay</a:t>
            </a:r>
          </a:p>
          <a:p>
            <a:pPr lvl="1"/>
            <a:r>
              <a:rPr lang="en-US" sz="2000" smtClean="0"/>
              <a:t>a few microsecs to hundreds of msecs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86688" y="5592663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pPr lvl="1"/>
            <a:r>
              <a:rPr lang="en-US" dirty="0" smtClean="0"/>
              <a:t>Packet Loss 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u="sng" dirty="0" smtClean="0"/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b="1" u="sng" dirty="0" err="1" smtClean="0">
                <a:solidFill>
                  <a:srgbClr val="990033"/>
                </a:solidFill>
                <a:latin typeface="Courier" pitchFamily="49" charset="0"/>
              </a:rPr>
              <a:t>Traceroute</a:t>
            </a:r>
            <a:r>
              <a:rPr lang="en-US" sz="2400" u="sng" dirty="0" smtClean="0">
                <a:solidFill>
                  <a:srgbClr val="990033"/>
                </a:solidFill>
              </a:rPr>
              <a:t> program: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provides delay measurement from source to router along end-end Internet path towards destination.  For all </a:t>
            </a:r>
            <a:r>
              <a:rPr lang="en-US" sz="2400" i="1" dirty="0" smtClean="0"/>
              <a:t>i:</a:t>
            </a:r>
          </a:p>
          <a:p>
            <a:pPr lvl="1"/>
            <a:r>
              <a:rPr lang="en-US" sz="2000" dirty="0" smtClean="0"/>
              <a:t>sends three packets that will reach router </a:t>
            </a:r>
            <a:r>
              <a:rPr lang="en-US" sz="2000" i="1" dirty="0" smtClean="0"/>
              <a:t>i</a:t>
            </a:r>
            <a:r>
              <a:rPr lang="en-US" sz="2000" dirty="0" smtClean="0"/>
              <a:t> on path towards destination</a:t>
            </a:r>
          </a:p>
          <a:p>
            <a:pPr lvl="1"/>
            <a:r>
              <a:rPr lang="en-US" sz="2000" dirty="0" smtClean="0"/>
              <a:t>router </a:t>
            </a:r>
            <a:r>
              <a:rPr lang="en-US" sz="2000" i="1" dirty="0" smtClean="0"/>
              <a:t>i</a:t>
            </a:r>
            <a:r>
              <a:rPr lang="en-US" sz="2000" dirty="0" smtClean="0"/>
              <a:t> 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04850" y="2338388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725488" y="1312863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611313" y="5634038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578350" y="1738313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599433" y="1927944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4139183" y="1916832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4274120" y="1926357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4266183" y="1932707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559280" y="5564188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137400" y="3519413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 jitter and playable frame rate for streaming media].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052736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smtClean="0"/>
              <a:t>Queuing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1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arriving packets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/>
              <a:t>the average fraction of time a channel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 </a:t>
            </a:r>
            <a:r>
              <a:rPr lang="en-US" dirty="0" smtClean="0"/>
              <a:t>bits/sec. successfully sent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3100</TotalTime>
  <Words>1793</Words>
  <Application>Microsoft Office PowerPoint</Application>
  <PresentationFormat>On-screen Show (4:3)</PresentationFormat>
  <Paragraphs>355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Clip</vt:lpstr>
      <vt:lpstr>Equation</vt:lpstr>
      <vt:lpstr> Computer Networks Performance Metrics  </vt:lpstr>
      <vt:lpstr>Performance Metrics Outline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140</cp:revision>
  <dcterms:created xsi:type="dcterms:W3CDTF">2004-01-21T20:05:10Z</dcterms:created>
  <dcterms:modified xsi:type="dcterms:W3CDTF">2011-03-14T22:46:57Z</dcterms:modified>
</cp:coreProperties>
</file>