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411" r:id="rId2"/>
    <p:sldId id="491" r:id="rId3"/>
    <p:sldId id="385" r:id="rId4"/>
    <p:sldId id="492" r:id="rId5"/>
    <p:sldId id="466" r:id="rId6"/>
    <p:sldId id="478" r:id="rId7"/>
    <p:sldId id="479" r:id="rId8"/>
    <p:sldId id="473" r:id="rId9"/>
    <p:sldId id="496" r:id="rId10"/>
    <p:sldId id="480" r:id="rId11"/>
    <p:sldId id="428" r:id="rId12"/>
    <p:sldId id="429" r:id="rId13"/>
    <p:sldId id="430" r:id="rId14"/>
    <p:sldId id="431" r:id="rId15"/>
    <p:sldId id="433" r:id="rId16"/>
    <p:sldId id="481" r:id="rId17"/>
    <p:sldId id="482" r:id="rId18"/>
    <p:sldId id="435" r:id="rId19"/>
    <p:sldId id="436" r:id="rId20"/>
    <p:sldId id="437" r:id="rId21"/>
    <p:sldId id="438" r:id="rId22"/>
    <p:sldId id="439" r:id="rId23"/>
    <p:sldId id="493" r:id="rId24"/>
    <p:sldId id="401" r:id="rId25"/>
    <p:sldId id="402" r:id="rId26"/>
    <p:sldId id="404" r:id="rId27"/>
    <p:sldId id="447" r:id="rId28"/>
    <p:sldId id="403" r:id="rId29"/>
    <p:sldId id="405" r:id="rId30"/>
    <p:sldId id="494" r:id="rId31"/>
    <p:sldId id="495" r:id="rId32"/>
    <p:sldId id="441" r:id="rId33"/>
    <p:sldId id="406" r:id="rId34"/>
    <p:sldId id="386" r:id="rId35"/>
    <p:sldId id="396" r:id="rId36"/>
    <p:sldId id="407" r:id="rId37"/>
    <p:sldId id="399" r:id="rId38"/>
    <p:sldId id="464" r:id="rId39"/>
    <p:sldId id="465" r:id="rId40"/>
    <p:sldId id="371" r:id="rId41"/>
    <p:sldId id="455" r:id="rId42"/>
    <p:sldId id="462" r:id="rId43"/>
    <p:sldId id="456" r:id="rId44"/>
    <p:sldId id="457" r:id="rId45"/>
    <p:sldId id="458" r:id="rId46"/>
    <p:sldId id="461" r:id="rId47"/>
    <p:sldId id="488" r:id="rId48"/>
    <p:sldId id="489" r:id="rId49"/>
    <p:sldId id="486" r:id="rId50"/>
    <p:sldId id="490" r:id="rId51"/>
    <p:sldId id="487" r:id="rId5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11/14/2011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13F7-188C-4DD5-A807-19F1CDB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97A1-227A-4EF8-8CF3-22B2CC16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6215106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Advanced Computer Networks         Wireless Sensor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>
            <a:lvl1pPr>
              <a:defRPr b="0">
                <a:latin typeface="Comic Sans MS" pitchFamily="66" charset="0"/>
              </a:defRPr>
            </a:lvl1pPr>
          </a:lstStyle>
          <a:p>
            <a:fld id="{65395B55-8986-4B1F-BAEF-43139012FA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CCC9-7E5A-4C2B-8DAE-B25DC60D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1E88-3540-4CD8-8F81-62CF385B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3C60-A592-4AF4-983A-A554A05A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633E-EC88-48D1-A34A-F06F008A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7F4B-3A05-4865-A71F-261868F7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235C-D659-4CFD-8AD0-FC96DE57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A80C-1F53-42DB-9671-DA155176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27975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CS577 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Advanced </a:t>
            </a:r>
            <a:r>
              <a:rPr lang="en-US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Computer Networks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5715000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moisture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collects the data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176" y="5157192"/>
            <a:ext cx="2808312" cy="107721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Richard 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Intel </a:t>
            </a:r>
            <a:r>
              <a:rPr lang="en-US" sz="2000" dirty="0">
                <a:solidFill>
                  <a:srgbClr val="800000"/>
                </a:solidFill>
              </a:rPr>
              <a:t>Corpora</a:t>
            </a:r>
            <a:r>
              <a:rPr lang="en-US" sz="1800" dirty="0">
                <a:solidFill>
                  <a:srgbClr val="800000"/>
                </a:solidFill>
              </a:rPr>
              <a:t>tion</a:t>
            </a: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9C8C4-D035-490F-9CB4-66E8AC8AC40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</p:spPr>
        <p:txBody>
          <a:bodyPr/>
          <a:lstStyle/>
          <a:p>
            <a:fld id="{C779C8C4-D035-490F-9CB4-66E8AC8AC408}" type="slidenum">
              <a:rPr lang="en-US">
                <a:latin typeface="Comic Sans MS" pitchFamily="66" charset="0"/>
              </a:rPr>
              <a:pPr/>
              <a:t>12</a:t>
            </a:fld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E2C34-9B17-46EF-9E8C-9F833DE35714}" type="slidenum">
              <a:rPr lang="en-US"/>
              <a:pPr/>
              <a:t>13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E2395-0ECF-4277-A1BC-8F5747FC8DE0}" type="slidenum">
              <a:rPr lang="en-US"/>
              <a:pPr/>
              <a:t>14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5E007-834B-4E56-B8EC-0F14EA93242E}" type="slidenum">
              <a:rPr lang="en-US"/>
              <a:pPr/>
              <a:t>15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285852" y="6432550"/>
            <a:ext cx="7000924" cy="381000"/>
          </a:xfrm>
        </p:spPr>
        <p:txBody>
          <a:bodyPr/>
          <a:lstStyle/>
          <a:p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16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sensor networks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D7D96C-F606-4037-A80B-77B7EC811D5D}" type="slidenum">
              <a:rPr lang="en-US"/>
              <a:pPr/>
              <a:t>18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40FB4-18EF-42BC-86A7-446D433C1B69}" type="slidenum">
              <a:rPr lang="en-US"/>
              <a:pPr/>
              <a:t>19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</a:t>
            </a:r>
            <a:r>
              <a:rPr lang="en-US" sz="2800" dirty="0" smtClean="0">
                <a:effectLst/>
              </a:rPr>
              <a:t>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AE2A6-E771-4489-8134-5FF9792CCB6F}" type="slidenum">
              <a:rPr lang="en-US"/>
              <a:pPr/>
              <a:t>20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05305-EB74-46D6-9254-517D0E62349E}" type="slidenum">
              <a:rPr lang="en-US"/>
              <a:pPr/>
              <a:t>21</a:t>
            </a:fld>
            <a:endParaRPr lang="en-US"/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2F731-4222-4856-8BC4-0C79BE82F081}" type="slidenum">
              <a:rPr lang="en-US"/>
              <a:pPr/>
              <a:t>22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</a:t>
            </a:r>
            <a:r>
              <a:rPr lang="en-US" sz="2800" dirty="0" smtClean="0">
                <a:effectLst/>
              </a:rPr>
              <a:t>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C8EE5-D1AD-471E-B4AB-F75A312441C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BF9EB-C196-4515-BC8B-E3F90F16BF3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30145-5DF4-4BAE-9088-CDDF2A9C610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2FEB-6CE6-4C5A-840E-4BEB9F0E99B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</a:t>
            </a:r>
            <a:r>
              <a:rPr lang="en-US" dirty="0" smtClean="0"/>
              <a:t>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13252-5176-46D2-93A8-8428EE39AF1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5725B9-B45E-48F6-B871-C956F7FF41A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</a:t>
            </a:r>
            <a:r>
              <a:rPr lang="en-US" sz="2800" dirty="0" smtClean="0">
                <a:effectLst/>
              </a:rPr>
              <a:t>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</a:t>
            </a:r>
            <a:r>
              <a:rPr lang="en-US" sz="2000" dirty="0" smtClean="0">
                <a:solidFill>
                  <a:srgbClr val="0000FF"/>
                </a:solidFill>
              </a:rPr>
              <a:t>]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19E007-47E3-4701-8AD1-B67F8B939E7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E2865F-1C1C-4F79-9180-74C61237526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82FD-2228-4DBB-AC39-BA80E168BCDB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40B6-416C-4AA7-8709-7AFF69536F0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S-MAC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effectLst/>
              </a:rPr>
              <a:t> 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</a:t>
            </a:r>
            <a:r>
              <a:rPr lang="en-US" sz="2800" dirty="0" smtClean="0">
                <a:effectLst/>
              </a:rPr>
              <a:t>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BE887-1EF2-4763-A368-80825268F394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</a:t>
            </a:r>
            <a:r>
              <a:rPr lang="en-US" sz="2800" dirty="0" smtClean="0"/>
              <a:t>L-MAC</a:t>
            </a:r>
            <a:endParaRPr lang="en-US" sz="2800" dirty="0" smtClean="0"/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eceiver Initiated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6EFF4E-3DAB-4253-8A36-914B4B49E7C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to </a:t>
            </a:r>
            <a:r>
              <a:rPr lang="en-US" sz="3600" dirty="0" smtClean="0">
                <a:solidFill>
                  <a:srgbClr val="0033CC"/>
                </a:solidFill>
              </a:rPr>
              <a:t>tradeoff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F185F-7B54-47F9-912C-4EC3F4F05A8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BF3F4-CCF5-4A93-B47C-EA4091D7741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DEB6C7-880A-4004-AAAC-2CA4F341A88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6B86A-1599-4FD1-AB19-F9E1D2DD655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  <a:endParaRPr lang="en-US" sz="4000" dirty="0" smtClean="0"/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295400"/>
            <a:ext cx="8229600" cy="48006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transmitters 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</a:t>
            </a:r>
            <a:r>
              <a:rPr lang="en-US" sz="2800" dirty="0" smtClean="0">
                <a:effectLst/>
              </a:rPr>
              <a:t>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 smtClean="0">
                <a:effectLst/>
              </a:rPr>
              <a:t>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  <a:endParaRPr lang="en-US" sz="2800" dirty="0" smtClean="0">
              <a:solidFill>
                <a:srgbClr val="0033CC"/>
              </a:solidFill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</a:t>
            </a:r>
            <a:r>
              <a:rPr lang="en-US" dirty="0" smtClean="0"/>
              <a:t>and disaster applications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Computer Networks         </a:t>
            </a:r>
            <a:r>
              <a:rPr lang="en-US" dirty="0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(Preview) Internet of Things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4614"/>
            <a:ext cx="6282655" cy="526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</a:t>
            </a:r>
            <a:r>
              <a:rPr lang="en-US" sz="2800" dirty="0" smtClean="0">
                <a:effectLst/>
              </a:rPr>
              <a:t>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</a:t>
            </a:r>
            <a:r>
              <a:rPr lang="en-US" dirty="0" smtClean="0">
                <a:effectLst/>
              </a:rPr>
              <a:t>LPL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7783464" cy="1885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GPS</a:t>
            </a:r>
          </a:p>
          <a:p>
            <a:pPr eaLnBrk="1" hangingPunct="1"/>
            <a:r>
              <a:rPr lang="en-US" dirty="0" smtClean="0"/>
              <a:t>Use peer-to peer info communication</a:t>
            </a:r>
          </a:p>
          <a:p>
            <a:pPr eaLnBrk="1" hangingPunct="1"/>
            <a:r>
              <a:rPr lang="en-US" dirty="0" smtClean="0"/>
              <a:t>monitor zebra movement in Kenya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40152" y="5406315"/>
            <a:ext cx="2924198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</a:rPr>
              <a:t>Martonosi</a:t>
            </a:r>
            <a:endParaRPr lang="en-US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Princeton </a:t>
            </a:r>
            <a:r>
              <a:rPr lang="en-US" dirty="0">
                <a:solidFill>
                  <a:srgbClr val="800000"/>
                </a:solidFill>
              </a:rPr>
              <a:t>University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   </a:t>
            </a:r>
            <a:r>
              <a:rPr lang="en-US" smtClean="0">
                <a:solidFill>
                  <a:srgbClr val="990033"/>
                </a:solidFill>
              </a:rPr>
              <a:t>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</a:t>
            </a:r>
            <a:r>
              <a:rPr lang="en-US" sz="1800" dirty="0" smtClean="0"/>
              <a:t>Sensors.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</a:t>
            </a:r>
            <a:r>
              <a:rPr lang="en-US" sz="1800" dirty="0" smtClean="0"/>
              <a:t>behavior.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</a:t>
            </a:r>
            <a:r>
              <a:rPr lang="en-US" sz="1800" dirty="0" smtClean="0"/>
              <a:t>environments.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</a:t>
            </a:r>
            <a:r>
              <a:rPr lang="en-US" sz="1800" dirty="0" smtClean="0"/>
              <a:t>Includes several </a:t>
            </a:r>
            <a:r>
              <a:rPr lang="en-US" sz="1800" dirty="0" smtClean="0"/>
              <a:t>interacting layers (Sensors, Processing of sensor data, Command center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9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1000100" y="6429396"/>
            <a:ext cx="7143800" cy="4032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Computer Networks         </a:t>
            </a:r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Sensor Networks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5445</TotalTime>
  <Words>1938</Words>
  <Application>Microsoft Office PowerPoint</Application>
  <PresentationFormat>On-screen Show (4:3)</PresentationFormat>
  <Paragraphs>383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Revised_Master</vt:lpstr>
      <vt:lpstr>Wireless Sensor Networks (WSNs)</vt:lpstr>
      <vt:lpstr>WSN Outline</vt:lpstr>
      <vt:lpstr>Wireless Sensor Networks</vt:lpstr>
      <vt:lpstr>WSN Outline</vt:lpstr>
      <vt:lpstr>WSN Applications</vt:lpstr>
      <vt:lpstr>WSN Applications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(Preview) Internet of Things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208</cp:revision>
  <dcterms:created xsi:type="dcterms:W3CDTF">2004-01-21T20:05:10Z</dcterms:created>
  <dcterms:modified xsi:type="dcterms:W3CDTF">2011-11-14T21:38:24Z</dcterms:modified>
</cp:coreProperties>
</file>