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5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1A1D-0B47-41BD-A7FC-F83123E0139A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45A31-96B4-4978-8A17-1871E218D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5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5A31-96B4-4978-8A17-1871E218D4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4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47FD-599E-4FE2-AE0B-54940FCA7F69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99E-3FFC-4955-8EDE-28F1A343E6BE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070D9-E174-481E-A4E9-1D9A249D988E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67C6B-D36D-4184-B6E0-8FCA4903F763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8FD4-86FE-4B6A-B21B-44F4F4AB4201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5F1EA-BF80-4EA3-92A5-EA3CBED5F9F6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97929-E54F-422D-A478-B0AD4E3231FE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204D-47B5-4C24-BC03-0A8BEA1AE901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35212-E5A9-43AA-93F9-21354DF96144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555D-7742-43FF-AE75-FCEC6778E0A5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CDF6-37F6-4E5A-A55A-EEA7711D8FF5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5C0-9A88-4EF5-9A34-0D4E8BB7061B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36D4-6677-4D15-A31F-F31A501B455E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1073-F1ED-4B56-97C6-FC1FB70AEF3D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8EFC-5E68-445B-B70E-A00BEF589D26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F8A0-DF47-4C86-8463-EF523C4432A2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FA70E-842A-44E0-8001-0193F3921851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90B407D-6446-48A1-AC11-0808D6248EF8}" type="datetime1">
              <a:rPr lang="en-US" smtClean="0"/>
              <a:t>12/10/2013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MANETS FOR Department of Defense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Chung Tran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32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MANETS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survey on various privacy and security features adopted in MANETs routing Protocol</a:t>
            </a:r>
          </a:p>
          <a:p>
            <a:r>
              <a:rPr lang="en-US" dirty="0" err="1" smtClean="0"/>
              <a:t>InterMR</a:t>
            </a:r>
            <a:r>
              <a:rPr lang="en-US" dirty="0" smtClean="0"/>
              <a:t>: Inter-MANET Routing in Heterogeneous MANETS</a:t>
            </a:r>
          </a:p>
          <a:p>
            <a:r>
              <a:rPr lang="en-US" dirty="0" smtClean="0"/>
              <a:t>A Novel Session Recovery Mechanism for Cluster-Based </a:t>
            </a:r>
            <a:r>
              <a:rPr lang="en-US" dirty="0" err="1" smtClean="0"/>
              <a:t>Signalling</a:t>
            </a:r>
            <a:r>
              <a:rPr lang="en-US" dirty="0" smtClean="0"/>
              <a:t> Architecture for Conferencing in MANETs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57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so much interest in MANETS I needed to focus on one area so I decided on Area such as security and fast network reconnection</a:t>
            </a:r>
          </a:p>
          <a:p>
            <a:r>
              <a:rPr lang="en-US" dirty="0" smtClean="0"/>
              <a:t>This should be area where any research who thinking of MANETs for military uses should focus 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21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86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Feeling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decided to work on this because I think this can benefits our troops who still fighting oversea</a:t>
            </a:r>
          </a:p>
          <a:p>
            <a:r>
              <a:rPr lang="en-US" dirty="0" smtClean="0"/>
              <a:t>As someone who had serve in the military, I feel any advantage we can give to our troops to ensure they can come home to their family is worth our times</a:t>
            </a:r>
          </a:p>
          <a:p>
            <a:r>
              <a:rPr lang="en-US" dirty="0" smtClean="0"/>
              <a:t>After September 11</a:t>
            </a:r>
            <a:r>
              <a:rPr lang="en-US" baseline="30000" dirty="0" smtClean="0"/>
              <a:t>th</a:t>
            </a:r>
            <a:r>
              <a:rPr lang="en-US" dirty="0" smtClean="0"/>
              <a:t> the United State have been deploy to many countries to ensure we stop terrorize from harming people</a:t>
            </a:r>
          </a:p>
          <a:p>
            <a:r>
              <a:rPr lang="en-US" dirty="0" smtClean="0"/>
              <a:t>Of course I am not just talking of people in the United State, but for everyone around the world </a:t>
            </a:r>
          </a:p>
          <a:p>
            <a:r>
              <a:rPr lang="en-US" dirty="0" smtClean="0"/>
              <a:t>The United State have become a beacon of hope for so many other country in the world, but the prices is the lives of young men and women who serve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55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</a:t>
            </a:r>
            <a:r>
              <a:rPr lang="en-US" dirty="0" err="1" smtClean="0"/>
              <a:t>feelingcontinue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feel that this war on terrorists have lost the flare of what we had in the past</a:t>
            </a:r>
          </a:p>
          <a:p>
            <a:r>
              <a:rPr lang="en-US" dirty="0" smtClean="0"/>
              <a:t>For example, in WWI and WWII people would sacrifice and give what they can for our troops</a:t>
            </a:r>
          </a:p>
          <a:p>
            <a:r>
              <a:rPr lang="en-US" dirty="0" smtClean="0"/>
              <a:t>However, now it more about people fighting our an idea and complaint instead of pitching in and helping</a:t>
            </a:r>
          </a:p>
          <a:p>
            <a:r>
              <a:rPr lang="en-US" dirty="0" smtClean="0"/>
              <a:t>After I was injure in the war I felt how useless I am I cannot even run anymore</a:t>
            </a:r>
          </a:p>
          <a:p>
            <a:r>
              <a:rPr lang="en-US" dirty="0" smtClean="0"/>
              <a:t>I decided to go back to school so I can learn and develop technologies to help our troops so they can come hope and see their family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272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the way of combat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Combat is not the same as it was during WWI and WWII</a:t>
            </a:r>
          </a:p>
          <a:p>
            <a:r>
              <a:rPr lang="en-US" dirty="0" smtClean="0"/>
              <a:t>We learn from past wars that communication is the most vital aspect</a:t>
            </a:r>
          </a:p>
          <a:p>
            <a:r>
              <a:rPr lang="en-US" dirty="0" smtClean="0"/>
              <a:t>Without communication military unit cannot call in a Medevac and save an injure soldier</a:t>
            </a:r>
          </a:p>
          <a:p>
            <a:r>
              <a:rPr lang="en-US" dirty="0" smtClean="0"/>
              <a:t>Of course there are many other reasons but I want to point this reason out because it personal to me</a:t>
            </a:r>
          </a:p>
          <a:p>
            <a:r>
              <a:rPr lang="en-US" dirty="0" smtClean="0"/>
              <a:t>Since the war started our technologies have change; in every vehicle that our troops uses we have a blue force trackers so we they can communicate with base station faster</a:t>
            </a:r>
          </a:p>
          <a:p>
            <a:r>
              <a:rPr lang="en-US" dirty="0" smtClean="0"/>
              <a:t>However, for short radio transmission they still uses radio from 70’s or 80’s to communicate with each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53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radio they uses are not reliable at all</a:t>
            </a:r>
          </a:p>
          <a:p>
            <a:r>
              <a:rPr lang="en-US" dirty="0" smtClean="0"/>
              <a:t>It need to be fill with special encryption in order to do this they need to be connected to a small encryption machine to be link up to get the encryption they need</a:t>
            </a:r>
          </a:p>
          <a:p>
            <a:r>
              <a:rPr lang="en-US" dirty="0" smtClean="0"/>
              <a:t>However, with such old equipment the encryption fill can be drop if the batteries come lose for a few second</a:t>
            </a:r>
          </a:p>
          <a:p>
            <a:r>
              <a:rPr lang="en-US" dirty="0" smtClean="0"/>
              <a:t>The Department of Defense have been trying to remedy this situation with new technologies…one of which is MANETs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6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Ad-hoc Network</a:t>
            </a:r>
          </a:p>
          <a:p>
            <a:r>
              <a:rPr lang="en-US" dirty="0" smtClean="0"/>
              <a:t>The reason why they want to uses this is because it easy to maintain communication with all the other vehicle in a convoy and in case of an attack if the communication from the blue force tracker is damage they can still maintain a communication with the other vehicle using MANETS</a:t>
            </a:r>
          </a:p>
          <a:p>
            <a:r>
              <a:rPr lang="en-US" dirty="0" smtClean="0"/>
              <a:t>Since 2003 the government have been giving a lot of grant for researchers to develop MANETS and tighten securities so it can be uses in combat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26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following are some papers I found in the area of MANETS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not saying any of these are being look at by the Department of Defense</a:t>
            </a:r>
          </a:p>
          <a:p>
            <a:r>
              <a:rPr lang="en-US" dirty="0" smtClean="0"/>
              <a:t>These are just a few papers I find interesting in this subject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21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Certificate Authority(CA) is one of the most important entities of Public Key Infrastructure(PKI)</a:t>
            </a:r>
          </a:p>
          <a:p>
            <a:r>
              <a:rPr lang="en-US" dirty="0" smtClean="0"/>
              <a:t>CACMAN is to make clients play a more active role in CA services by giving them some responsibilities, namely, caching valid certificates for their usage and giving them to other clients when necessary</a:t>
            </a:r>
          </a:p>
          <a:p>
            <a:r>
              <a:rPr lang="en-US" dirty="0" smtClean="0"/>
              <a:t>This paper use NS-2 simulation</a:t>
            </a:r>
          </a:p>
          <a:p>
            <a:r>
              <a:rPr lang="en-US" dirty="0" smtClean="0"/>
              <a:t>This is just a framework for CA in MANETS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1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MANETS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intelligent on Demand multicast Routing Protocol for </a:t>
            </a:r>
            <a:r>
              <a:rPr lang="en-US" dirty="0"/>
              <a:t>MANETs</a:t>
            </a:r>
          </a:p>
          <a:p>
            <a:pPr lvl="1"/>
            <a:r>
              <a:rPr lang="en-US" dirty="0" smtClean="0"/>
              <a:t>Instead </a:t>
            </a:r>
            <a:r>
              <a:rPr lang="en-US" dirty="0"/>
              <a:t>of sending to multiple unicast, Multicast minimize the network parameters line bandwidth consumption, sender and router processing, and delivery delay</a:t>
            </a:r>
            <a:endParaRPr lang="en-US" dirty="0" smtClean="0"/>
          </a:p>
          <a:p>
            <a:r>
              <a:rPr lang="en-US" dirty="0" smtClean="0"/>
              <a:t>Internetworking Tactical </a:t>
            </a:r>
            <a:r>
              <a:rPr lang="en-US" dirty="0"/>
              <a:t>MANETs</a:t>
            </a:r>
          </a:p>
          <a:p>
            <a:r>
              <a:rPr lang="en-US" dirty="0" smtClean="0"/>
              <a:t>Developing a BDSR scheme to avoid Black Hole Attack based on Proactive and Reactive Architecture in MANETs</a:t>
            </a:r>
          </a:p>
          <a:p>
            <a:r>
              <a:rPr lang="en-US" dirty="0" smtClean="0"/>
              <a:t>A Game Theoretic Approach for security and Quality of Service Co-Design in MANETs with Cooperative Communications</a:t>
            </a:r>
          </a:p>
          <a:p>
            <a:r>
              <a:rPr lang="en-US" dirty="0" smtClean="0"/>
              <a:t>Delay Modeling for Broadcast-Based Two-Hop Relay MANETs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78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789</Words>
  <Application>Microsoft Office PowerPoint</Application>
  <PresentationFormat>Widescreen</PresentationFormat>
  <Paragraphs>65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MANETS FOR Department of Defense</vt:lpstr>
      <vt:lpstr>Personal Feeling </vt:lpstr>
      <vt:lpstr>Personal feelingcontinue</vt:lpstr>
      <vt:lpstr>Change in the way of combat</vt:lpstr>
      <vt:lpstr>Radio equipment</vt:lpstr>
      <vt:lpstr>MANETS</vt:lpstr>
      <vt:lpstr>The following are some papers I found in the area of MANETS</vt:lpstr>
      <vt:lpstr>CACMAN</vt:lpstr>
      <vt:lpstr>MANETS papers</vt:lpstr>
      <vt:lpstr>More MANETS papers</vt:lpstr>
      <vt:lpstr>Thoughts</vt:lpstr>
      <vt:lpstr>Comments?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MANETS FOR Department of Defense</dc:title>
  <dc:creator>Chung</dc:creator>
  <cp:lastModifiedBy>Chung</cp:lastModifiedBy>
  <cp:revision>8</cp:revision>
  <dcterms:created xsi:type="dcterms:W3CDTF">2013-12-10T19:28:40Z</dcterms:created>
  <dcterms:modified xsi:type="dcterms:W3CDTF">2013-12-10T20:35:06Z</dcterms:modified>
</cp:coreProperties>
</file>