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4"/>
  </p:notesMasterIdLst>
  <p:handoutMasterIdLst>
    <p:handoutMasterId r:id="rId55"/>
  </p:handoutMasterIdLst>
  <p:sldIdLst>
    <p:sldId id="411" r:id="rId2"/>
    <p:sldId id="491" r:id="rId3"/>
    <p:sldId id="385" r:id="rId4"/>
    <p:sldId id="492" r:id="rId5"/>
    <p:sldId id="498" r:id="rId6"/>
    <p:sldId id="466" r:id="rId7"/>
    <p:sldId id="478" r:id="rId8"/>
    <p:sldId id="479" r:id="rId9"/>
    <p:sldId id="473" r:id="rId10"/>
    <p:sldId id="496" r:id="rId11"/>
    <p:sldId id="480" r:id="rId12"/>
    <p:sldId id="428" r:id="rId13"/>
    <p:sldId id="429" r:id="rId14"/>
    <p:sldId id="430" r:id="rId15"/>
    <p:sldId id="431" r:id="rId16"/>
    <p:sldId id="433" r:id="rId17"/>
    <p:sldId id="481" r:id="rId18"/>
    <p:sldId id="482" r:id="rId19"/>
    <p:sldId id="435" r:id="rId20"/>
    <p:sldId id="436" r:id="rId21"/>
    <p:sldId id="437" r:id="rId22"/>
    <p:sldId id="438" r:id="rId23"/>
    <p:sldId id="439" r:id="rId24"/>
    <p:sldId id="493" r:id="rId25"/>
    <p:sldId id="401" r:id="rId26"/>
    <p:sldId id="402" r:id="rId27"/>
    <p:sldId id="404" r:id="rId28"/>
    <p:sldId id="447" r:id="rId29"/>
    <p:sldId id="403" r:id="rId30"/>
    <p:sldId id="405" r:id="rId31"/>
    <p:sldId id="494" r:id="rId32"/>
    <p:sldId id="495" r:id="rId33"/>
    <p:sldId id="441" r:id="rId34"/>
    <p:sldId id="406" r:id="rId35"/>
    <p:sldId id="386" r:id="rId36"/>
    <p:sldId id="396" r:id="rId37"/>
    <p:sldId id="407" r:id="rId38"/>
    <p:sldId id="399" r:id="rId39"/>
    <p:sldId id="464" r:id="rId40"/>
    <p:sldId id="465" r:id="rId41"/>
    <p:sldId id="371" r:id="rId42"/>
    <p:sldId id="455" r:id="rId43"/>
    <p:sldId id="462" r:id="rId44"/>
    <p:sldId id="456" r:id="rId45"/>
    <p:sldId id="457" r:id="rId46"/>
    <p:sldId id="458" r:id="rId47"/>
    <p:sldId id="461" r:id="rId48"/>
    <p:sldId id="497" r:id="rId49"/>
    <p:sldId id="488" r:id="rId50"/>
    <p:sldId id="486" r:id="rId51"/>
    <p:sldId id="490" r:id="rId52"/>
    <p:sldId id="487" r:id="rId53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008000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94273"/>
            <a:ext cx="8001000" cy="2090911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1C13F7-188C-4DD5-A807-19F1CDB5A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E297A1-227A-4EF8-8CF3-22B2CC16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598516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742532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E7CCC9-7E5A-4C2B-8DAE-B25DC60DE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723C60-A592-4AF4-983A-A554A05AA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A7F4B-3A05-4865-A71F-261868F78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2F235C-D659-4CFD-8AD0-FC96DE57F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877272"/>
            <a:ext cx="68580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 Advanced Computer Networks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Sensors.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behavior.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environments.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Includes several interacting layers (Sensors, Processing of sensor data, Command center).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10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54476" y="6432376"/>
            <a:ext cx="6742532" cy="381000"/>
          </a:xfrm>
        </p:spPr>
        <p:txBody>
          <a:bodyPr/>
          <a:lstStyle/>
          <a:p>
            <a:pPr algn="ctr"/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5715000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moisture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collects the data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176" y="5157192"/>
            <a:ext cx="2808312" cy="107721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Richard 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Intel </a:t>
            </a:r>
            <a:r>
              <a:rPr lang="en-US" sz="2000" dirty="0">
                <a:solidFill>
                  <a:srgbClr val="800000"/>
                </a:solidFill>
              </a:rPr>
              <a:t>Corpora</a:t>
            </a:r>
            <a:r>
              <a:rPr lang="en-US" sz="1800" dirty="0">
                <a:solidFill>
                  <a:srgbClr val="800000"/>
                </a:solidFill>
              </a:rPr>
              <a:t>tion</a:t>
            </a: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sensor networks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(WSNs)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800000"/>
                </a:solidFill>
              </a:rPr>
              <a:t>fixed number of cluster heads  </a:t>
            </a:r>
            <a:r>
              <a:rPr lang="en-US" sz="2000" dirty="0" smtClean="0"/>
              <a:t>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TDMA allows </a:t>
            </a:r>
            <a:r>
              <a:rPr lang="en-US" sz="2000" dirty="0" smtClean="0">
                <a:solidFill>
                  <a:srgbClr val="800000"/>
                </a:solidFill>
              </a:rPr>
              <a:t>fixed schedule of slots</a:t>
            </a:r>
            <a:r>
              <a:rPr lang="en-US" sz="2000" dirty="0" smtClean="0"/>
              <a:t>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“Energy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WSNs”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re-clustering.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re-cluster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S-MAC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solidFill>
                  <a:srgbClr val="0033CC"/>
                </a:solidFill>
                <a:effectLst/>
              </a:rPr>
              <a:t> </a:t>
            </a:r>
            <a:r>
              <a:rPr lang="en-US" sz="2400" b="0" dirty="0" smtClean="0">
                <a:effectLst/>
              </a:rPr>
              <a:t>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Initiated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by </a:t>
            </a:r>
            <a:r>
              <a:rPr lang="en-US" sz="3600" dirty="0" smtClean="0">
                <a:solidFill>
                  <a:srgbClr val="0033CC"/>
                </a:solidFill>
              </a:rPr>
              <a:t>trading 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365504" y="2420888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daptive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ctive</a:t>
            </a:r>
            <a:r>
              <a:rPr lang="en-US" sz="1600" b="1" dirty="0" smtClean="0">
                <a:solidFill>
                  <a:srgbClr val="800000"/>
                </a:solidFill>
              </a:rPr>
              <a:t> time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20272" y="2649488"/>
            <a:ext cx="720080" cy="2286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8229600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-108520" y="2971800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All receivers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synched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59632" y="3314700"/>
            <a:ext cx="410344" cy="2286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</a:t>
            </a:r>
            <a:r>
              <a:rPr lang="en-US" sz="2800" dirty="0" smtClean="0"/>
              <a:t>transmissions </a:t>
            </a:r>
            <a:r>
              <a:rPr lang="en-US" sz="2800" dirty="0" smtClean="0"/>
              <a:t>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6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(Preview) Internet of Things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4614"/>
            <a:ext cx="6282655" cy="52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S-MAC, T-MAC,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LPL</a:t>
            </a:r>
            <a:r>
              <a:rPr lang="en-US" dirty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and disaster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7783464" cy="1885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GPS</a:t>
            </a:r>
          </a:p>
          <a:p>
            <a:pPr eaLnBrk="1" hangingPunct="1"/>
            <a:r>
              <a:rPr lang="en-US" dirty="0" smtClean="0"/>
              <a:t>Use peer-to peer info communication</a:t>
            </a:r>
          </a:p>
          <a:p>
            <a:pPr eaLnBrk="1" hangingPunct="1"/>
            <a:r>
              <a:rPr lang="en-US" dirty="0" smtClean="0"/>
              <a:t>monitor zebra movement in Kenya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40152" y="5406315"/>
            <a:ext cx="2924198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</a:rPr>
              <a:t>Martonosi</a:t>
            </a:r>
            <a:endParaRPr lang="en-US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Princeton </a:t>
            </a:r>
            <a:r>
              <a:rPr lang="en-US" dirty="0">
                <a:solidFill>
                  <a:srgbClr val="800000"/>
                </a:solidFill>
              </a:rPr>
              <a:t>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5490</TotalTime>
  <Words>1994</Words>
  <Application>Microsoft Office PowerPoint</Application>
  <PresentationFormat>On-screen Show (4:3)</PresentationFormat>
  <Paragraphs>400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Revised_Master</vt:lpstr>
      <vt:lpstr>Wireless Sensor Networks (WSNs)</vt:lpstr>
      <vt:lpstr>WSN Outline</vt:lpstr>
      <vt:lpstr>Wireless Sensor Networks</vt:lpstr>
      <vt:lpstr>WSN Outline</vt:lpstr>
      <vt:lpstr>WSN Outline</vt:lpstr>
      <vt:lpstr>WSN Applications</vt:lpstr>
      <vt:lpstr>WSN Applications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(Preview) Internet of Things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215</cp:revision>
  <dcterms:created xsi:type="dcterms:W3CDTF">2004-01-21T20:05:10Z</dcterms:created>
  <dcterms:modified xsi:type="dcterms:W3CDTF">2013-11-19T22:10:23Z</dcterms:modified>
</cp:coreProperties>
</file>