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11" r:id="rId2"/>
    <p:sldId id="310" r:id="rId3"/>
    <p:sldId id="312" r:id="rId4"/>
    <p:sldId id="313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62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33ACFF4F-6A05-4CE4-BB68-F4A686D42AD9}" type="datetime1">
              <a:rPr lang="en-US"/>
              <a:pPr>
                <a:defRPr/>
              </a:pPr>
              <a:t>8/15/2014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FAD5FA4-58B7-41FF-8F36-B8301AF8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B256A77-D093-4B1A-8FA4-CD3D2A53BE9D}" type="datetime1">
              <a:rPr lang="en-US"/>
              <a:pPr>
                <a:defRPr/>
              </a:pPr>
              <a:t>8/15/2014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018CD4E9-00B7-459E-9095-A00F0BA02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28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effectLst/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076700"/>
            <a:ext cx="4953000" cy="10255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984375"/>
            <a:ext cx="8066088" cy="1516063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77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7D03-E74A-4E04-9E1E-BA9C54B2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0"/>
            <a:ext cx="2208212" cy="6357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2238" cy="6357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F057-56E6-4B80-ADE9-4273916F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dirty="0" smtClean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Networks: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24E6-E1F5-467A-808B-599E51433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13AD-CFC6-4C38-8573-A90FB0DD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0DA6-7ED2-4AFA-9266-961D58B39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6786-685F-4542-8298-DB00DD23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200-3362-4C33-822D-35199FF4B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8754-5CD2-4238-9BCE-3EF1BB06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B6E1-8EE8-4743-9FC6-52C8B215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0BF6-0523-4BB0-BFF4-20D9E53C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4325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40BC79DE-EB33-467A-89D9-107C718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28800"/>
            <a:ext cx="7994650" cy="33702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CS577 / EE537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Professor Bob Kinicki</a:t>
            </a:r>
          </a:p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2014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20938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CS577 / ECE537</a:t>
            </a:r>
          </a:p>
          <a:p>
            <a:pPr>
              <a:defRPr/>
            </a:pPr>
            <a:r>
              <a:rPr lang="en-US" dirty="0" smtClean="0"/>
              <a:t>Advanced Computer Networks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35696" y="6432550"/>
            <a:ext cx="5328592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119D9A-5B64-4163-8D6D-2E1747C8C5C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794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  <a:endParaRPr lang="en-US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8077200" cy="43434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introduce the </a:t>
            </a:r>
            <a:r>
              <a:rPr lang="en-US" b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directions</a:t>
            </a:r>
            <a:r>
              <a:rPr lang="en-US" dirty="0" smtClean="0"/>
              <a:t> of computer networks research.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provide in-depth coverage of three or four research areas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 limited breath goal}.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fill gaps in students’ networking knowledge.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prepare students to conduct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2C227B-5811-4455-8E91-FE36D18E737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67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229600" cy="4752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To refine research skills: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develop literature searching and literature review techniques.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analyze and evaluate published results.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improve oral and written communications skills.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better understand experimental methodology.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appreciate network performance evaluation issues. 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35696" y="6432550"/>
            <a:ext cx="5328592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</a:t>
            </a:r>
            <a:r>
              <a:rPr lang="en-US" dirty="0" smtClean="0"/>
              <a:t>Course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1977</TotalTime>
  <Words>116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CS577 / EE537 Advanced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87</cp:revision>
  <dcterms:created xsi:type="dcterms:W3CDTF">2004-01-21T20:05:10Z</dcterms:created>
  <dcterms:modified xsi:type="dcterms:W3CDTF">2014-08-15T17:26:11Z</dcterms:modified>
</cp:coreProperties>
</file>