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33CC"/>
    <a:srgbClr val="FF9933"/>
    <a:srgbClr val="FF6600"/>
    <a:srgbClr val="FF9900"/>
    <a:srgbClr val="008000"/>
    <a:srgbClr val="000099"/>
    <a:srgbClr val="A50021"/>
    <a:srgbClr val="00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1" y="-6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3728" y="6284913"/>
            <a:ext cx="4968875" cy="384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D242F8-4495-4684-BCFA-678DEFC222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70D9CA1-968F-490A-9DF2-6B595EC64C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6A07081C-635E-463A-A8D3-27D747E5C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09320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9AFC02-A5E3-4FD8-B2D5-53D04B9C44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3423941-9383-40FC-AAFD-F65CF69180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1836FCD-68FB-4636-9290-3207EE6966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FCE0B918-D3BF-4682-B63D-9BE81F72BF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TCP Congestion Control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8416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8417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Advanced 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has been shown that AIMD is a </a:t>
            </a:r>
            <a:r>
              <a:rPr lang="en-US" sz="2800" b="1" dirty="0" smtClean="0">
                <a:solidFill>
                  <a:srgbClr val="3333CC"/>
                </a:solidFill>
              </a:rPr>
              <a:t>necessary</a:t>
            </a:r>
            <a:r>
              <a:rPr lang="en-US" sz="2800" dirty="0" smtClean="0"/>
              <a:t> condition for TCP congestion control to be stable.</a:t>
            </a:r>
          </a:p>
          <a:p>
            <a:pPr eaLnBrk="1" hangingPunct="1"/>
            <a:r>
              <a:rPr lang="en-US" sz="2800" dirty="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dirty="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dirty="0" smtClean="0"/>
              <a:t>However, TCP hosts only sample round-trip time once per RTT using coarse-grained clock.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u="sng" dirty="0" smtClean="0"/>
              <a:t>too long</a:t>
            </a:r>
            <a:r>
              <a:rPr lang="en-US" sz="2800" dirty="0" smtClean="0"/>
              <a:t> 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Generally,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eliminates about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3333CC"/>
                </a:solidFill>
              </a:rPr>
              <a:t>half</a:t>
            </a:r>
            <a:r>
              <a:rPr lang="en-US" sz="2800" dirty="0" smtClean="0"/>
              <a:t> the coarse-grain timeouts.</a:t>
            </a:r>
          </a:p>
          <a:p>
            <a:pPr eaLnBrk="1" hangingPunct="1"/>
            <a:r>
              <a:rPr lang="en-US" sz="2800" dirty="0" smtClean="0"/>
              <a:t>This yields roughly a 20% improvement in throughput.</a:t>
            </a:r>
          </a:p>
          <a:p>
            <a:pPr eaLnBrk="1" hangingPunct="1"/>
            <a:r>
              <a:rPr lang="en-US" sz="2800" dirty="0" smtClean="0"/>
              <a:t>Note –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Fast recovery</a:t>
            </a:r>
            <a:r>
              <a:rPr lang="en-US" sz="2800" dirty="0" smtClean="0"/>
              <a:t> was added with </a:t>
            </a:r>
            <a:r>
              <a:rPr lang="en-US" sz="2800" b="1" dirty="0" smtClean="0">
                <a:solidFill>
                  <a:srgbClr val="000099"/>
                </a:solidFill>
              </a:rPr>
              <a:t>TCP Reno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Basic idea::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9900"/>
                </a:solidFill>
              </a:rPr>
              <a:t>fast retransmit </a:t>
            </a:r>
            <a:r>
              <a:rPr lang="en-US" sz="2800" dirty="0" smtClean="0"/>
              <a:t>detects three duplicate ACKs, start the recovery process from congestion avoidance region and use ACKs in the pipe to pace the sending of packets.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990656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SACK.</a:t>
            </a:r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 </a:t>
            </a:r>
            <a:r>
              <a:rPr lang="en-US" dirty="0" smtClean="0">
                <a:solidFill>
                  <a:srgbClr val="008000"/>
                </a:solidFill>
              </a:rPr>
              <a:t>{</a:t>
            </a:r>
            <a:r>
              <a:rPr lang="en-US" b="1" dirty="0" smtClean="0">
                <a:solidFill>
                  <a:srgbClr val="008000"/>
                </a:solidFill>
              </a:rPr>
              <a:t>used by Linux</a:t>
            </a:r>
            <a:r>
              <a:rPr lang="en-US" dirty="0" smtClean="0">
                <a:solidFill>
                  <a:srgbClr val="008000"/>
                </a:solidFill>
              </a:rPr>
              <a:t>}</a:t>
            </a:r>
          </a:p>
          <a:p>
            <a:r>
              <a:rPr lang="en-US" dirty="0" smtClean="0"/>
              <a:t>TCP Compound </a:t>
            </a:r>
            <a:r>
              <a:rPr lang="en-US" dirty="0" smtClean="0">
                <a:solidFill>
                  <a:srgbClr val="3333CC"/>
                </a:solidFill>
              </a:rPr>
              <a:t>{</a:t>
            </a:r>
            <a:r>
              <a:rPr lang="en-US" b="1" dirty="0" smtClean="0">
                <a:solidFill>
                  <a:srgbClr val="3333CC"/>
                </a:solidFill>
              </a:rPr>
              <a:t>used by Windows</a:t>
            </a:r>
            <a:r>
              <a:rPr lang="en-US" dirty="0" smtClean="0">
                <a:solidFill>
                  <a:srgbClr val="3333CC"/>
                </a:solidFill>
              </a:rPr>
              <a:t>}</a:t>
            </a:r>
            <a:r>
              <a:rPr lang="en-US" dirty="0" smtClean="0"/>
              <a:t>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</a:t>
            </a:r>
            <a:r>
              <a:rPr lang="en-US" sz="2400" b="1" dirty="0" smtClean="0">
                <a:solidFill>
                  <a:srgbClr val="3333CC"/>
                </a:solidFill>
              </a:rPr>
              <a:t>infinite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buffers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 scenarios with TCP Reno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bursty</a:t>
            </a:r>
            <a:r>
              <a:rPr lang="en-US" dirty="0" smtClean="0"/>
              <a:t> losses, Reno cannot recover from bursts of 3+ losses.</a:t>
            </a:r>
          </a:p>
          <a:p>
            <a:pPr lvl="1"/>
            <a:r>
              <a:rPr lang="en-US" dirty="0" smtClean="0"/>
              <a:t>Packets arriving out-of-order can yield duplicate </a:t>
            </a:r>
            <a:r>
              <a:rPr lang="en-US" dirty="0" err="1" smtClean="0"/>
              <a:t>acks</a:t>
            </a:r>
            <a:r>
              <a:rPr lang="en-US" dirty="0" smtClean="0"/>
              <a:t> when in fact there is no loss.</a:t>
            </a:r>
          </a:p>
          <a:p>
            <a:r>
              <a:rPr lang="en-US" dirty="0" smtClean="0"/>
              <a:t>New Reno solution – try to determine the end of a burst loss.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dirty="0" smtClean="0"/>
              <a:t>When duplicate ACKs trigger a retransmission for a lost packet, remember the highest packet sent from window in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an ACK,</a:t>
            </a:r>
          </a:p>
          <a:p>
            <a:pPr lvl="1"/>
            <a:r>
              <a:rPr lang="en-US" dirty="0" smtClean="0"/>
              <a:t>if ACK &lt;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=&gt; partial ACK</a:t>
            </a:r>
          </a:p>
          <a:p>
            <a:pPr lvl="1"/>
            <a:r>
              <a:rPr lang="en-US" dirty="0" smtClean="0"/>
              <a:t>If ACK ≥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 =&gt; new ACK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</a:rPr>
              <a:t>Partial ACK </a:t>
            </a:r>
            <a:r>
              <a:rPr lang="en-US" dirty="0" smtClean="0"/>
              <a:t>implies another lost packet: retransmit next packet, inflate window and stay in </a:t>
            </a:r>
            <a:r>
              <a:rPr lang="en-US" b="1" dirty="0" smtClean="0">
                <a:solidFill>
                  <a:srgbClr val="FF9933"/>
                </a:solidFill>
              </a:rPr>
              <a:t>fast recovery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New ACK </a:t>
            </a:r>
            <a:r>
              <a:rPr lang="en-US" dirty="0" smtClean="0"/>
              <a:t>implies fast recovery is over: starting from 0.5 x </a:t>
            </a:r>
            <a:r>
              <a:rPr lang="en-US" dirty="0" err="1" smtClean="0"/>
              <a:t>cwnd</a:t>
            </a:r>
            <a:r>
              <a:rPr lang="en-US" dirty="0" smtClean="0"/>
              <a:t> proceed with congestion avoidance (linear increase).</a:t>
            </a:r>
          </a:p>
          <a:p>
            <a:r>
              <a:rPr lang="en-US" dirty="0" smtClean="0"/>
              <a:t>New Reno recovers from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losses in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round trips.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dirty="0" smtClean="0"/>
              <a:t>one router,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finite</a:t>
            </a:r>
            <a:r>
              <a:rPr lang="en-US" sz="2400" b="1" dirty="0" smtClean="0"/>
              <a:t> </a:t>
            </a:r>
            <a:r>
              <a:rPr lang="en-US" sz="2400" dirty="0" smtClean="0"/>
              <a:t>buffers </a:t>
            </a:r>
          </a:p>
          <a:p>
            <a:r>
              <a:rPr lang="en-US" sz="2400" dirty="0" smtClean="0"/>
              <a:t>sender retransmits lost packets</a:t>
            </a:r>
          </a:p>
          <a:p>
            <a:endParaRPr lang="en-US" sz="2400" dirty="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127774" y="2316348"/>
            <a:ext cx="1858970" cy="327509"/>
          </a:xfrm>
          <a:prstGeom prst="rect">
            <a:avLst/>
          </a:prstGeom>
          <a:noFill/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ffered load</a:t>
            </a:r>
          </a:p>
        </p:txBody>
      </p:sp>
      <p:cxnSp>
        <p:nvCxnSpPr>
          <p:cNvPr id="6" name="Straight Arrow Connector 5"/>
          <p:cNvCxnSpPr>
            <a:endCxn id="87085" idx="0"/>
          </p:cNvCxnSpPr>
          <p:nvPr/>
        </p:nvCxnSpPr>
        <p:spPr bwMode="auto">
          <a:xfrm flipH="1">
            <a:off x="4187180" y="2517166"/>
            <a:ext cx="1109209" cy="669865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interacts with routers in the subnet and reacts to implicit congestion notification (packet drop) by reducing the TCP sender’s congestion 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834480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ideas include: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AIMD, Slow Start, Fast Retransmit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Fast Recovery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Currently, the two most common versions of TCP are Compound (Windows) and 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Advanced 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2074</Words>
  <Application>Microsoft Office PowerPoint</Application>
  <PresentationFormat>On-screen Show (4:3)</PresentationFormat>
  <Paragraphs>358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Professor Kinicki</cp:lastModifiedBy>
  <cp:revision>55</cp:revision>
  <dcterms:created xsi:type="dcterms:W3CDTF">2003-01-22T00:27:23Z</dcterms:created>
  <dcterms:modified xsi:type="dcterms:W3CDTF">2014-09-01T13:43:14Z</dcterms:modified>
</cp:coreProperties>
</file>