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80026"/>
            <a:ext cx="8825658" cy="2677648"/>
          </a:xfrm>
        </p:spPr>
        <p:txBody>
          <a:bodyPr/>
          <a:lstStyle/>
          <a:p>
            <a:pPr algn="ctr"/>
            <a:r>
              <a:rPr lang="en-US" dirty="0" smtClean="0"/>
              <a:t>TCP Vegas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Lawrence s. Brakmo 	Sean W. O’Malley 	Larry l. Peterson  Presented TCP Vegas in 1994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Presented by Chung Tran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74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Vegas VS TCP Reno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TCP Vegas was research and presented in 1994 it stated that it have a better throughput than TCP Reno by 40 to 70 percent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 today most networking uses Reno instead of Vegas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attempt to explain the algorithms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major problem with Vegas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of why Reno is more widely accepted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research that been done for Vegas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Questions, Comments?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2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Claimed and Unique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TCP Vegas is a congestion avoidance algorithm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Reno would have an aggressive retransmitting strategy and this would take away bandwidth from TCP connection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claimed was Vegas achieved a more efficient uses of the allowed bandwidth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original paper they run it base on simulation using x-kernel where they implemented to simulate what they needed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needed to trace the behavior of TCP so they wrote the trace data into memory ( 8 bytes) and than dump the data into a file when the test was over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Congestion Avoidance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= CWND 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WindowSize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BaseRTT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 = CWND (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WindowSize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RTT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 = Expected – Actual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 &lt;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 CWND linearly on the next RTT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 &gt;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decrease CWND linearly on the next RTT</a:t>
            </a:r>
          </a:p>
        </p:txBody>
      </p:sp>
    </p:spTree>
    <p:extLst>
      <p:ext uri="{BB962C8B-B14F-4D97-AF65-F5344CB8AC3E}">
        <p14:creationId xmlns:p14="http://schemas.microsoft.com/office/powerpoint/2010/main" val="130983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Issues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“Nice guys.  Finish Last.” by Leo Durocher 1939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TCP Vegas is not uses widely instead they uses Reno even those the throughput of Vegas is 40-70 percent better than Reno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major issues is that Reno is mostly uses and it will hog up all the buffer space available, Vegas is like the nice guy in a race it will back-off when it running with Reno and will consider this a Congestion and base on the algorithm I explain earlier this will cause it to not be useful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Reno uses more than Vegas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professor pointed out that Vegas came out about the time of RED and everyone thought RED was going to revolution the way network connection will be design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RED was not as great as suggested and so Reno was put into place and afterward running Vegas with Reno just cause more problems.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stated Reno take up all of the buffer space and Vegas would consider this a congestion and would not work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3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629875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a lot of research had been done in improving TCP Vegas because the simple ideas and the amount of throughput and less retransmission make it beneficial to study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2003 there was a paper to propose an improvement to Vegas : An enhanced Congestion Avoidance Mechanism for TCP Vegas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2008 after the smartphone boom even more research into TCP Vegas for wireless was propose for example: Vegas-W: An Enhanced TCP-Vegas for wireless Ad Hoc networks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just a few examples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what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are doing with TCP-Vegas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9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this PowerPoint come to a conclusion I would like to open this up for any questions of comments on this subject?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thoughts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71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85</TotalTime>
  <Words>520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Ion Boardroom</vt:lpstr>
      <vt:lpstr>TCP Vegas</vt:lpstr>
      <vt:lpstr>TCP Vegas VS TCP Reno</vt:lpstr>
      <vt:lpstr>Claimed and Unique idea</vt:lpstr>
      <vt:lpstr>Algorithm</vt:lpstr>
      <vt:lpstr>Known Issues </vt:lpstr>
      <vt:lpstr>Why Reno uses more than Vegas</vt:lpstr>
      <vt:lpstr>Research benefit</vt:lpstr>
      <vt:lpstr>Questions &amp; Comments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Vegas</dc:title>
  <dc:creator>Chung</dc:creator>
  <cp:lastModifiedBy>Chung</cp:lastModifiedBy>
  <cp:revision>8</cp:revision>
  <dcterms:created xsi:type="dcterms:W3CDTF">2013-10-08T15:18:57Z</dcterms:created>
  <dcterms:modified xsi:type="dcterms:W3CDTF">2013-10-08T16:44:00Z</dcterms:modified>
</cp:coreProperties>
</file>