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3"/>
  </p:notesMasterIdLst>
  <p:handoutMasterIdLst>
    <p:handoutMasterId r:id="rId54"/>
  </p:handoutMasterIdLst>
  <p:sldIdLst>
    <p:sldId id="256" r:id="rId2"/>
    <p:sldId id="418" r:id="rId3"/>
    <p:sldId id="399" r:id="rId4"/>
    <p:sldId id="412" r:id="rId5"/>
    <p:sldId id="397" r:id="rId6"/>
    <p:sldId id="370" r:id="rId7"/>
    <p:sldId id="374" r:id="rId8"/>
    <p:sldId id="375" r:id="rId9"/>
    <p:sldId id="423" r:id="rId10"/>
    <p:sldId id="376" r:id="rId11"/>
    <p:sldId id="424" r:id="rId12"/>
    <p:sldId id="377" r:id="rId13"/>
    <p:sldId id="378" r:id="rId14"/>
    <p:sldId id="379" r:id="rId15"/>
    <p:sldId id="426" r:id="rId16"/>
    <p:sldId id="401" r:id="rId17"/>
    <p:sldId id="380" r:id="rId18"/>
    <p:sldId id="381" r:id="rId19"/>
    <p:sldId id="382" r:id="rId20"/>
    <p:sldId id="383" r:id="rId21"/>
    <p:sldId id="384" r:id="rId22"/>
    <p:sldId id="402" r:id="rId23"/>
    <p:sldId id="425" r:id="rId24"/>
    <p:sldId id="385" r:id="rId25"/>
    <p:sldId id="386" r:id="rId26"/>
    <p:sldId id="387" r:id="rId27"/>
    <p:sldId id="388" r:id="rId28"/>
    <p:sldId id="389" r:id="rId29"/>
    <p:sldId id="404" r:id="rId30"/>
    <p:sldId id="405" r:id="rId31"/>
    <p:sldId id="406" r:id="rId32"/>
    <p:sldId id="407" r:id="rId33"/>
    <p:sldId id="408" r:id="rId34"/>
    <p:sldId id="409" r:id="rId35"/>
    <p:sldId id="427" r:id="rId36"/>
    <p:sldId id="390" r:id="rId37"/>
    <p:sldId id="391" r:id="rId38"/>
    <p:sldId id="392" r:id="rId39"/>
    <p:sldId id="393" r:id="rId40"/>
    <p:sldId id="413" r:id="rId41"/>
    <p:sldId id="394" r:id="rId42"/>
    <p:sldId id="395" r:id="rId43"/>
    <p:sldId id="414" r:id="rId44"/>
    <p:sldId id="411" r:id="rId45"/>
    <p:sldId id="415" r:id="rId46"/>
    <p:sldId id="400" r:id="rId47"/>
    <p:sldId id="416" r:id="rId48"/>
    <p:sldId id="421" r:id="rId49"/>
    <p:sldId id="417" r:id="rId50"/>
    <p:sldId id="410" r:id="rId51"/>
    <p:sldId id="419" r:id="rId52"/>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9900"/>
    <a:srgbClr val="008000"/>
    <a:srgbClr val="990033"/>
    <a:srgbClr val="99FF66"/>
    <a:srgbClr val="CCFFFF"/>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A0A3-7D4E-E744-B9D5-5EC1819EDD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A3446905-81E7-CB4F-85F2-A4D2B32C5821}">
      <dgm:prSet/>
      <dgm:spPr/>
      <dgm:t>
        <a:bodyPr/>
        <a:lstStyle/>
        <a:p>
          <a:pPr rtl="0"/>
          <a:r>
            <a:rPr kumimoji="1" lang="en-US" b="1" i="0" dirty="0" smtClean="0"/>
            <a:t>analog </a:t>
          </a:r>
          <a:endParaRPr lang="en-US" b="1" i="0" dirty="0"/>
        </a:p>
      </dgm:t>
    </dgm:pt>
    <dgm:pt modelId="{3A724262-EB5A-B74D-9663-1B03F63DD761}" type="parTrans" cxnId="{3AF28C98-D537-874D-991C-62FEA7B9F5AB}">
      <dgm:prSet/>
      <dgm:spPr/>
      <dgm:t>
        <a:bodyPr/>
        <a:lstStyle/>
        <a:p>
          <a:endParaRPr lang="en-US"/>
        </a:p>
      </dgm:t>
    </dgm:pt>
    <dgm:pt modelId="{5EBA7759-5ADE-EE40-BE67-4B111D69481E}" type="sibTrans" cxnId="{3AF28C98-D537-874D-991C-62FEA7B9F5AB}">
      <dgm:prSet/>
      <dgm:spPr/>
      <dgm:t>
        <a:bodyPr/>
        <a:lstStyle/>
        <a:p>
          <a:endParaRPr lang="en-US"/>
        </a:p>
      </dgm:t>
    </dgm:pt>
    <dgm:pt modelId="{8B41BFBD-7DB7-DE4C-AE2B-1F30008A3C35}">
      <dgm:prSet/>
      <dgm:spPr/>
      <dgm:t>
        <a:bodyPr/>
        <a:lstStyle/>
        <a:p>
          <a:pPr rtl="0"/>
          <a:r>
            <a:rPr kumimoji="1" lang="en-US" b="1" i="0" dirty="0" smtClean="0"/>
            <a:t>needs amplifiers every 5km to 6km</a:t>
          </a:r>
          <a:endParaRPr lang="en-US" b="1" i="0" dirty="0"/>
        </a:p>
      </dgm:t>
    </dgm:pt>
    <dgm:pt modelId="{4A893B74-B845-BF45-BB3B-D1CB29241E4C}" type="parTrans" cxnId="{FDDE15DC-100B-EC44-8565-F43B5B02D2D2}">
      <dgm:prSet/>
      <dgm:spPr/>
      <dgm:t>
        <a:bodyPr/>
        <a:lstStyle/>
        <a:p>
          <a:endParaRPr lang="en-US" dirty="0"/>
        </a:p>
      </dgm:t>
    </dgm:pt>
    <dgm:pt modelId="{BC21646F-6E14-3A4E-90E3-E9834E67F2F3}" type="sibTrans" cxnId="{FDDE15DC-100B-EC44-8565-F43B5B02D2D2}">
      <dgm:prSet/>
      <dgm:spPr/>
      <dgm:t>
        <a:bodyPr/>
        <a:lstStyle/>
        <a:p>
          <a:endParaRPr lang="en-US"/>
        </a:p>
      </dgm:t>
    </dgm:pt>
    <dgm:pt modelId="{0456D092-3EBB-3647-ADBA-F411FDA60A73}">
      <dgm:prSet/>
      <dgm:spPr/>
      <dgm:t>
        <a:bodyPr/>
        <a:lstStyle/>
        <a:p>
          <a:pPr rtl="0"/>
          <a:r>
            <a:rPr kumimoji="1" lang="en-US" b="1" i="0" dirty="0" smtClean="0"/>
            <a:t>digital</a:t>
          </a:r>
          <a:endParaRPr lang="en-US" b="1" i="0" dirty="0"/>
        </a:p>
      </dgm:t>
    </dgm:pt>
    <dgm:pt modelId="{EB8390A5-3687-3345-AB3B-85FA1C8494F7}" type="parTrans" cxnId="{DFA24E92-D703-B640-9174-6E40F809A0D8}">
      <dgm:prSet/>
      <dgm:spPr/>
      <dgm:t>
        <a:bodyPr/>
        <a:lstStyle/>
        <a:p>
          <a:endParaRPr lang="en-US"/>
        </a:p>
      </dgm:t>
    </dgm:pt>
    <dgm:pt modelId="{7FCFB1DB-5476-0C47-9BEF-14413A1B2128}" type="sibTrans" cxnId="{DFA24E92-D703-B640-9174-6E40F809A0D8}">
      <dgm:prSet/>
      <dgm:spPr/>
      <dgm:t>
        <a:bodyPr/>
        <a:lstStyle/>
        <a:p>
          <a:endParaRPr lang="en-US"/>
        </a:p>
      </dgm:t>
    </dgm:pt>
    <dgm:pt modelId="{8AAA5AC0-AB86-394D-891A-AB0E6E49027D}">
      <dgm:prSet/>
      <dgm:spPr/>
      <dgm:t>
        <a:bodyPr/>
        <a:lstStyle/>
        <a:p>
          <a:pPr rtl="0"/>
          <a:r>
            <a:rPr kumimoji="1" lang="en-US" b="1" i="0" dirty="0" smtClean="0"/>
            <a:t>can use either analog or digital signals</a:t>
          </a:r>
          <a:endParaRPr lang="en-US" b="1" i="0" dirty="0"/>
        </a:p>
      </dgm:t>
    </dgm:pt>
    <dgm:pt modelId="{DFF8D562-FB05-194E-BAA7-68AA9AE522E4}" type="parTrans" cxnId="{DA1C227B-0293-6743-8D30-84C928CE84B7}">
      <dgm:prSet/>
      <dgm:spPr/>
      <dgm:t>
        <a:bodyPr/>
        <a:lstStyle/>
        <a:p>
          <a:endParaRPr lang="en-US" dirty="0"/>
        </a:p>
      </dgm:t>
    </dgm:pt>
    <dgm:pt modelId="{8D963069-1965-FB43-8D92-E1FFF488E23B}" type="sibTrans" cxnId="{DA1C227B-0293-6743-8D30-84C928CE84B7}">
      <dgm:prSet/>
      <dgm:spPr/>
      <dgm:t>
        <a:bodyPr/>
        <a:lstStyle/>
        <a:p>
          <a:endParaRPr lang="en-US"/>
        </a:p>
      </dgm:t>
    </dgm:pt>
    <dgm:pt modelId="{F25A637F-13DC-EA47-96AB-F30A10789365}">
      <dgm:prSet/>
      <dgm:spPr/>
      <dgm:t>
        <a:bodyPr/>
        <a:lstStyle/>
        <a:p>
          <a:pPr rtl="0"/>
          <a:r>
            <a:rPr kumimoji="1" lang="en-US" b="1" i="0" dirty="0" smtClean="0"/>
            <a:t>needs a repeater every 2km to 3km</a:t>
          </a:r>
          <a:endParaRPr lang="en-US" b="1" i="0" dirty="0"/>
        </a:p>
      </dgm:t>
    </dgm:pt>
    <dgm:pt modelId="{B6DB4E53-1490-C24A-BACF-67346744DA45}" type="parTrans" cxnId="{A1FC2B7A-FAE8-C54C-A62F-735AB37E13AB}">
      <dgm:prSet/>
      <dgm:spPr/>
      <dgm:t>
        <a:bodyPr/>
        <a:lstStyle/>
        <a:p>
          <a:endParaRPr lang="en-US" dirty="0"/>
        </a:p>
      </dgm:t>
    </dgm:pt>
    <dgm:pt modelId="{6D391AC1-C7BF-2D4F-A8F4-85C42B2F3E6B}" type="sibTrans" cxnId="{A1FC2B7A-FAE8-C54C-A62F-735AB37E13AB}">
      <dgm:prSet/>
      <dgm:spPr/>
      <dgm:t>
        <a:bodyPr/>
        <a:lstStyle/>
        <a:p>
          <a:endParaRPr lang="en-US"/>
        </a:p>
      </dgm:t>
    </dgm:pt>
    <dgm:pt modelId="{25448347-6792-B049-AB99-3BF063A747FD}">
      <dgm:prSet/>
      <dgm:spPr/>
      <dgm:t>
        <a:bodyPr/>
        <a:lstStyle/>
        <a:p>
          <a:pPr rtl="0"/>
          <a:r>
            <a:rPr kumimoji="1" lang="en-US" b="1" i="0" dirty="0" smtClean="0"/>
            <a:t>limited:</a:t>
          </a:r>
          <a:endParaRPr lang="en-US" b="1" i="0" dirty="0"/>
        </a:p>
      </dgm:t>
    </dgm:pt>
    <dgm:pt modelId="{C9276284-2215-F048-A471-FA820369EBDA}" type="parTrans" cxnId="{CFA91D23-3C0F-4F44-BBA1-30736F427860}">
      <dgm:prSet/>
      <dgm:spPr/>
      <dgm:t>
        <a:bodyPr/>
        <a:lstStyle/>
        <a:p>
          <a:endParaRPr lang="en-US"/>
        </a:p>
      </dgm:t>
    </dgm:pt>
    <dgm:pt modelId="{62652094-7500-1941-B715-77BC7AC608F3}" type="sibTrans" cxnId="{CFA91D23-3C0F-4F44-BBA1-30736F427860}">
      <dgm:prSet/>
      <dgm:spPr/>
      <dgm:t>
        <a:bodyPr/>
        <a:lstStyle/>
        <a:p>
          <a:endParaRPr lang="en-US"/>
        </a:p>
      </dgm:t>
    </dgm:pt>
    <dgm:pt modelId="{F0784DBE-1EC7-BC40-A9B7-AF62353EEB38}">
      <dgm:prSet/>
      <dgm:spPr/>
      <dgm:t>
        <a:bodyPr/>
        <a:lstStyle/>
        <a:p>
          <a:pPr rtl="0"/>
          <a:r>
            <a:rPr kumimoji="1" lang="en-US" b="1" i="0" dirty="0" smtClean="0"/>
            <a:t>distance</a:t>
          </a:r>
          <a:endParaRPr lang="en-US" b="1" i="0" dirty="0"/>
        </a:p>
      </dgm:t>
    </dgm:pt>
    <dgm:pt modelId="{3854F9E9-2438-4949-B123-52C5F16F329D}" type="parTrans" cxnId="{E911CA32-AAD9-5449-BC57-E4BDC906E794}">
      <dgm:prSet/>
      <dgm:spPr/>
      <dgm:t>
        <a:bodyPr/>
        <a:lstStyle/>
        <a:p>
          <a:endParaRPr lang="en-US" dirty="0"/>
        </a:p>
      </dgm:t>
    </dgm:pt>
    <dgm:pt modelId="{F62F8F50-8EA5-614B-94A7-3C00112A49B1}" type="sibTrans" cxnId="{E911CA32-AAD9-5449-BC57-E4BDC906E794}">
      <dgm:prSet/>
      <dgm:spPr/>
      <dgm:t>
        <a:bodyPr/>
        <a:lstStyle/>
        <a:p>
          <a:endParaRPr lang="en-US"/>
        </a:p>
      </dgm:t>
    </dgm:pt>
    <dgm:pt modelId="{2BB83659-3670-7148-9A15-C639082537ED}">
      <dgm:prSet/>
      <dgm:spPr/>
      <dgm:t>
        <a:bodyPr/>
        <a:lstStyle/>
        <a:p>
          <a:pPr rtl="0"/>
          <a:r>
            <a:rPr kumimoji="1" lang="en-US" b="1" i="0" dirty="0" smtClean="0"/>
            <a:t>Bandwidth</a:t>
          </a:r>
        </a:p>
        <a:p>
          <a:pPr rtl="0"/>
          <a:r>
            <a:rPr kumimoji="1" lang="en-US" b="1" i="0" dirty="0" smtClean="0"/>
            <a:t>???</a:t>
          </a:r>
          <a:endParaRPr lang="en-US" b="1" i="0" dirty="0"/>
        </a:p>
      </dgm:t>
    </dgm:pt>
    <dgm:pt modelId="{D31B9598-163B-3846-9928-E605F59DCB58}" type="parTrans" cxnId="{D7CC911A-6E13-A844-9AED-A78AA57F9E81}">
      <dgm:prSet/>
      <dgm:spPr/>
      <dgm:t>
        <a:bodyPr/>
        <a:lstStyle/>
        <a:p>
          <a:endParaRPr lang="en-US" dirty="0"/>
        </a:p>
      </dgm:t>
    </dgm:pt>
    <dgm:pt modelId="{845EA86C-9A38-E74A-A9BD-B3FC82FC1E8C}" type="sibTrans" cxnId="{D7CC911A-6E13-A844-9AED-A78AA57F9E81}">
      <dgm:prSet/>
      <dgm:spPr/>
      <dgm:t>
        <a:bodyPr/>
        <a:lstStyle/>
        <a:p>
          <a:endParaRPr lang="en-US"/>
        </a:p>
      </dgm:t>
    </dgm:pt>
    <dgm:pt modelId="{9D9FE914-7E2C-E745-B214-D2FF76DD1D2F}">
      <dgm:prSet/>
      <dgm:spPr/>
      <dgm:t>
        <a:bodyPr/>
        <a:lstStyle/>
        <a:p>
          <a:pPr rtl="0"/>
          <a:r>
            <a:rPr kumimoji="1" lang="en-US" b="1" i="0" dirty="0" smtClean="0"/>
            <a:t>data rate</a:t>
          </a:r>
        </a:p>
        <a:p>
          <a:pPr rtl="0"/>
          <a:r>
            <a:rPr kumimoji="1" lang="en-US" b="1" i="0" dirty="0" smtClean="0"/>
            <a:t>???</a:t>
          </a:r>
          <a:endParaRPr lang="en-US" b="1" i="0" dirty="0"/>
        </a:p>
      </dgm:t>
    </dgm:pt>
    <dgm:pt modelId="{3BF526D8-09A5-7D47-A631-BA2F8458C462}" type="parTrans" cxnId="{84BA5D05-9426-CA4D-9FFE-A624BCDCBF5D}">
      <dgm:prSet/>
      <dgm:spPr/>
      <dgm:t>
        <a:bodyPr/>
        <a:lstStyle/>
        <a:p>
          <a:endParaRPr lang="en-US" dirty="0"/>
        </a:p>
      </dgm:t>
    </dgm:pt>
    <dgm:pt modelId="{B7195C75-F95A-494A-8A99-F987D9ACE5C3}" type="sibTrans" cxnId="{84BA5D05-9426-CA4D-9FFE-A624BCDCBF5D}">
      <dgm:prSet/>
      <dgm:spPr/>
      <dgm:t>
        <a:bodyPr/>
        <a:lstStyle/>
        <a:p>
          <a:endParaRPr lang="en-US"/>
        </a:p>
      </dgm:t>
    </dgm:pt>
    <dgm:pt modelId="{D7AB7938-4E3A-394C-8BD5-4E6DBFBE3CE6}" type="pres">
      <dgm:prSet presAssocID="{36CEA0A3-7D4E-E744-B9D5-5EC1819EDD3C}" presName="diagram" presStyleCnt="0">
        <dgm:presLayoutVars>
          <dgm:chPref val="1"/>
          <dgm:dir/>
          <dgm:animOne val="branch"/>
          <dgm:animLvl val="lvl"/>
          <dgm:resizeHandles/>
        </dgm:presLayoutVars>
      </dgm:prSet>
      <dgm:spPr/>
      <dgm:t>
        <a:bodyPr/>
        <a:lstStyle/>
        <a:p>
          <a:endParaRPr lang="en-US"/>
        </a:p>
      </dgm:t>
    </dgm:pt>
    <dgm:pt modelId="{BD58D322-101D-724D-8A21-9F02A439536A}" type="pres">
      <dgm:prSet presAssocID="{A3446905-81E7-CB4F-85F2-A4D2B32C5821}" presName="root" presStyleCnt="0"/>
      <dgm:spPr/>
    </dgm:pt>
    <dgm:pt modelId="{674F5FA0-729A-4D44-A0F8-F17FB9895372}" type="pres">
      <dgm:prSet presAssocID="{A3446905-81E7-CB4F-85F2-A4D2B32C5821}" presName="rootComposite" presStyleCnt="0"/>
      <dgm:spPr/>
    </dgm:pt>
    <dgm:pt modelId="{E8B0765A-38BD-D048-98B4-8DF5B6DF0C9F}" type="pres">
      <dgm:prSet presAssocID="{A3446905-81E7-CB4F-85F2-A4D2B32C5821}" presName="rootText" presStyleLbl="node1" presStyleIdx="0" presStyleCnt="3"/>
      <dgm:spPr/>
      <dgm:t>
        <a:bodyPr/>
        <a:lstStyle/>
        <a:p>
          <a:endParaRPr lang="en-US"/>
        </a:p>
      </dgm:t>
    </dgm:pt>
    <dgm:pt modelId="{4B031148-FDA3-6840-A4F3-DF18CBF46060}" type="pres">
      <dgm:prSet presAssocID="{A3446905-81E7-CB4F-85F2-A4D2B32C5821}" presName="rootConnector" presStyleLbl="node1" presStyleIdx="0" presStyleCnt="3"/>
      <dgm:spPr/>
      <dgm:t>
        <a:bodyPr/>
        <a:lstStyle/>
        <a:p>
          <a:endParaRPr lang="en-US"/>
        </a:p>
      </dgm:t>
    </dgm:pt>
    <dgm:pt modelId="{1764A032-8E7E-AF44-AF7A-6BC31B18303D}" type="pres">
      <dgm:prSet presAssocID="{A3446905-81E7-CB4F-85F2-A4D2B32C5821}" presName="childShape" presStyleCnt="0"/>
      <dgm:spPr/>
    </dgm:pt>
    <dgm:pt modelId="{22C9C1B8-C4FE-3A46-9DA8-D05E37B73C5A}" type="pres">
      <dgm:prSet presAssocID="{4A893B74-B845-BF45-BB3B-D1CB29241E4C}" presName="Name13" presStyleLbl="parChTrans1D2" presStyleIdx="0" presStyleCnt="6"/>
      <dgm:spPr/>
      <dgm:t>
        <a:bodyPr/>
        <a:lstStyle/>
        <a:p>
          <a:endParaRPr lang="en-US"/>
        </a:p>
      </dgm:t>
    </dgm:pt>
    <dgm:pt modelId="{6455B33D-C70C-6C40-872E-E6DF03652607}" type="pres">
      <dgm:prSet presAssocID="{8B41BFBD-7DB7-DE4C-AE2B-1F30008A3C35}" presName="childText" presStyleLbl="bgAcc1" presStyleIdx="0" presStyleCnt="6">
        <dgm:presLayoutVars>
          <dgm:bulletEnabled val="1"/>
        </dgm:presLayoutVars>
      </dgm:prSet>
      <dgm:spPr/>
      <dgm:t>
        <a:bodyPr/>
        <a:lstStyle/>
        <a:p>
          <a:endParaRPr lang="en-US"/>
        </a:p>
      </dgm:t>
    </dgm:pt>
    <dgm:pt modelId="{9F7DFC62-647C-7048-B207-07D46FA6CA79}" type="pres">
      <dgm:prSet presAssocID="{0456D092-3EBB-3647-ADBA-F411FDA60A73}" presName="root" presStyleCnt="0"/>
      <dgm:spPr/>
    </dgm:pt>
    <dgm:pt modelId="{A5837AE8-35C6-2047-9E61-1740CCA1B343}" type="pres">
      <dgm:prSet presAssocID="{0456D092-3EBB-3647-ADBA-F411FDA60A73}" presName="rootComposite" presStyleCnt="0"/>
      <dgm:spPr/>
    </dgm:pt>
    <dgm:pt modelId="{C557DEA5-E514-3E4E-99D5-1C7B69B39A67}" type="pres">
      <dgm:prSet presAssocID="{0456D092-3EBB-3647-ADBA-F411FDA60A73}" presName="rootText" presStyleLbl="node1" presStyleIdx="1" presStyleCnt="3"/>
      <dgm:spPr/>
      <dgm:t>
        <a:bodyPr/>
        <a:lstStyle/>
        <a:p>
          <a:endParaRPr lang="en-US"/>
        </a:p>
      </dgm:t>
    </dgm:pt>
    <dgm:pt modelId="{6B218971-6F7A-F742-8942-D2FB08A1BA81}" type="pres">
      <dgm:prSet presAssocID="{0456D092-3EBB-3647-ADBA-F411FDA60A73}" presName="rootConnector" presStyleLbl="node1" presStyleIdx="1" presStyleCnt="3"/>
      <dgm:spPr/>
      <dgm:t>
        <a:bodyPr/>
        <a:lstStyle/>
        <a:p>
          <a:endParaRPr lang="en-US"/>
        </a:p>
      </dgm:t>
    </dgm:pt>
    <dgm:pt modelId="{A5673D5A-2404-E44F-9A16-53E1371DFB62}" type="pres">
      <dgm:prSet presAssocID="{0456D092-3EBB-3647-ADBA-F411FDA60A73}" presName="childShape" presStyleCnt="0"/>
      <dgm:spPr/>
    </dgm:pt>
    <dgm:pt modelId="{900AC95F-9FCA-6B42-BC14-9B76A3CC384C}" type="pres">
      <dgm:prSet presAssocID="{DFF8D562-FB05-194E-BAA7-68AA9AE522E4}" presName="Name13" presStyleLbl="parChTrans1D2" presStyleIdx="1" presStyleCnt="6"/>
      <dgm:spPr/>
      <dgm:t>
        <a:bodyPr/>
        <a:lstStyle/>
        <a:p>
          <a:endParaRPr lang="en-US"/>
        </a:p>
      </dgm:t>
    </dgm:pt>
    <dgm:pt modelId="{95212F56-32AE-7A43-B6BF-4E554C673573}" type="pres">
      <dgm:prSet presAssocID="{8AAA5AC0-AB86-394D-891A-AB0E6E49027D}" presName="childText" presStyleLbl="bgAcc1" presStyleIdx="1" presStyleCnt="6">
        <dgm:presLayoutVars>
          <dgm:bulletEnabled val="1"/>
        </dgm:presLayoutVars>
      </dgm:prSet>
      <dgm:spPr/>
      <dgm:t>
        <a:bodyPr/>
        <a:lstStyle/>
        <a:p>
          <a:endParaRPr lang="en-US"/>
        </a:p>
      </dgm:t>
    </dgm:pt>
    <dgm:pt modelId="{235F0584-F3D4-3D46-A1F3-E0B871BC1BDA}" type="pres">
      <dgm:prSet presAssocID="{B6DB4E53-1490-C24A-BACF-67346744DA45}" presName="Name13" presStyleLbl="parChTrans1D2" presStyleIdx="2" presStyleCnt="6"/>
      <dgm:spPr/>
      <dgm:t>
        <a:bodyPr/>
        <a:lstStyle/>
        <a:p>
          <a:endParaRPr lang="en-US"/>
        </a:p>
      </dgm:t>
    </dgm:pt>
    <dgm:pt modelId="{231C22CF-81F0-2F41-85D8-6FAEE9C4A385}" type="pres">
      <dgm:prSet presAssocID="{F25A637F-13DC-EA47-96AB-F30A10789365}" presName="childText" presStyleLbl="bgAcc1" presStyleIdx="2" presStyleCnt="6">
        <dgm:presLayoutVars>
          <dgm:bulletEnabled val="1"/>
        </dgm:presLayoutVars>
      </dgm:prSet>
      <dgm:spPr/>
      <dgm:t>
        <a:bodyPr/>
        <a:lstStyle/>
        <a:p>
          <a:endParaRPr lang="en-US"/>
        </a:p>
      </dgm:t>
    </dgm:pt>
    <dgm:pt modelId="{E7FB7349-CE56-F141-BFD8-C66ABFE153CC}" type="pres">
      <dgm:prSet presAssocID="{25448347-6792-B049-AB99-3BF063A747FD}" presName="root" presStyleCnt="0"/>
      <dgm:spPr/>
    </dgm:pt>
    <dgm:pt modelId="{A35AC36E-2C18-024B-BF0C-4BA2752578C9}" type="pres">
      <dgm:prSet presAssocID="{25448347-6792-B049-AB99-3BF063A747FD}" presName="rootComposite" presStyleCnt="0"/>
      <dgm:spPr/>
    </dgm:pt>
    <dgm:pt modelId="{2B9FFCF2-5EEF-5D48-A4BA-D8C61E8BE690}" type="pres">
      <dgm:prSet presAssocID="{25448347-6792-B049-AB99-3BF063A747FD}" presName="rootText" presStyleLbl="node1" presStyleIdx="2" presStyleCnt="3"/>
      <dgm:spPr/>
      <dgm:t>
        <a:bodyPr/>
        <a:lstStyle/>
        <a:p>
          <a:endParaRPr lang="en-US"/>
        </a:p>
      </dgm:t>
    </dgm:pt>
    <dgm:pt modelId="{54DD7DE7-61F1-2047-A3E9-605CE9EDACCB}" type="pres">
      <dgm:prSet presAssocID="{25448347-6792-B049-AB99-3BF063A747FD}" presName="rootConnector" presStyleLbl="node1" presStyleIdx="2" presStyleCnt="3"/>
      <dgm:spPr/>
      <dgm:t>
        <a:bodyPr/>
        <a:lstStyle/>
        <a:p>
          <a:endParaRPr lang="en-US"/>
        </a:p>
      </dgm:t>
    </dgm:pt>
    <dgm:pt modelId="{A650E977-7759-D64A-B303-C8B607119ADF}" type="pres">
      <dgm:prSet presAssocID="{25448347-6792-B049-AB99-3BF063A747FD}" presName="childShape" presStyleCnt="0"/>
      <dgm:spPr/>
    </dgm:pt>
    <dgm:pt modelId="{EA2A21E5-4F24-CA45-A330-5C6F25D0F089}" type="pres">
      <dgm:prSet presAssocID="{3854F9E9-2438-4949-B123-52C5F16F329D}" presName="Name13" presStyleLbl="parChTrans1D2" presStyleIdx="3" presStyleCnt="6"/>
      <dgm:spPr/>
      <dgm:t>
        <a:bodyPr/>
        <a:lstStyle/>
        <a:p>
          <a:endParaRPr lang="en-US"/>
        </a:p>
      </dgm:t>
    </dgm:pt>
    <dgm:pt modelId="{96CEB96D-AA2A-5C4A-9339-2322033288F6}" type="pres">
      <dgm:prSet presAssocID="{F0784DBE-1EC7-BC40-A9B7-AF62353EEB38}" presName="childText" presStyleLbl="bgAcc1" presStyleIdx="3" presStyleCnt="6">
        <dgm:presLayoutVars>
          <dgm:bulletEnabled val="1"/>
        </dgm:presLayoutVars>
      </dgm:prSet>
      <dgm:spPr/>
      <dgm:t>
        <a:bodyPr/>
        <a:lstStyle/>
        <a:p>
          <a:endParaRPr lang="en-US"/>
        </a:p>
      </dgm:t>
    </dgm:pt>
    <dgm:pt modelId="{76621A6C-6F59-314E-BD50-753EB4ECA6A7}" type="pres">
      <dgm:prSet presAssocID="{D31B9598-163B-3846-9928-E605F59DCB58}" presName="Name13" presStyleLbl="parChTrans1D2" presStyleIdx="4" presStyleCnt="6"/>
      <dgm:spPr/>
      <dgm:t>
        <a:bodyPr/>
        <a:lstStyle/>
        <a:p>
          <a:endParaRPr lang="en-US"/>
        </a:p>
      </dgm:t>
    </dgm:pt>
    <dgm:pt modelId="{47375A87-B10E-7B4C-BB9A-F50EA1D86135}" type="pres">
      <dgm:prSet presAssocID="{2BB83659-3670-7148-9A15-C639082537ED}" presName="childText" presStyleLbl="bgAcc1" presStyleIdx="4" presStyleCnt="6">
        <dgm:presLayoutVars>
          <dgm:bulletEnabled val="1"/>
        </dgm:presLayoutVars>
      </dgm:prSet>
      <dgm:spPr/>
      <dgm:t>
        <a:bodyPr/>
        <a:lstStyle/>
        <a:p>
          <a:endParaRPr lang="en-US"/>
        </a:p>
      </dgm:t>
    </dgm:pt>
    <dgm:pt modelId="{8AEDE5E7-84A1-FC4D-81B2-4328314CF4C9}" type="pres">
      <dgm:prSet presAssocID="{3BF526D8-09A5-7D47-A631-BA2F8458C462}" presName="Name13" presStyleLbl="parChTrans1D2" presStyleIdx="5" presStyleCnt="6"/>
      <dgm:spPr/>
      <dgm:t>
        <a:bodyPr/>
        <a:lstStyle/>
        <a:p>
          <a:endParaRPr lang="en-US"/>
        </a:p>
      </dgm:t>
    </dgm:pt>
    <dgm:pt modelId="{900A1F3C-2D2C-D74F-BDF1-0CDBB736AE4D}" type="pres">
      <dgm:prSet presAssocID="{9D9FE914-7E2C-E745-B214-D2FF76DD1D2F}" presName="childText" presStyleLbl="bgAcc1" presStyleIdx="5" presStyleCnt="6">
        <dgm:presLayoutVars>
          <dgm:bulletEnabled val="1"/>
        </dgm:presLayoutVars>
      </dgm:prSet>
      <dgm:spPr/>
      <dgm:t>
        <a:bodyPr/>
        <a:lstStyle/>
        <a:p>
          <a:endParaRPr lang="en-US"/>
        </a:p>
      </dgm:t>
    </dgm:pt>
  </dgm:ptLst>
  <dgm:cxnLst>
    <dgm:cxn modelId="{566CAAA0-B7C4-4DBC-BEF6-D07DBE84C638}" type="presOf" srcId="{0456D092-3EBB-3647-ADBA-F411FDA60A73}" destId="{C557DEA5-E514-3E4E-99D5-1C7B69B39A67}" srcOrd="0" destOrd="0" presId="urn:microsoft.com/office/officeart/2005/8/layout/hierarchy3"/>
    <dgm:cxn modelId="{97003761-40EF-45AD-A3BD-4E9495472DD5}" type="presOf" srcId="{36CEA0A3-7D4E-E744-B9D5-5EC1819EDD3C}" destId="{D7AB7938-4E3A-394C-8BD5-4E6DBFBE3CE6}" srcOrd="0" destOrd="0" presId="urn:microsoft.com/office/officeart/2005/8/layout/hierarchy3"/>
    <dgm:cxn modelId="{D2574311-168D-4C5F-A66E-D98452026141}" type="presOf" srcId="{3854F9E9-2438-4949-B123-52C5F16F329D}" destId="{EA2A21E5-4F24-CA45-A330-5C6F25D0F089}" srcOrd="0" destOrd="0" presId="urn:microsoft.com/office/officeart/2005/8/layout/hierarchy3"/>
    <dgm:cxn modelId="{A4BBADAC-3613-4DA3-98A1-04DF999DA042}" type="presOf" srcId="{4A893B74-B845-BF45-BB3B-D1CB29241E4C}" destId="{22C9C1B8-C4FE-3A46-9DA8-D05E37B73C5A}" srcOrd="0" destOrd="0" presId="urn:microsoft.com/office/officeart/2005/8/layout/hierarchy3"/>
    <dgm:cxn modelId="{84BA5D05-9426-CA4D-9FFE-A624BCDCBF5D}" srcId="{25448347-6792-B049-AB99-3BF063A747FD}" destId="{9D9FE914-7E2C-E745-B214-D2FF76DD1D2F}" srcOrd="2" destOrd="0" parTransId="{3BF526D8-09A5-7D47-A631-BA2F8458C462}" sibTransId="{B7195C75-F95A-494A-8A99-F987D9ACE5C3}"/>
    <dgm:cxn modelId="{65815077-B1E8-4428-8370-9BBBC7D6700F}" type="presOf" srcId="{0456D092-3EBB-3647-ADBA-F411FDA60A73}" destId="{6B218971-6F7A-F742-8942-D2FB08A1BA81}" srcOrd="1" destOrd="0" presId="urn:microsoft.com/office/officeart/2005/8/layout/hierarchy3"/>
    <dgm:cxn modelId="{E911CA32-AAD9-5449-BC57-E4BDC906E794}" srcId="{25448347-6792-B049-AB99-3BF063A747FD}" destId="{F0784DBE-1EC7-BC40-A9B7-AF62353EEB38}" srcOrd="0" destOrd="0" parTransId="{3854F9E9-2438-4949-B123-52C5F16F329D}" sibTransId="{F62F8F50-8EA5-614B-94A7-3C00112A49B1}"/>
    <dgm:cxn modelId="{7C0C65E7-F26B-4980-9C01-2D651CEB4CD8}" type="presOf" srcId="{B6DB4E53-1490-C24A-BACF-67346744DA45}" destId="{235F0584-F3D4-3D46-A1F3-E0B871BC1BDA}" srcOrd="0" destOrd="0" presId="urn:microsoft.com/office/officeart/2005/8/layout/hierarchy3"/>
    <dgm:cxn modelId="{D775F86A-CB20-4A5B-A2B8-0C4D9D7DC51E}" type="presOf" srcId="{25448347-6792-B049-AB99-3BF063A747FD}" destId="{54DD7DE7-61F1-2047-A3E9-605CE9EDACCB}" srcOrd="1" destOrd="0" presId="urn:microsoft.com/office/officeart/2005/8/layout/hierarchy3"/>
    <dgm:cxn modelId="{CFA91D23-3C0F-4F44-BBA1-30736F427860}" srcId="{36CEA0A3-7D4E-E744-B9D5-5EC1819EDD3C}" destId="{25448347-6792-B049-AB99-3BF063A747FD}" srcOrd="2" destOrd="0" parTransId="{C9276284-2215-F048-A471-FA820369EBDA}" sibTransId="{62652094-7500-1941-B715-77BC7AC608F3}"/>
    <dgm:cxn modelId="{C5A77F64-B9AC-4B88-B1DA-9FF35118E044}" type="presOf" srcId="{8B41BFBD-7DB7-DE4C-AE2B-1F30008A3C35}" destId="{6455B33D-C70C-6C40-872E-E6DF03652607}" srcOrd="0" destOrd="0" presId="urn:microsoft.com/office/officeart/2005/8/layout/hierarchy3"/>
    <dgm:cxn modelId="{DFA24E92-D703-B640-9174-6E40F809A0D8}" srcId="{36CEA0A3-7D4E-E744-B9D5-5EC1819EDD3C}" destId="{0456D092-3EBB-3647-ADBA-F411FDA60A73}" srcOrd="1" destOrd="0" parTransId="{EB8390A5-3687-3345-AB3B-85FA1C8494F7}" sibTransId="{7FCFB1DB-5476-0C47-9BEF-14413A1B2128}"/>
    <dgm:cxn modelId="{0D88A2CA-137A-4700-A081-D6F8614440ED}" type="presOf" srcId="{8AAA5AC0-AB86-394D-891A-AB0E6E49027D}" destId="{95212F56-32AE-7A43-B6BF-4E554C673573}" srcOrd="0" destOrd="0" presId="urn:microsoft.com/office/officeart/2005/8/layout/hierarchy3"/>
    <dgm:cxn modelId="{CB63FEB2-416C-4BE8-B8EB-F613603B5E85}" type="presOf" srcId="{25448347-6792-B049-AB99-3BF063A747FD}" destId="{2B9FFCF2-5EEF-5D48-A4BA-D8C61E8BE690}" srcOrd="0" destOrd="0" presId="urn:microsoft.com/office/officeart/2005/8/layout/hierarchy3"/>
    <dgm:cxn modelId="{7DD709C5-F21C-4D1E-83D1-64F67E27DB21}" type="presOf" srcId="{3BF526D8-09A5-7D47-A631-BA2F8458C462}" destId="{8AEDE5E7-84A1-FC4D-81B2-4328314CF4C9}" srcOrd="0" destOrd="0" presId="urn:microsoft.com/office/officeart/2005/8/layout/hierarchy3"/>
    <dgm:cxn modelId="{D7CC911A-6E13-A844-9AED-A78AA57F9E81}" srcId="{25448347-6792-B049-AB99-3BF063A747FD}" destId="{2BB83659-3670-7148-9A15-C639082537ED}" srcOrd="1" destOrd="0" parTransId="{D31B9598-163B-3846-9928-E605F59DCB58}" sibTransId="{845EA86C-9A38-E74A-A9BD-B3FC82FC1E8C}"/>
    <dgm:cxn modelId="{09CA7EE7-67A0-463D-83C6-6FC20C8EBF0E}" type="presOf" srcId="{DFF8D562-FB05-194E-BAA7-68AA9AE522E4}" destId="{900AC95F-9FCA-6B42-BC14-9B76A3CC384C}" srcOrd="0" destOrd="0" presId="urn:microsoft.com/office/officeart/2005/8/layout/hierarchy3"/>
    <dgm:cxn modelId="{3AF28C98-D537-874D-991C-62FEA7B9F5AB}" srcId="{36CEA0A3-7D4E-E744-B9D5-5EC1819EDD3C}" destId="{A3446905-81E7-CB4F-85F2-A4D2B32C5821}" srcOrd="0" destOrd="0" parTransId="{3A724262-EB5A-B74D-9663-1B03F63DD761}" sibTransId="{5EBA7759-5ADE-EE40-BE67-4B111D69481E}"/>
    <dgm:cxn modelId="{F50CA929-AF6D-4E5E-950D-EC2F0FFE1E89}" type="presOf" srcId="{2BB83659-3670-7148-9A15-C639082537ED}" destId="{47375A87-B10E-7B4C-BB9A-F50EA1D86135}" srcOrd="0" destOrd="0" presId="urn:microsoft.com/office/officeart/2005/8/layout/hierarchy3"/>
    <dgm:cxn modelId="{DA1C227B-0293-6743-8D30-84C928CE84B7}" srcId="{0456D092-3EBB-3647-ADBA-F411FDA60A73}" destId="{8AAA5AC0-AB86-394D-891A-AB0E6E49027D}" srcOrd="0" destOrd="0" parTransId="{DFF8D562-FB05-194E-BAA7-68AA9AE522E4}" sibTransId="{8D963069-1965-FB43-8D92-E1FFF488E23B}"/>
    <dgm:cxn modelId="{3E227D3B-C683-4339-9607-EC286FD73AE6}" type="presOf" srcId="{9D9FE914-7E2C-E745-B214-D2FF76DD1D2F}" destId="{900A1F3C-2D2C-D74F-BDF1-0CDBB736AE4D}" srcOrd="0" destOrd="0" presId="urn:microsoft.com/office/officeart/2005/8/layout/hierarchy3"/>
    <dgm:cxn modelId="{4E672F4E-2CB4-4FA7-8A34-35453C654777}" type="presOf" srcId="{F0784DBE-1EC7-BC40-A9B7-AF62353EEB38}" destId="{96CEB96D-AA2A-5C4A-9339-2322033288F6}" srcOrd="0" destOrd="0" presId="urn:microsoft.com/office/officeart/2005/8/layout/hierarchy3"/>
    <dgm:cxn modelId="{35490250-337D-4D6A-AB55-4D37BB5CA974}" type="presOf" srcId="{D31B9598-163B-3846-9928-E605F59DCB58}" destId="{76621A6C-6F59-314E-BD50-753EB4ECA6A7}" srcOrd="0" destOrd="0" presId="urn:microsoft.com/office/officeart/2005/8/layout/hierarchy3"/>
    <dgm:cxn modelId="{62D0E013-C514-4C61-821C-3D76BC60DE78}" type="presOf" srcId="{F25A637F-13DC-EA47-96AB-F30A10789365}" destId="{231C22CF-81F0-2F41-85D8-6FAEE9C4A385}" srcOrd="0" destOrd="0" presId="urn:microsoft.com/office/officeart/2005/8/layout/hierarchy3"/>
    <dgm:cxn modelId="{283C002A-274E-4E33-B157-6395CD859CEF}" type="presOf" srcId="{A3446905-81E7-CB4F-85F2-A4D2B32C5821}" destId="{E8B0765A-38BD-D048-98B4-8DF5B6DF0C9F}" srcOrd="0" destOrd="0" presId="urn:microsoft.com/office/officeart/2005/8/layout/hierarchy3"/>
    <dgm:cxn modelId="{01AAD9F2-F3C6-4C32-A51B-4FD5B9F51160}" type="presOf" srcId="{A3446905-81E7-CB4F-85F2-A4D2B32C5821}" destId="{4B031148-FDA3-6840-A4F3-DF18CBF46060}" srcOrd="1" destOrd="0" presId="urn:microsoft.com/office/officeart/2005/8/layout/hierarchy3"/>
    <dgm:cxn modelId="{FDDE15DC-100B-EC44-8565-F43B5B02D2D2}" srcId="{A3446905-81E7-CB4F-85F2-A4D2B32C5821}" destId="{8B41BFBD-7DB7-DE4C-AE2B-1F30008A3C35}" srcOrd="0" destOrd="0" parTransId="{4A893B74-B845-BF45-BB3B-D1CB29241E4C}" sibTransId="{BC21646F-6E14-3A4E-90E3-E9834E67F2F3}"/>
    <dgm:cxn modelId="{A1FC2B7A-FAE8-C54C-A62F-735AB37E13AB}" srcId="{0456D092-3EBB-3647-ADBA-F411FDA60A73}" destId="{F25A637F-13DC-EA47-96AB-F30A10789365}" srcOrd="1" destOrd="0" parTransId="{B6DB4E53-1490-C24A-BACF-67346744DA45}" sibTransId="{6D391AC1-C7BF-2D4F-A8F4-85C42B2F3E6B}"/>
    <dgm:cxn modelId="{FD3646B4-675A-4F3C-8D4B-8275E4846AC7}" type="presParOf" srcId="{D7AB7938-4E3A-394C-8BD5-4E6DBFBE3CE6}" destId="{BD58D322-101D-724D-8A21-9F02A439536A}" srcOrd="0" destOrd="0" presId="urn:microsoft.com/office/officeart/2005/8/layout/hierarchy3"/>
    <dgm:cxn modelId="{3B28640A-41EA-4628-9F32-D10A71CBFFB1}" type="presParOf" srcId="{BD58D322-101D-724D-8A21-9F02A439536A}" destId="{674F5FA0-729A-4D44-A0F8-F17FB9895372}" srcOrd="0" destOrd="0" presId="urn:microsoft.com/office/officeart/2005/8/layout/hierarchy3"/>
    <dgm:cxn modelId="{8D6CFA18-2B8E-4524-8ABE-22035642C4E6}" type="presParOf" srcId="{674F5FA0-729A-4D44-A0F8-F17FB9895372}" destId="{E8B0765A-38BD-D048-98B4-8DF5B6DF0C9F}" srcOrd="0" destOrd="0" presId="urn:microsoft.com/office/officeart/2005/8/layout/hierarchy3"/>
    <dgm:cxn modelId="{CAB8C878-6A26-4DCA-8BD8-AFDD4A0BE649}" type="presParOf" srcId="{674F5FA0-729A-4D44-A0F8-F17FB9895372}" destId="{4B031148-FDA3-6840-A4F3-DF18CBF46060}" srcOrd="1" destOrd="0" presId="urn:microsoft.com/office/officeart/2005/8/layout/hierarchy3"/>
    <dgm:cxn modelId="{F378FBDF-8484-4BA7-8747-447B36DDCEA0}" type="presParOf" srcId="{BD58D322-101D-724D-8A21-9F02A439536A}" destId="{1764A032-8E7E-AF44-AF7A-6BC31B18303D}" srcOrd="1" destOrd="0" presId="urn:microsoft.com/office/officeart/2005/8/layout/hierarchy3"/>
    <dgm:cxn modelId="{1060C7FF-FA6C-4ED3-9D6A-444B8333AED2}" type="presParOf" srcId="{1764A032-8E7E-AF44-AF7A-6BC31B18303D}" destId="{22C9C1B8-C4FE-3A46-9DA8-D05E37B73C5A}" srcOrd="0" destOrd="0" presId="urn:microsoft.com/office/officeart/2005/8/layout/hierarchy3"/>
    <dgm:cxn modelId="{A22C2D4A-C633-4A43-A3CD-91C018D9F298}" type="presParOf" srcId="{1764A032-8E7E-AF44-AF7A-6BC31B18303D}" destId="{6455B33D-C70C-6C40-872E-E6DF03652607}" srcOrd="1" destOrd="0" presId="urn:microsoft.com/office/officeart/2005/8/layout/hierarchy3"/>
    <dgm:cxn modelId="{7FB14D0C-B4B1-417F-A79D-9AEA1C49A507}" type="presParOf" srcId="{D7AB7938-4E3A-394C-8BD5-4E6DBFBE3CE6}" destId="{9F7DFC62-647C-7048-B207-07D46FA6CA79}" srcOrd="1" destOrd="0" presId="urn:microsoft.com/office/officeart/2005/8/layout/hierarchy3"/>
    <dgm:cxn modelId="{E878EE7F-2F54-440E-BCA1-78C9D3825639}" type="presParOf" srcId="{9F7DFC62-647C-7048-B207-07D46FA6CA79}" destId="{A5837AE8-35C6-2047-9E61-1740CCA1B343}" srcOrd="0" destOrd="0" presId="urn:microsoft.com/office/officeart/2005/8/layout/hierarchy3"/>
    <dgm:cxn modelId="{B4EB71C9-0A0E-4F3D-A6AB-17AFCBE38677}" type="presParOf" srcId="{A5837AE8-35C6-2047-9E61-1740CCA1B343}" destId="{C557DEA5-E514-3E4E-99D5-1C7B69B39A67}" srcOrd="0" destOrd="0" presId="urn:microsoft.com/office/officeart/2005/8/layout/hierarchy3"/>
    <dgm:cxn modelId="{D29595D9-226C-43BE-9AA9-40B7EAD91CC3}" type="presParOf" srcId="{A5837AE8-35C6-2047-9E61-1740CCA1B343}" destId="{6B218971-6F7A-F742-8942-D2FB08A1BA81}" srcOrd="1" destOrd="0" presId="urn:microsoft.com/office/officeart/2005/8/layout/hierarchy3"/>
    <dgm:cxn modelId="{5FBC68B5-4E5A-46DC-92F3-14BE3288FEE2}" type="presParOf" srcId="{9F7DFC62-647C-7048-B207-07D46FA6CA79}" destId="{A5673D5A-2404-E44F-9A16-53E1371DFB62}" srcOrd="1" destOrd="0" presId="urn:microsoft.com/office/officeart/2005/8/layout/hierarchy3"/>
    <dgm:cxn modelId="{6BEA5C00-0066-4C5E-BB9E-F823DF57C448}" type="presParOf" srcId="{A5673D5A-2404-E44F-9A16-53E1371DFB62}" destId="{900AC95F-9FCA-6B42-BC14-9B76A3CC384C}" srcOrd="0" destOrd="0" presId="urn:microsoft.com/office/officeart/2005/8/layout/hierarchy3"/>
    <dgm:cxn modelId="{9FF5C903-2550-46DC-BE63-62350AF3A0FB}" type="presParOf" srcId="{A5673D5A-2404-E44F-9A16-53E1371DFB62}" destId="{95212F56-32AE-7A43-B6BF-4E554C673573}" srcOrd="1" destOrd="0" presId="urn:microsoft.com/office/officeart/2005/8/layout/hierarchy3"/>
    <dgm:cxn modelId="{0746AFA9-9122-4F0D-BEB9-690CF7EB01C9}" type="presParOf" srcId="{A5673D5A-2404-E44F-9A16-53E1371DFB62}" destId="{235F0584-F3D4-3D46-A1F3-E0B871BC1BDA}" srcOrd="2" destOrd="0" presId="urn:microsoft.com/office/officeart/2005/8/layout/hierarchy3"/>
    <dgm:cxn modelId="{42C03407-68FE-469C-BCC6-EC75A7583235}" type="presParOf" srcId="{A5673D5A-2404-E44F-9A16-53E1371DFB62}" destId="{231C22CF-81F0-2F41-85D8-6FAEE9C4A385}" srcOrd="3" destOrd="0" presId="urn:microsoft.com/office/officeart/2005/8/layout/hierarchy3"/>
    <dgm:cxn modelId="{3ADAFD8E-2873-412E-99E0-725D83EA21F2}" type="presParOf" srcId="{D7AB7938-4E3A-394C-8BD5-4E6DBFBE3CE6}" destId="{E7FB7349-CE56-F141-BFD8-C66ABFE153CC}" srcOrd="2" destOrd="0" presId="urn:microsoft.com/office/officeart/2005/8/layout/hierarchy3"/>
    <dgm:cxn modelId="{66E45422-0810-4364-8AC3-A12D3251E1AF}" type="presParOf" srcId="{E7FB7349-CE56-F141-BFD8-C66ABFE153CC}" destId="{A35AC36E-2C18-024B-BF0C-4BA2752578C9}" srcOrd="0" destOrd="0" presId="urn:microsoft.com/office/officeart/2005/8/layout/hierarchy3"/>
    <dgm:cxn modelId="{891A5AFD-F86B-4007-B7A0-3AD88D474C78}" type="presParOf" srcId="{A35AC36E-2C18-024B-BF0C-4BA2752578C9}" destId="{2B9FFCF2-5EEF-5D48-A4BA-D8C61E8BE690}" srcOrd="0" destOrd="0" presId="urn:microsoft.com/office/officeart/2005/8/layout/hierarchy3"/>
    <dgm:cxn modelId="{676D23DE-9064-4238-90EF-99B181A4EA47}" type="presParOf" srcId="{A35AC36E-2C18-024B-BF0C-4BA2752578C9}" destId="{54DD7DE7-61F1-2047-A3E9-605CE9EDACCB}" srcOrd="1" destOrd="0" presId="urn:microsoft.com/office/officeart/2005/8/layout/hierarchy3"/>
    <dgm:cxn modelId="{4A0A286E-0D2B-4128-9882-7185DBEB3415}" type="presParOf" srcId="{E7FB7349-CE56-F141-BFD8-C66ABFE153CC}" destId="{A650E977-7759-D64A-B303-C8B607119ADF}" srcOrd="1" destOrd="0" presId="urn:microsoft.com/office/officeart/2005/8/layout/hierarchy3"/>
    <dgm:cxn modelId="{75B4FDE4-695C-4D09-BD89-3EA759494D42}" type="presParOf" srcId="{A650E977-7759-D64A-B303-C8B607119ADF}" destId="{EA2A21E5-4F24-CA45-A330-5C6F25D0F089}" srcOrd="0" destOrd="0" presId="urn:microsoft.com/office/officeart/2005/8/layout/hierarchy3"/>
    <dgm:cxn modelId="{08A2D008-BDCB-4AC8-A337-AC7859C9EA40}" type="presParOf" srcId="{A650E977-7759-D64A-B303-C8B607119ADF}" destId="{96CEB96D-AA2A-5C4A-9339-2322033288F6}" srcOrd="1" destOrd="0" presId="urn:microsoft.com/office/officeart/2005/8/layout/hierarchy3"/>
    <dgm:cxn modelId="{C55E0DA8-E101-440F-9C2A-74911EF6A26D}" type="presParOf" srcId="{A650E977-7759-D64A-B303-C8B607119ADF}" destId="{76621A6C-6F59-314E-BD50-753EB4ECA6A7}" srcOrd="2" destOrd="0" presId="urn:microsoft.com/office/officeart/2005/8/layout/hierarchy3"/>
    <dgm:cxn modelId="{7630362D-292B-49F3-8A2A-1F9662FA9B64}" type="presParOf" srcId="{A650E977-7759-D64A-B303-C8B607119ADF}" destId="{47375A87-B10E-7B4C-BB9A-F50EA1D86135}" srcOrd="3" destOrd="0" presId="urn:microsoft.com/office/officeart/2005/8/layout/hierarchy3"/>
    <dgm:cxn modelId="{17348F9C-980A-47E5-9787-2C1ADC099203}" type="presParOf" srcId="{A650E977-7759-D64A-B303-C8B607119ADF}" destId="{8AEDE5E7-84A1-FC4D-81B2-4328314CF4C9}" srcOrd="4" destOrd="0" presId="urn:microsoft.com/office/officeart/2005/8/layout/hierarchy3"/>
    <dgm:cxn modelId="{1E080E38-FA6D-4D0A-A89F-178D768B917F}" type="presParOf" srcId="{A650E977-7759-D64A-B303-C8B607119ADF}" destId="{900A1F3C-2D2C-D74F-BDF1-0CDBB736AE4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765A-38BD-D048-98B4-8DF5B6DF0C9F}">
      <dsp:nvSpPr>
        <dsp:cNvPr id="0" name=""/>
        <dsp:cNvSpPr/>
      </dsp:nvSpPr>
      <dsp:spPr>
        <a:xfrm>
          <a:off x="1083952"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analog </a:t>
          </a:r>
          <a:endParaRPr lang="en-US" sz="3300" b="1" i="0" kern="1200" dirty="0"/>
        </a:p>
      </dsp:txBody>
      <dsp:txXfrm>
        <a:off x="1109315" y="26116"/>
        <a:ext cx="1681186" cy="815230"/>
      </dsp:txXfrm>
    </dsp:sp>
    <dsp:sp modelId="{22C9C1B8-C4FE-3A46-9DA8-D05E37B73C5A}">
      <dsp:nvSpPr>
        <dsp:cNvPr id="0" name=""/>
        <dsp:cNvSpPr/>
      </dsp:nvSpPr>
      <dsp:spPr>
        <a:xfrm>
          <a:off x="1257143"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5B33D-C70C-6C40-872E-E6DF03652607}">
      <dsp:nvSpPr>
        <dsp:cNvPr id="0" name=""/>
        <dsp:cNvSpPr/>
      </dsp:nvSpPr>
      <dsp:spPr>
        <a:xfrm>
          <a:off x="1430335"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amplifiers every 5km to 6km</a:t>
          </a:r>
          <a:endParaRPr lang="en-US" sz="1200" b="1" i="0" kern="1200" dirty="0"/>
        </a:p>
      </dsp:txBody>
      <dsp:txXfrm>
        <a:off x="1455698" y="1108561"/>
        <a:ext cx="1334804" cy="815230"/>
      </dsp:txXfrm>
    </dsp:sp>
    <dsp:sp modelId="{C557DEA5-E514-3E4E-99D5-1C7B69B39A67}">
      <dsp:nvSpPr>
        <dsp:cNvPr id="0" name=""/>
        <dsp:cNvSpPr/>
      </dsp:nvSpPr>
      <dsp:spPr>
        <a:xfrm>
          <a:off x="3248843"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digital</a:t>
          </a:r>
          <a:endParaRPr lang="en-US" sz="3300" b="1" i="0" kern="1200" dirty="0"/>
        </a:p>
      </dsp:txBody>
      <dsp:txXfrm>
        <a:off x="3274206" y="26116"/>
        <a:ext cx="1681186" cy="815230"/>
      </dsp:txXfrm>
    </dsp:sp>
    <dsp:sp modelId="{900AC95F-9FCA-6B42-BC14-9B76A3CC384C}">
      <dsp:nvSpPr>
        <dsp:cNvPr id="0" name=""/>
        <dsp:cNvSpPr/>
      </dsp:nvSpPr>
      <dsp:spPr>
        <a:xfrm>
          <a:off x="3422034"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12F56-32AE-7A43-B6BF-4E554C673573}">
      <dsp:nvSpPr>
        <dsp:cNvPr id="0" name=""/>
        <dsp:cNvSpPr/>
      </dsp:nvSpPr>
      <dsp:spPr>
        <a:xfrm>
          <a:off x="3595226"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can use either analog or digital signals</a:t>
          </a:r>
          <a:endParaRPr lang="en-US" sz="1200" b="1" i="0" kern="1200" dirty="0"/>
        </a:p>
      </dsp:txBody>
      <dsp:txXfrm>
        <a:off x="3620589" y="1108561"/>
        <a:ext cx="1334804" cy="815230"/>
      </dsp:txXfrm>
    </dsp:sp>
    <dsp:sp modelId="{235F0584-F3D4-3D46-A1F3-E0B871BC1BDA}">
      <dsp:nvSpPr>
        <dsp:cNvPr id="0" name=""/>
        <dsp:cNvSpPr/>
      </dsp:nvSpPr>
      <dsp:spPr>
        <a:xfrm>
          <a:off x="3422034"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C22CF-81F0-2F41-85D8-6FAEE9C4A385}">
      <dsp:nvSpPr>
        <dsp:cNvPr id="0" name=""/>
        <dsp:cNvSpPr/>
      </dsp:nvSpPr>
      <dsp:spPr>
        <a:xfrm>
          <a:off x="3595226"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 repeater every 2km to 3km</a:t>
          </a:r>
          <a:endParaRPr lang="en-US" sz="1200" b="1" i="0" kern="1200" dirty="0"/>
        </a:p>
      </dsp:txBody>
      <dsp:txXfrm>
        <a:off x="3620589" y="2191007"/>
        <a:ext cx="1334804" cy="815230"/>
      </dsp:txXfrm>
    </dsp:sp>
    <dsp:sp modelId="{2B9FFCF2-5EEF-5D48-A4BA-D8C61E8BE690}">
      <dsp:nvSpPr>
        <dsp:cNvPr id="0" name=""/>
        <dsp:cNvSpPr/>
      </dsp:nvSpPr>
      <dsp:spPr>
        <a:xfrm>
          <a:off x="5413734"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limited:</a:t>
          </a:r>
          <a:endParaRPr lang="en-US" sz="3300" b="1" i="0" kern="1200" dirty="0"/>
        </a:p>
      </dsp:txBody>
      <dsp:txXfrm>
        <a:off x="5439097" y="26116"/>
        <a:ext cx="1681186" cy="815230"/>
      </dsp:txXfrm>
    </dsp:sp>
    <dsp:sp modelId="{EA2A21E5-4F24-CA45-A330-5C6F25D0F089}">
      <dsp:nvSpPr>
        <dsp:cNvPr id="0" name=""/>
        <dsp:cNvSpPr/>
      </dsp:nvSpPr>
      <dsp:spPr>
        <a:xfrm>
          <a:off x="5586925"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CEB96D-AA2A-5C4A-9339-2322033288F6}">
      <dsp:nvSpPr>
        <dsp:cNvPr id="0" name=""/>
        <dsp:cNvSpPr/>
      </dsp:nvSpPr>
      <dsp:spPr>
        <a:xfrm>
          <a:off x="5760117"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distance</a:t>
          </a:r>
          <a:endParaRPr lang="en-US" sz="1200" b="1" i="0" kern="1200" dirty="0"/>
        </a:p>
      </dsp:txBody>
      <dsp:txXfrm>
        <a:off x="5785480" y="1108561"/>
        <a:ext cx="1334804" cy="815230"/>
      </dsp:txXfrm>
    </dsp:sp>
    <dsp:sp modelId="{76621A6C-6F59-314E-BD50-753EB4ECA6A7}">
      <dsp:nvSpPr>
        <dsp:cNvPr id="0" name=""/>
        <dsp:cNvSpPr/>
      </dsp:nvSpPr>
      <dsp:spPr>
        <a:xfrm>
          <a:off x="5586925"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375A87-B10E-7B4C-BB9A-F50EA1D86135}">
      <dsp:nvSpPr>
        <dsp:cNvPr id="0" name=""/>
        <dsp:cNvSpPr/>
      </dsp:nvSpPr>
      <dsp:spPr>
        <a:xfrm>
          <a:off x="5760117"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Bandwidth</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2191007"/>
        <a:ext cx="1334804" cy="815230"/>
      </dsp:txXfrm>
    </dsp:sp>
    <dsp:sp modelId="{8AEDE5E7-84A1-FC4D-81B2-4328314CF4C9}">
      <dsp:nvSpPr>
        <dsp:cNvPr id="0" name=""/>
        <dsp:cNvSpPr/>
      </dsp:nvSpPr>
      <dsp:spPr>
        <a:xfrm>
          <a:off x="5586925" y="866709"/>
          <a:ext cx="173191" cy="2814358"/>
        </a:xfrm>
        <a:custGeom>
          <a:avLst/>
          <a:gdLst/>
          <a:ahLst/>
          <a:cxnLst/>
          <a:rect l="0" t="0" r="0" b="0"/>
          <a:pathLst>
            <a:path>
              <a:moveTo>
                <a:pt x="0" y="0"/>
              </a:moveTo>
              <a:lnTo>
                <a:pt x="0" y="2814358"/>
              </a:lnTo>
              <a:lnTo>
                <a:pt x="173191" y="28143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A1F3C-2D2C-D74F-BDF1-0CDBB736AE4D}">
      <dsp:nvSpPr>
        <dsp:cNvPr id="0" name=""/>
        <dsp:cNvSpPr/>
      </dsp:nvSpPr>
      <dsp:spPr>
        <a:xfrm>
          <a:off x="5760117" y="3248090"/>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data rate</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3273453"/>
        <a:ext cx="1334804" cy="815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2/6/2012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89953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2/6/2012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3425403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Transmission Characteristics</a:t>
            </a:r>
          </a:p>
          <a:p>
            <a:r>
              <a:rPr lang="en-US" dirty="0">
                <a:latin typeface="Times New Roman" pitchFamily="-110" charset="0"/>
                <a:ea typeface="ＭＳ Ｐゴシック" pitchFamily="-110" charset="-128"/>
                <a:cs typeface="ＭＳ Ｐゴシック" pitchFamily="-110" charset="-128"/>
              </a:rPr>
              <a:t>	Twisted pair may be used to transmit both analog and digital transmission. For analog signals, amplifiers are required about every 5 to 6 km. For digital transmission (using either analog or digital signals), repeaters are required every 2 or 3 km.</a:t>
            </a:r>
          </a:p>
          <a:p>
            <a:r>
              <a:rPr lang="en-US" dirty="0">
                <a:latin typeface="Times New Roman" pitchFamily="-110" charset="0"/>
                <a:ea typeface="ＭＳ Ｐゴシック" pitchFamily="-110" charset="-128"/>
                <a:cs typeface="ＭＳ Ｐゴシック" pitchFamily="-110" charset="-128"/>
              </a:rPr>
              <a:t>	Compared to other commonly used guided transmission media (coaxial cable, optical fiber), twisted pair is limited in distance, bandwidth, and data rate. As Stallings DCC9e 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r>
              <a:rPr lang="en-US" dirty="0">
                <a:latin typeface="Times New Roman" pitchFamily="-110" charset="0"/>
                <a:ea typeface="ＭＳ Ｐゴシック" pitchFamily="-110" charset="-128"/>
                <a:cs typeface="ＭＳ Ｐゴシック" pitchFamily="-110" charset="-128"/>
              </a:rPr>
              <a:t>	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31</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32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34</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43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47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Computer Networks   Transmission Media</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10/100/1000" TargetMode="External"/><Relationship Id="rId3" Type="http://schemas.openxmlformats.org/officeDocument/2006/relationships/hyperlink" Target="http://en.wikipedia.org/wiki/100BASE-TX" TargetMode="External"/><Relationship Id="rId7" Type="http://schemas.openxmlformats.org/officeDocument/2006/relationships/hyperlink" Target="http://en.wikipedia.org/wiki/Telecommunications_Industry_Association" TargetMode="External"/><Relationship Id="rId2" Type="http://schemas.openxmlformats.org/officeDocument/2006/relationships/hyperlink" Target="http://en.wikipedia.org/wiki/10BASE-T" TargetMode="External"/><Relationship Id="rId1" Type="http://schemas.openxmlformats.org/officeDocument/2006/relationships/slideLayout" Target="../slideLayouts/slideLayout2.xml"/><Relationship Id="rId6" Type="http://schemas.openxmlformats.org/officeDocument/2006/relationships/hyperlink" Target="http://en.wikipedia.org/wiki/10GBASE-T" TargetMode="External"/><Relationship Id="rId5" Type="http://schemas.openxmlformats.org/officeDocument/2006/relationships/hyperlink" Target="http://en.wikipedia.org/wiki/1000BASE-TX" TargetMode="External"/><Relationship Id="rId4" Type="http://schemas.openxmlformats.org/officeDocument/2006/relationships/hyperlink" Target="http://en.wikipedia.org/wiki/1000BAS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Microsoft_Word_97_-_2003_Document1.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28.wmf"/><Relationship Id="rId12"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27.wmf"/><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28.wmf"/><Relationship Id="rId12"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12.wmf"/><Relationship Id="rId5" Type="http://schemas.openxmlformats.org/officeDocument/2006/relationships/image" Target="../media/image27.wmf"/><Relationship Id="rId10"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100811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grpSp>
        <p:nvGrpSpPr>
          <p:cNvPr id="6" name="Group 2"/>
          <p:cNvGrpSpPr>
            <a:grpSpLocks/>
          </p:cNvGrpSpPr>
          <p:nvPr/>
        </p:nvGrpSpPr>
        <p:grpSpPr bwMode="auto">
          <a:xfrm>
            <a:off x="2743200"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4178" name="Clip" r:id="rId3" imgW="2048040" imgH="2857680" progId="">
                    <p:embed/>
                  </p:oleObj>
                </mc:Choice>
                <mc:Fallback>
                  <p:oleObj name="Clip" r:id="rId3" imgW="2048040" imgH="28576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4179" name="Clip" r:id="rId5" imgW="971640" imgH="685800" progId="">
                    <p:embed/>
                  </p:oleObj>
                </mc:Choice>
                <mc:Fallback>
                  <p:oleObj name="Clip" r:id="rId5" imgW="971640" imgH="685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4180" name="Clip" r:id="rId7" imgW="942840" imgH="838080" progId="">
                    <p:embed/>
                  </p:oleObj>
                </mc:Choice>
                <mc:Fallback>
                  <p:oleObj name="Clip" r:id="rId7" imgW="942840" imgH="83808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4181" name="Clip" r:id="rId9" imgW="942840" imgH="838080" progId="">
                    <p:embed/>
                  </p:oleObj>
                </mc:Choice>
                <mc:Fallback>
                  <p:oleObj name="Clip" r:id="rId9" imgW="942840" imgH="838080"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624013" y="2565400"/>
            <a:ext cx="5684837" cy="698500"/>
          </a:xfrm>
          <a:prstGeom prst="rect">
            <a:avLst/>
          </a:prstGeom>
          <a:noFill/>
          <a:ln w="9525">
            <a:noFill/>
            <a:miter lim="800000"/>
            <a:headEnd/>
            <a:tailEnd/>
          </a:ln>
          <a:effectLst/>
        </p:spPr>
        <p:txBody>
          <a:bodyPr anchor="ctr"/>
          <a:lstStyle/>
          <a:p>
            <a:pPr algn="ctr">
              <a:defRPr/>
            </a:pPr>
            <a:r>
              <a:rPr lang="en-US" sz="2800" b="1">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1151680532"/>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30739"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11</a:t>
            </a:fld>
            <a:endParaRPr lang="en-US" dirty="0">
              <a:latin typeface="Comic Sans MS" pitchFamily="66" charset="0"/>
            </a:endParaRPr>
          </a:p>
        </p:txBody>
      </p:sp>
    </p:spTree>
    <p:extLst>
      <p:ext uri="{BB962C8B-B14F-4D97-AF65-F5344CB8AC3E}">
        <p14:creationId xmlns:p14="http://schemas.microsoft.com/office/powerpoint/2010/main" val="187348792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196752"/>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TIA approved Cat 6 specification in 2002 with bandwidth to </a:t>
            </a:r>
            <a:r>
              <a:rPr lang="en-US" sz="1800" b="1" dirty="0" smtClean="0">
                <a:solidFill>
                  <a:srgbClr val="0033CC"/>
                </a:solidFill>
                <a:latin typeface="Comic Sans MS" pitchFamily="66" charset="0"/>
              </a:rPr>
              <a:t>250 </a:t>
            </a:r>
            <a:r>
              <a:rPr lang="en-US" sz="1800" b="1" dirty="0" err="1" smtClean="0">
                <a:solidFill>
                  <a:srgbClr val="0033CC"/>
                </a:solidFill>
                <a:latin typeface="Comic Sans MS" pitchFamily="66" charset="0"/>
              </a:rPr>
              <a:t>MHz</a:t>
            </a:r>
            <a:r>
              <a:rPr lang="en-US" sz="1800" b="1" dirty="0" err="1" smtClean="0">
                <a:latin typeface="Comic Sans MS" pitchFamily="66" charset="0"/>
              </a:rPr>
              <a:t>.</a:t>
            </a:r>
            <a:r>
              <a:rPr lang="en-US" sz="1800" dirty="0" smtClean="0"/>
              <a:t> </a:t>
            </a:r>
            <a:r>
              <a:rPr lang="en-US" sz="1800" dirty="0"/>
              <a:t>B</a:t>
            </a:r>
            <a:r>
              <a:rPr lang="en-US" sz="1800" dirty="0" smtClean="0"/>
              <a:t>ackward compatible with lower Categories, Cat 6 supports the same Ethernet standards as Cat 5e</a:t>
            </a:r>
            <a:r>
              <a:rPr lang="en-US" sz="1800" dirty="0"/>
              <a:t> </a:t>
            </a:r>
            <a:r>
              <a:rPr lang="en-US" sz="1800" dirty="0" smtClean="0"/>
              <a:t>and uses two pair in each direction as opposed to all four for 1000Base-T over Cat 5e. This </a:t>
            </a:r>
            <a:r>
              <a:rPr lang="en-US" sz="1800" dirty="0"/>
              <a:t>cable </a:t>
            </a:r>
            <a:r>
              <a:rPr lang="en-US" sz="1800" dirty="0" smtClean="0"/>
              <a:t>standard </a:t>
            </a:r>
            <a:r>
              <a:rPr lang="en-US" sz="1800" dirty="0"/>
              <a:t>is suitable for </a:t>
            </a:r>
            <a:r>
              <a:rPr lang="en-US" sz="1800" dirty="0">
                <a:hlinkClick r:id="rId2" tooltip="10BASE-T"/>
              </a:rPr>
              <a:t>10BASE-T</a:t>
            </a:r>
            <a:r>
              <a:rPr lang="en-US" sz="1800" dirty="0"/>
              <a:t>, </a:t>
            </a:r>
            <a:r>
              <a:rPr lang="en-US" sz="1800" dirty="0">
                <a:hlinkClick r:id="rId3" tooltip="100BASE-TX"/>
              </a:rPr>
              <a:t>100BASE-TX</a:t>
            </a:r>
            <a:r>
              <a:rPr lang="en-US" sz="1800" dirty="0"/>
              <a:t> (Fast Ethernet), </a:t>
            </a:r>
            <a:r>
              <a:rPr lang="en-US" sz="1800" dirty="0">
                <a:hlinkClick r:id="rId4" tooltip="1000BASE-T"/>
              </a:rPr>
              <a:t>1000BASE-T</a:t>
            </a:r>
            <a:r>
              <a:rPr lang="en-US" sz="1800" dirty="0"/>
              <a:t>/</a:t>
            </a:r>
            <a:r>
              <a:rPr lang="en-US" sz="1800" dirty="0">
                <a:hlinkClick r:id="rId5" tooltip="1000BASE-TX"/>
              </a:rPr>
              <a:t>1000BASE-TX</a:t>
            </a:r>
            <a:r>
              <a:rPr lang="en-US" sz="1800" dirty="0"/>
              <a:t> (Gigabit Ethernet) and </a:t>
            </a:r>
            <a:r>
              <a:rPr lang="en-US" sz="1800" dirty="0">
                <a:hlinkClick r:id="rId6" tooltip="10GBASE-T"/>
              </a:rPr>
              <a:t>10GBASE-T</a:t>
            </a:r>
            <a:r>
              <a:rPr lang="en-US" sz="1800" dirty="0"/>
              <a:t> (10-Gigabit Ethernet</a:t>
            </a:r>
            <a:r>
              <a:rPr lang="en-US" sz="1800" dirty="0" smtClean="0"/>
              <a:t>).</a:t>
            </a:r>
          </a:p>
          <a:p>
            <a:pPr eaLnBrk="1" hangingPunct="1">
              <a:lnSpc>
                <a:spcPct val="80000"/>
              </a:lnSpc>
              <a:buFontTx/>
              <a:buNone/>
            </a:pPr>
            <a:endParaRPr lang="en-US" sz="1800" dirty="0"/>
          </a:p>
          <a:p>
            <a:pPr eaLnBrk="1" hangingPunct="1">
              <a:lnSpc>
                <a:spcPct val="80000"/>
              </a:lnSpc>
              <a:buFontTx/>
              <a:buNone/>
            </a:pPr>
            <a:r>
              <a:rPr lang="en-US" sz="1800" dirty="0" smtClean="0"/>
              <a:t>Category 6a - </a:t>
            </a:r>
            <a:r>
              <a:rPr lang="en-US" sz="1800" dirty="0"/>
              <a:t>Category 6a (or Augmented Category 6) </a:t>
            </a:r>
            <a:r>
              <a:rPr lang="en-US" sz="1800" dirty="0" smtClean="0"/>
              <a:t>The </a:t>
            </a:r>
            <a:r>
              <a:rPr lang="en-US" sz="1800" dirty="0"/>
              <a:t>latest </a:t>
            </a:r>
            <a:r>
              <a:rPr lang="en-US" sz="1800" dirty="0" smtClean="0"/>
              <a:t>TIA standard </a:t>
            </a:r>
            <a:r>
              <a:rPr lang="en-US" sz="1800" dirty="0"/>
              <a:t>from the </a:t>
            </a:r>
            <a:r>
              <a:rPr lang="en-US" sz="1800" dirty="0">
                <a:hlinkClick r:id="rId7" tooltip="Telecommunications Industry Association"/>
              </a:rPr>
              <a:t>TIA</a:t>
            </a:r>
            <a:r>
              <a:rPr lang="en-US" sz="1800" dirty="0"/>
              <a:t> </a:t>
            </a:r>
            <a:r>
              <a:rPr lang="en-US" sz="1800" dirty="0" smtClean="0"/>
              <a:t>is </a:t>
            </a:r>
            <a:r>
              <a:rPr lang="en-US" sz="1800" dirty="0"/>
              <a:t>defined at frequencies up to </a:t>
            </a:r>
            <a:r>
              <a:rPr lang="en-US" sz="1800" dirty="0">
                <a:solidFill>
                  <a:srgbClr val="0033CC"/>
                </a:solidFill>
              </a:rPr>
              <a:t>500 </a:t>
            </a:r>
            <a:r>
              <a:rPr lang="en-US" sz="1800" dirty="0" err="1" smtClean="0">
                <a:solidFill>
                  <a:srgbClr val="0033CC"/>
                </a:solidFill>
              </a:rPr>
              <a:t>MHz</a:t>
            </a:r>
            <a:r>
              <a:rPr lang="en-US" sz="1800" dirty="0" err="1" smtClean="0"/>
              <a:t>.</a:t>
            </a:r>
            <a:r>
              <a:rPr lang="en-US" sz="1800" dirty="0" smtClean="0"/>
              <a:t> May be used for </a:t>
            </a:r>
            <a:r>
              <a:rPr lang="en-US" sz="1800" dirty="0" smtClean="0">
                <a:hlinkClick r:id="rId8" tooltip="10/100/1000"/>
              </a:rPr>
              <a:t>10/100/1000</a:t>
            </a:r>
            <a:r>
              <a:rPr lang="en-US" sz="1800" dirty="0"/>
              <a:t>BASE-T and </a:t>
            </a:r>
            <a:r>
              <a:rPr lang="en-US" sz="1800" dirty="0" smtClean="0"/>
              <a:t>10GBASE-T.</a:t>
            </a:r>
            <a:endParaRPr lang="en-US" sz="1800" dirty="0" smtClean="0">
              <a:solidFill>
                <a:schemeClr val="bg2">
                  <a:lumMod val="20000"/>
                  <a:lumOff val="80000"/>
                </a:schemeClr>
              </a:solidFill>
            </a:endParaRP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rgbClr val="0033CC"/>
                </a:solidFill>
                <a:latin typeface="Comic Sans MS" pitchFamily="66" charset="0"/>
              </a:rPr>
              <a:t>600 MHz</a:t>
            </a:r>
            <a:r>
              <a:rPr lang="en-US" sz="1800" dirty="0" smtClean="0">
                <a:solidFill>
                  <a:srgbClr val="0033CC"/>
                </a:solidFill>
              </a:rPr>
              <a:t> </a:t>
            </a:r>
            <a:r>
              <a:rPr lang="en-US" sz="1800" dirty="0" smtClean="0"/>
              <a:t>over 100 ohm twisted pair.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6" name="Rectangle 4"/>
          <p:cNvSpPr>
            <a:spLocks noGrp="1" noChangeArrowheads="1"/>
          </p:cNvSpPr>
          <p:nvPr>
            <p:ph idx="1"/>
          </p:nvPr>
        </p:nvSpPr>
        <p:spPr bwMode="auto">
          <a:xfrm>
            <a:off x="457200" y="1052736"/>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rgbClr val="800000"/>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7/Class F</a:t>
            </a:r>
            <a:endParaRPr lang="en-US" dirty="0"/>
          </a:p>
        </p:txBody>
      </p:sp>
      <p:sp>
        <p:nvSpPr>
          <p:cNvPr id="4" name="Footer Placeholder 3"/>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 y="1700808"/>
            <a:ext cx="6755283" cy="16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206" y="1700808"/>
            <a:ext cx="1619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717032"/>
            <a:ext cx="4572000" cy="461665"/>
          </a:xfrm>
          <a:prstGeom prst="rect">
            <a:avLst/>
          </a:prstGeom>
        </p:spPr>
        <p:txBody>
          <a:bodyPr>
            <a:spAutoFit/>
          </a:bodyPr>
          <a:lstStyle/>
          <a:p>
            <a:r>
              <a:rPr lang="en-US" b="1" dirty="0" smtClean="0"/>
              <a:t>Figure-1 S/FTP Cable </a:t>
            </a:r>
            <a:endParaRPr lang="en-US" b="1" dirty="0"/>
          </a:p>
        </p:txBody>
      </p:sp>
      <p:sp>
        <p:nvSpPr>
          <p:cNvPr id="8" name="Rectangle 7"/>
          <p:cNvSpPr/>
          <p:nvPr/>
        </p:nvSpPr>
        <p:spPr bwMode="auto">
          <a:xfrm>
            <a:off x="2644440" y="4509120"/>
            <a:ext cx="4087800" cy="72008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800000"/>
                </a:solidFill>
                <a:effectLst/>
                <a:latin typeface="Comic Sans MS" pitchFamily="66" charset="0"/>
              </a:rPr>
              <a:t>Supports</a:t>
            </a:r>
            <a:r>
              <a:rPr kumimoji="0" lang="en-US" sz="2400" i="0" u="none" strike="noStrike" cap="none" normalizeH="0" dirty="0" smtClean="0">
                <a:ln>
                  <a:noFill/>
                </a:ln>
                <a:solidFill>
                  <a:srgbClr val="800000"/>
                </a:solidFill>
                <a:effectLst/>
                <a:latin typeface="Comic Sans MS" pitchFamily="66" charset="0"/>
              </a:rPr>
              <a:t> 10GBASE-T</a:t>
            </a:r>
            <a:endParaRPr kumimoji="0" lang="en-US" sz="2400" i="0" u="none" strike="noStrike" cap="none" normalizeH="0" baseline="0" dirty="0" smtClean="0">
              <a:ln>
                <a:noFill/>
              </a:ln>
              <a:solidFill>
                <a:srgbClr val="800000"/>
              </a:solidFill>
              <a:effectLst/>
              <a:latin typeface="Comic Sans MS" pitchFamily="66" charset="0"/>
            </a:endParaRPr>
          </a:p>
        </p:txBody>
      </p:sp>
    </p:spTree>
    <p:extLst>
      <p:ext uri="{BB962C8B-B14F-4D97-AF65-F5344CB8AC3E}">
        <p14:creationId xmlns:p14="http://schemas.microsoft.com/office/powerpoint/2010/main" val="30717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5622"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rgbClr val="800000"/>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rgbClr val="800000"/>
                </a:solidFill>
                <a:latin typeface="+mn-lt"/>
              </a:rPr>
              <a:t>“always on</a:t>
            </a:r>
            <a:r>
              <a:rPr lang="en-US" sz="2800" kern="0" dirty="0" smtClean="0">
                <a:solidFill>
                  <a:srgbClr val="800000"/>
                </a:solidFill>
                <a:latin typeface="+mn-lt"/>
              </a:rPr>
              <a:t>”.</a:t>
            </a:r>
            <a:endParaRPr lang="en-US" sz="2800" kern="0" dirty="0">
              <a:solidFill>
                <a:srgbClr val="800000"/>
              </a:solidFill>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(small amplifiers)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9 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        digital</a:t>
            </a:r>
          </a:p>
          <a:p>
            <a:pPr eaLnBrk="1" hangingPunct="1">
              <a:buFontTx/>
              <a:buNone/>
            </a:pPr>
            <a:r>
              <a:rPr lang="en-US" sz="2000" dirty="0" smtClean="0">
                <a:solidFill>
                  <a:schemeClr val="accent2"/>
                </a:solidFill>
              </a:rPr>
              <a:t>    transmissions             </a:t>
            </a:r>
            <a:endParaRPr lang="en-US" sz="2000" dirty="0" smtClean="0">
              <a:solidFill>
                <a:srgbClr val="009900"/>
              </a:solidFill>
            </a:endParaRPr>
          </a:p>
          <a:p>
            <a:pPr eaLnBrk="1" hangingPunct="1">
              <a:buFontTx/>
              <a:buNone/>
            </a:pPr>
            <a:r>
              <a:rPr lang="en-US" sz="2000" dirty="0">
                <a:solidFill>
                  <a:srgbClr val="009900"/>
                </a:solidFill>
              </a:rPr>
              <a:t> </a:t>
            </a:r>
            <a:r>
              <a:rPr lang="en-US" sz="2000" dirty="0">
                <a:solidFill>
                  <a:srgbClr val="FF0000"/>
                </a:solidFill>
              </a:rPr>
              <a:t>[higher frequencies]</a:t>
            </a:r>
            <a:r>
              <a:rPr lang="en-US" sz="2000" dirty="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ranging from 16 kbps to 640 kbps</a:t>
            </a:r>
          </a:p>
          <a:p>
            <a:pPr eaLnBrk="1" hangingPunct="1">
              <a:buFontTx/>
              <a:buNone/>
            </a:pPr>
            <a:r>
              <a:rPr lang="en-US" sz="1800" dirty="0" smtClean="0">
                <a:solidFill>
                  <a:srgbClr val="FF0000"/>
                </a:solidFill>
              </a:rPr>
              <a:t>      </a:t>
            </a:r>
          </a:p>
          <a:p>
            <a:pPr eaLnBrk="1" hangingPunct="1">
              <a:buFontTx/>
              <a:buNone/>
            </a:pPr>
            <a:r>
              <a:rPr lang="en-US" sz="2000" dirty="0" smtClean="0">
                <a:solidFill>
                  <a:srgbClr val="FF0000"/>
                </a:solidFill>
              </a:rPr>
              <a:t>      </a:t>
            </a:r>
          </a:p>
          <a:p>
            <a:pPr eaLnBrk="1" hangingPunct="1">
              <a:buFontTx/>
              <a:buNone/>
            </a:pPr>
            <a:r>
              <a:rPr lang="en-US" sz="2000" dirty="0">
                <a:solidFill>
                  <a:srgbClr val="FF0000"/>
                </a:solidFill>
              </a:rPr>
              <a:t> </a:t>
            </a: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2555776" y="5286388"/>
            <a:ext cx="6264696"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2555776" y="3357562"/>
            <a:ext cx="6231066"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63500">
            <a:solidFill>
              <a:srgbClr val="80008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6" name="Rectangle 3"/>
          <p:cNvSpPr txBox="1">
            <a:spLocks noChangeArrowheads="1"/>
          </p:cNvSpPr>
          <p:nvPr/>
        </p:nvSpPr>
        <p:spPr bwMode="auto">
          <a:xfrm>
            <a:off x="688032" y="4391000"/>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a:xfrm>
            <a:off x="457200" y="980728"/>
            <a:ext cx="8229600" cy="4800600"/>
          </a:xfrm>
        </p:spPr>
        <p:txBody>
          <a:bodyPr/>
          <a:lstStyle/>
          <a:p>
            <a:pPr eaLnBrk="1" hangingPunct="1"/>
            <a:r>
              <a:rPr lang="en-US" sz="2800" dirty="0" smtClean="0"/>
              <a:t>Twisted Pair</a:t>
            </a:r>
          </a:p>
          <a:p>
            <a:pPr lvl="1" eaLnBrk="1" hangingPunct="1"/>
            <a:r>
              <a:rPr lang="en-US" sz="2400" dirty="0" smtClean="0"/>
              <a:t>Dial-Up</a:t>
            </a:r>
          </a:p>
          <a:p>
            <a:pPr lvl="1" eaLnBrk="1" hangingPunct="1"/>
            <a:r>
              <a:rPr lang="en-US" sz="2400" dirty="0" smtClean="0"/>
              <a:t>ADSL</a:t>
            </a:r>
          </a:p>
          <a:p>
            <a:pPr eaLnBrk="1" hangingPunct="1"/>
            <a:r>
              <a:rPr lang="en-US" sz="2800" dirty="0" smtClean="0"/>
              <a:t>Coaxial Cable</a:t>
            </a:r>
          </a:p>
          <a:p>
            <a:pPr lvl="1" eaLnBrk="1" hangingPunct="1"/>
            <a:r>
              <a:rPr lang="en-US" sz="2400" dirty="0" smtClean="0"/>
              <a:t>Baseband</a:t>
            </a:r>
          </a:p>
          <a:p>
            <a:pPr lvl="1" eaLnBrk="1" hangingPunct="1"/>
            <a:r>
              <a:rPr lang="en-US" sz="2400" dirty="0" smtClean="0"/>
              <a:t>Broadband</a:t>
            </a:r>
          </a:p>
          <a:p>
            <a:pPr eaLnBrk="1" hangingPunct="1"/>
            <a:r>
              <a:rPr lang="en-US" sz="2800" dirty="0" smtClean="0"/>
              <a:t>Optical Fiber</a:t>
            </a:r>
          </a:p>
          <a:p>
            <a:pPr lvl="1" eaLnBrk="1" hangingPunct="1">
              <a:lnSpc>
                <a:spcPct val="90000"/>
              </a:lnSpc>
            </a:pPr>
            <a:r>
              <a:rPr lang="en-US" sz="2400" dirty="0"/>
              <a:t>Multimode step-index</a:t>
            </a:r>
          </a:p>
          <a:p>
            <a:pPr lvl="1" eaLnBrk="1" hangingPunct="1">
              <a:lnSpc>
                <a:spcPct val="90000"/>
              </a:lnSpc>
            </a:pPr>
            <a:r>
              <a:rPr lang="en-US" sz="2400" dirty="0"/>
              <a:t>Multimode graded-index</a:t>
            </a:r>
          </a:p>
          <a:p>
            <a:pPr lvl="1" eaLnBrk="1" hangingPunct="1">
              <a:lnSpc>
                <a:spcPct val="90000"/>
              </a:lnSpc>
            </a:pPr>
            <a:r>
              <a:rPr lang="en-US" sz="2400" dirty="0"/>
              <a:t>Single-mode </a:t>
            </a:r>
            <a:r>
              <a:rPr lang="en-US" sz="2400" dirty="0" smtClean="0"/>
              <a:t>step-index</a:t>
            </a:r>
            <a:endParaRPr lang="en-US" sz="3600" dirty="0" smtClean="0"/>
          </a:p>
          <a:p>
            <a:pPr eaLnBrk="1" hangingPunct="1"/>
            <a:r>
              <a:rPr lang="en-US" sz="2800" dirty="0" smtClean="0"/>
              <a:t>Wireless Communications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a:t>
            </a:r>
            <a:r>
              <a:rPr lang="en-US" sz="2800" dirty="0" smtClean="0">
                <a:solidFill>
                  <a:srgbClr val="0033CC"/>
                </a:solidFill>
              </a:rPr>
              <a:t>Discrete </a:t>
            </a:r>
            <a:r>
              <a:rPr lang="en-US" sz="2800" dirty="0" err="1" smtClean="0">
                <a:solidFill>
                  <a:srgbClr val="0033CC"/>
                </a:solidFill>
              </a:rPr>
              <a:t>Multitone</a:t>
            </a:r>
            <a:r>
              <a:rPr lang="en-US" sz="2800" dirty="0" smtClean="0">
                <a:solidFill>
                  <a:srgbClr val="0033CC"/>
                </a:solidFill>
              </a:rPr>
              <a:t> (DMT) </a:t>
            </a:r>
            <a:r>
              <a:rPr lang="en-US" sz="2800" dirty="0" smtClean="0"/>
              <a:t>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rgbClr val="800000"/>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Rectangle 52"/>
          <p:cNvSpPr>
            <a:spLocks noGrp="1" noChangeArrowheads="1"/>
          </p:cNvSpPr>
          <p:nvPr>
            <p:ph idx="1"/>
          </p:nvPr>
        </p:nvSpPr>
        <p:spPr bwMode="auto">
          <a:xfrm>
            <a:off x="107504" y="4518060"/>
            <a:ext cx="8401080" cy="1791260"/>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a:t>
            </a:r>
            <a:r>
              <a:rPr lang="en-US" sz="2400" dirty="0" smtClean="0">
                <a:latin typeface="Comic Sans MS" pitchFamily="66" charset="0"/>
              </a:rPr>
              <a:t>9 </a:t>
            </a:r>
            <a:r>
              <a:rPr lang="en-US" sz="2400" dirty="0">
                <a:latin typeface="Comic Sans MS" pitchFamily="66" charset="0"/>
              </a:rPr>
              <a:t>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p:txBody>
      </p:sp>
      <p:sp>
        <p:nvSpPr>
          <p:cNvPr id="8" name="Rectangle 6"/>
          <p:cNvSpPr>
            <a:spLocks noChangeArrowheads="1"/>
          </p:cNvSpPr>
          <p:nvPr/>
        </p:nvSpPr>
        <p:spPr bwMode="auto">
          <a:xfrm>
            <a:off x="8208310" y="5880695"/>
            <a:ext cx="900194" cy="428625"/>
          </a:xfrm>
          <a:prstGeom prst="rect">
            <a:avLst/>
          </a:prstGeom>
          <a:noFill/>
          <a:ln w="25400">
            <a:solidFill>
              <a:schemeClr val="tx1"/>
            </a:solidFill>
            <a:miter lim="800000"/>
            <a:headEnd/>
            <a:tailEnd/>
          </a:ln>
        </p:spPr>
        <p:txBody>
          <a:bodyPr wrap="none" anchor="ctr"/>
          <a:lstStyle/>
          <a:p>
            <a:r>
              <a:rPr lang="en-US" sz="2000"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26672"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26673" name="Clip" r:id="rId5" imgW="676440" imgH="485640" progId="">
                    <p:embed/>
                  </p:oleObj>
                </mc:Choice>
                <mc:Fallback>
                  <p:oleObj name="Clip" r:id="rId5" imgW="676440" imgH="4856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566748994"/>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31760" name="Document" r:id="rId4" imgW="6096000" imgH="3251200" progId="Word.Document.12">
                  <p:embed/>
                </p:oleObj>
              </mc:Choice>
              <mc:Fallback>
                <p:oleObj name="Document" r:id="rId4" imgW="6096000" imgH="3251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3" name="Footer Placeholder 2"/>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1500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1027"/>
          <p:cNvSpPr>
            <a:spLocks noGrp="1" noChangeArrowheads="1"/>
          </p:cNvSpPr>
          <p:nvPr>
            <p:ph idx="1"/>
          </p:nvPr>
        </p:nvSpPr>
        <p:spPr>
          <a:xfrm>
            <a:off x="142844" y="1142984"/>
            <a:ext cx="8543956" cy="5166336"/>
          </a:xfrm>
        </p:spPr>
        <p:txBody>
          <a:bodyPr/>
          <a:lstStyle/>
          <a:p>
            <a:pPr eaLnBrk="1" hangingPunct="1">
              <a:lnSpc>
                <a:spcPct val="90000"/>
              </a:lnSpc>
              <a:defRPr/>
            </a:pPr>
            <a:r>
              <a:rPr lang="en-US" sz="2800" dirty="0" smtClean="0"/>
              <a:t>50-ohm cable is used </a:t>
            </a:r>
            <a:r>
              <a:rPr lang="en-US" sz="2800" u="sng" dirty="0" smtClean="0"/>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0033CC"/>
                </a:solidFill>
                <a:latin typeface="+mj-lt"/>
              </a:rPr>
              <a:t>10Base5</a:t>
            </a:r>
            <a:r>
              <a:rPr lang="en-US" sz="2800" b="1" dirty="0" smtClean="0">
                <a:solidFill>
                  <a:srgbClr val="FF0000"/>
                </a:solidFill>
              </a:rPr>
              <a:t> </a:t>
            </a:r>
            <a:r>
              <a:rPr lang="en-US" sz="2800" b="1" dirty="0" smtClean="0">
                <a:solidFill>
                  <a:srgbClr val="800000"/>
                </a:solidFill>
                <a:latin typeface="Comic Sans MS" pitchFamily="66" charset="0"/>
              </a:rPr>
              <a:t>Thick Ethernet</a:t>
            </a:r>
            <a:r>
              <a:rPr lang="en-US" sz="2800" b="1" i="1" dirty="0" smtClean="0">
                <a:solidFill>
                  <a:srgbClr val="800000"/>
                </a:solidFill>
              </a:rPr>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rgbClr val="800000"/>
                </a:solidFill>
                <a:latin typeface="Comic Sans MS" pitchFamily="66" charset="0"/>
              </a:rPr>
              <a:t>Thin Ethernet</a:t>
            </a:r>
            <a:r>
              <a:rPr lang="en-US" sz="2800" b="1" i="1" dirty="0" smtClean="0">
                <a:solidFill>
                  <a:srgbClr val="800000"/>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rgbClr val="800000"/>
                </a:solidFill>
                <a:latin typeface="Comic Sans MS" pitchFamily="66" charset="0"/>
              </a:rPr>
              <a:t>broadband</a:t>
            </a:r>
            <a:r>
              <a:rPr lang="en-US" sz="2800" i="1" dirty="0" smtClean="0"/>
              <a:t>.</a:t>
            </a:r>
          </a:p>
          <a:p>
            <a:pPr eaLnBrk="1" hangingPunct="1"/>
            <a:r>
              <a:rPr lang="en-US" sz="2800" dirty="0" smtClean="0"/>
              <a:t>For long-distance transmission of analog signals, </a:t>
            </a:r>
            <a:r>
              <a:rPr lang="en-US" sz="2800" dirty="0" smtClean="0">
                <a:solidFill>
                  <a:srgbClr val="FF9900"/>
                </a:solidFill>
              </a:rPr>
              <a:t>amplifiers</a:t>
            </a:r>
            <a:r>
              <a:rPr lang="en-US" sz="2800" dirty="0" smtClean="0"/>
              <a:t> are needed every few kilometers.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grpSp>
        <p:nvGrpSpPr>
          <p:cNvPr id="7" name="Group 2"/>
          <p:cNvGrpSpPr>
            <a:grpSpLocks noGrp="1"/>
          </p:cNvGrpSpPr>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43" y="2811"/>
              <a:ext cx="912" cy="55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b="1" dirty="0">
                  <a:solidFill>
                    <a:srgbClr val="FF9900"/>
                  </a:solidFill>
                </a:rPr>
                <a:t>Bidirectional</a:t>
              </a:r>
            </a:p>
            <a:p>
              <a:pPr algn="ctr" eaLnBrk="0" hangingPunct="0"/>
              <a:r>
                <a:rPr lang="en-US" sz="1800" b="1" dirty="0">
                  <a:solidFill>
                    <a:srgbClr val="FF9900"/>
                  </a:solidFill>
                </a:rPr>
                <a:t>Split-Band</a:t>
              </a:r>
            </a:p>
            <a:p>
              <a:pPr algn="ctr" eaLnBrk="0" hangingPunct="0"/>
              <a:r>
                <a:rPr lang="en-US" sz="1800" b="1" dirty="0">
                  <a:solidFill>
                    <a:srgbClr val="FF9900"/>
                  </a:solidFill>
                </a:rPr>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3"/>
          <p:cNvSpPr>
            <a:spLocks noGrp="1" noChangeArrowheads="1"/>
          </p:cNvSpPr>
          <p:nvPr>
            <p:ph idx="1"/>
          </p:nvPr>
        </p:nvSpPr>
        <p:spPr/>
        <p:txBody>
          <a:bodyPr/>
          <a:lstStyle/>
          <a:p>
            <a:r>
              <a:rPr lang="en-US" sz="2800" dirty="0" smtClean="0"/>
              <a:t>Does not use telephone infrastructure.</a:t>
            </a:r>
          </a:p>
          <a:p>
            <a:pPr lvl="1"/>
            <a:r>
              <a:rPr lang="en-US" sz="2000" dirty="0" smtClean="0"/>
              <a:t>Instead uses cable TV infrastructure.</a:t>
            </a:r>
          </a:p>
          <a:p>
            <a:r>
              <a:rPr lang="en-US" sz="2800" dirty="0" smtClean="0">
                <a:solidFill>
                  <a:schemeClr val="accent1"/>
                </a:solidFill>
              </a:rPr>
              <a:t>HFC: Hybrid Fiber Coax</a:t>
            </a:r>
          </a:p>
          <a:p>
            <a:pPr lvl="1"/>
            <a:r>
              <a:rPr lang="en-US" sz="2400" dirty="0" smtClean="0"/>
              <a:t>asymmetric: up to 30Mbps downstream, 2 Mbps upstream</a:t>
            </a:r>
          </a:p>
          <a:p>
            <a:r>
              <a:rPr lang="en-US" sz="2800" dirty="0" smtClean="0"/>
              <a:t>A</a:t>
            </a:r>
            <a:r>
              <a:rPr lang="en-US" sz="2800" dirty="0" smtClean="0">
                <a:solidFill>
                  <a:srgbClr val="FF0000"/>
                </a:solidFill>
              </a:rPr>
              <a:t> </a:t>
            </a:r>
            <a:r>
              <a:rPr lang="en-US" sz="2800" dirty="0" smtClean="0">
                <a:solidFill>
                  <a:srgbClr val="800000"/>
                </a:solidFill>
              </a:rPr>
              <a:t>network </a:t>
            </a:r>
            <a:r>
              <a:rPr lang="en-US" sz="2800" dirty="0" smtClean="0"/>
              <a:t>of cable and fiber attaches homes to ISP router.</a:t>
            </a:r>
          </a:p>
          <a:p>
            <a:pPr lvl="1"/>
            <a:r>
              <a:rPr lang="en-US" dirty="0" smtClean="0"/>
              <a:t>homes </a:t>
            </a:r>
            <a:r>
              <a:rPr lang="en-US" dirty="0" smtClean="0">
                <a:solidFill>
                  <a:srgbClr val="800000"/>
                </a:solidFill>
              </a:rPr>
              <a:t>share access </a:t>
            </a:r>
            <a:r>
              <a:rPr lang="en-US" dirty="0" smtClean="0"/>
              <a:t>to router. </a:t>
            </a:r>
          </a:p>
          <a:p>
            <a:pPr lvl="1"/>
            <a:r>
              <a:rPr lang="en-US" dirty="0" smtClean="0"/>
              <a:t>unlike DSL, which provides </a:t>
            </a:r>
            <a:r>
              <a:rPr lang="en-US" dirty="0" smtClean="0">
                <a:solidFill>
                  <a:srgbClr val="800000"/>
                </a:solidFill>
              </a:rPr>
              <a:t>dedicated access</a:t>
            </a:r>
            <a:r>
              <a:rPr lang="en-US" dirty="0" smtClean="0"/>
              <a:t>.</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1" name="Footer Placeholder 40"/>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43"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31</a:t>
            </a:fld>
            <a:endParaRPr lang="en-US" dirty="0">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4" name="Footer Placeholder 5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5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latin typeface="Comic Sans MS" pitchFamily="66" charset="0"/>
              </a:rPr>
              <a:pPr>
                <a:defRPr/>
              </a:pPr>
              <a:t>32</a:t>
            </a:fld>
            <a:endParaRPr lang="en-US"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5" name="Slide Number Placeholder 44"/>
          <p:cNvSpPr>
            <a:spLocks noGrp="1"/>
          </p:cNvSpPr>
          <p:nvPr>
            <p:ph type="sldNum" sz="quarter" idx="11"/>
          </p:nvPr>
        </p:nvSpPr>
        <p:spPr>
          <a:xfrm>
            <a:off x="8194675" y="6453336"/>
            <a:ext cx="914400" cy="228600"/>
          </a:xfrm>
        </p:spPr>
        <p:txBody>
          <a:bodyPr/>
          <a:lstStyle/>
          <a:p>
            <a:pPr>
              <a:defRPr/>
            </a:pPr>
            <a:fld id="{89CE651F-B56D-48D2-A702-1FFE07FC73E1}" type="slidenum">
              <a:rPr lang="en-US" smtClean="0">
                <a:latin typeface="Comic Sans MS" pitchFamily="66" charset="0"/>
              </a:rPr>
              <a:pPr>
                <a:defRPr/>
              </a:pPr>
              <a:t>33</a:t>
            </a:fld>
            <a:endParaRPr lang="en-US" dirty="0">
              <a:latin typeface="Comic Sans MS" pitchFamily="66" charset="0"/>
            </a:endParaRPr>
          </a:p>
        </p:txBody>
      </p:sp>
      <p:sp>
        <p:nvSpPr>
          <p:cNvPr id="46" name="Footer Placeholder 45"/>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2696343" y="1599183"/>
            <a:ext cx="867545" cy="461665"/>
          </a:xfrm>
          <a:prstGeom prst="rect">
            <a:avLst/>
          </a:prstGeom>
          <a:noFill/>
          <a:ln w="9525">
            <a:noFill/>
            <a:miter lim="800000"/>
            <a:headEnd/>
            <a:tailEnd/>
          </a:ln>
        </p:spPr>
        <p:txBody>
          <a:bodyPr wrap="none">
            <a:spAutoFit/>
          </a:bodyPr>
          <a:lstStyle/>
          <a:p>
            <a:r>
              <a:rPr lang="en-US" dirty="0" smtClean="0">
                <a:latin typeface="Comic Sans MS" pitchFamily="66" charset="0"/>
              </a:rPr>
              <a:t>FDM</a:t>
            </a:r>
            <a:endParaRPr lang="en-US" dirty="0"/>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5" name="Slide Number Placeholder 84"/>
          <p:cNvSpPr>
            <a:spLocks noGrp="1"/>
          </p:cNvSpPr>
          <p:nvPr>
            <p:ph type="sldNum" sz="quarter" idx="11"/>
          </p:nvPr>
        </p:nvSpPr>
        <p:spPr>
          <a:xfrm>
            <a:off x="8194675" y="6453336"/>
            <a:ext cx="914400" cy="345232"/>
          </a:xfrm>
        </p:spPr>
        <p:txBody>
          <a:bodyPr/>
          <a:lstStyle/>
          <a:p>
            <a:pPr>
              <a:defRPr/>
            </a:pPr>
            <a:fld id="{89CE651F-B56D-48D2-A702-1FFE07FC73E1}" type="slidenum">
              <a:rPr lang="en-US" smtClean="0">
                <a:latin typeface="Comic Sans MS" pitchFamily="66" charset="0"/>
              </a:rPr>
              <a:pPr>
                <a:defRPr/>
              </a:pPr>
              <a:t>34</a:t>
            </a:fld>
            <a:endParaRPr lang="en-US" dirty="0">
              <a:latin typeface="Comic Sans MS" pitchFamily="66" charset="0"/>
            </a:endParaRPr>
          </a:p>
        </p:txBody>
      </p:sp>
      <p:sp>
        <p:nvSpPr>
          <p:cNvPr id="86" name="Footer Placeholder 85"/>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Higher Cable Capacities</a:t>
            </a:r>
            <a:endParaRPr lang="en-US" dirty="0"/>
          </a:p>
        </p:txBody>
      </p:sp>
      <p:sp>
        <p:nvSpPr>
          <p:cNvPr id="3" name="Footer Placeholder 2"/>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35</a:t>
            </a:fld>
            <a:endParaRPr lang="en-US" dirty="0">
              <a:latin typeface="Comic Sans MS" pitchFamily="66"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812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rgbClr val="800000"/>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rgbClr val="0033CC"/>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Rectangle 3"/>
          <p:cNvSpPr>
            <a:spLocks noGrp="1" noChangeArrowheads="1"/>
          </p:cNvSpPr>
          <p:nvPr>
            <p:ph idx="1"/>
          </p:nvPr>
        </p:nvSpPr>
        <p:spPr>
          <a:xfrm>
            <a:off x="457200" y="1142984"/>
            <a:ext cx="8229600" cy="5094328"/>
          </a:xfrm>
        </p:spPr>
        <p:txBody>
          <a:bodyPr/>
          <a:lstStyle/>
          <a:p>
            <a:pPr eaLnBrk="1" hangingPunct="1"/>
            <a:r>
              <a:rPr lang="en-US" sz="2400" dirty="0" smtClean="0"/>
              <a:t>Lowest signal losses are for </a:t>
            </a:r>
            <a:r>
              <a:rPr lang="en-US" sz="2400" dirty="0" smtClean="0">
                <a:solidFill>
                  <a:srgbClr val="800000"/>
                </a:solidFill>
              </a:rPr>
              <a:t>ultrapure fused silica </a:t>
            </a:r>
            <a:r>
              <a:rPr lang="en-US" sz="2400" dirty="0" smtClean="0"/>
              <a:t>–</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(nm.), 1300 nm, 1500 nm.</a:t>
            </a:r>
          </a:p>
          <a:p>
            <a:pPr eaLnBrk="1" hangingPunct="1"/>
            <a:r>
              <a:rPr lang="en-US" sz="2400" i="1" dirty="0" smtClean="0">
                <a:solidFill>
                  <a:srgbClr val="800000"/>
                </a:solidFill>
              </a:rPr>
              <a:t>First-generation optical fiber</a:t>
            </a:r>
            <a:r>
              <a:rPr lang="en-US" sz="2400" dirty="0" smtClean="0">
                <a:solidFill>
                  <a:srgbClr val="800000"/>
                </a:solidFill>
              </a:rPr>
              <a:t> :: </a:t>
            </a:r>
            <a:r>
              <a:rPr lang="en-US" sz="2400" dirty="0" smtClean="0"/>
              <a:t>850 nm, 10’s Mbps using LED (light-emitting diode) sources.</a:t>
            </a:r>
          </a:p>
          <a:p>
            <a:pPr eaLnBrk="1" hangingPunct="1"/>
            <a:r>
              <a:rPr lang="en-US" sz="2400" i="1" dirty="0" smtClean="0">
                <a:solidFill>
                  <a:srgbClr val="008000"/>
                </a:solidFill>
              </a:rPr>
              <a:t>Second and third generation optical fiber</a:t>
            </a:r>
            <a:r>
              <a:rPr lang="en-US" sz="2400" dirty="0" smtClean="0">
                <a:solidFill>
                  <a:srgbClr val="008000"/>
                </a:solidFill>
              </a:rPr>
              <a:t> :: </a:t>
            </a:r>
            <a:r>
              <a:rPr lang="en-US" sz="2400" dirty="0" smtClean="0"/>
              <a:t>1300 and 1500 nm using ILD (injection laser diode) sources, gigabits/sec.</a:t>
            </a:r>
            <a:endParaRPr lang="en-US" sz="2400" i="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6" name="Rectangle 3"/>
          <p:cNvSpPr>
            <a:spLocks noGrp="1" noChangeArrowheads="1"/>
          </p:cNvSpPr>
          <p:nvPr>
            <p:ph idx="1"/>
          </p:nvPr>
        </p:nvSpPr>
        <p:spPr>
          <a:xfrm>
            <a:off x="457200" y="1052736"/>
            <a:ext cx="8229600" cy="4800600"/>
          </a:xfrm>
        </p:spPr>
        <p:txBody>
          <a:bodyPr/>
          <a:lstStyle/>
          <a:p>
            <a:pPr eaLnBrk="1" hangingPunct="1"/>
            <a:r>
              <a:rPr lang="en-US" sz="2800" dirty="0" smtClean="0"/>
              <a:t>Attenuation loss is </a:t>
            </a:r>
            <a:r>
              <a:rPr lang="en-US" sz="2800" dirty="0" smtClean="0">
                <a:solidFill>
                  <a:srgbClr val="0033CC"/>
                </a:solidFill>
              </a:rPr>
              <a:t>lower</a:t>
            </a:r>
            <a:r>
              <a:rPr lang="en-US" sz="2800" dirty="0" smtClean="0"/>
              <a:t> at higher wavelengths and affected by </a:t>
            </a:r>
            <a:r>
              <a:rPr lang="en-US" sz="2800" dirty="0" smtClean="0">
                <a:solidFill>
                  <a:srgbClr val="0033CC"/>
                </a:solidFill>
              </a:rPr>
              <a:t>absorption</a:t>
            </a:r>
            <a:r>
              <a:rPr lang="en-US" sz="2800" dirty="0" smtClean="0"/>
              <a:t> and </a:t>
            </a:r>
            <a:r>
              <a:rPr lang="en-US" sz="2800" dirty="0" smtClean="0">
                <a:solidFill>
                  <a:srgbClr val="0033CC"/>
                </a:solidFill>
              </a:rPr>
              <a:t>scattering</a:t>
            </a:r>
            <a:r>
              <a:rPr lang="en-US" sz="2800" dirty="0" smtClean="0"/>
              <a:t> of light rays.</a:t>
            </a:r>
          </a:p>
          <a:p>
            <a:pPr eaLnBrk="1" hangingPunct="1"/>
            <a:r>
              <a:rPr lang="en-US" sz="2800" dirty="0" smtClean="0"/>
              <a:t>There are two types of detectors used at the receiving end to convert light into electrical energy (photo diodes):</a:t>
            </a:r>
          </a:p>
          <a:p>
            <a:pPr lvl="1" eaLnBrk="1" hangingPunct="1"/>
            <a:r>
              <a:rPr lang="en-US" sz="2400" dirty="0" smtClean="0"/>
              <a:t>PIN detectors – less expensive, less sensitive</a:t>
            </a:r>
          </a:p>
          <a:p>
            <a:pPr lvl="1" eaLnBrk="1" hangingPunct="1"/>
            <a:r>
              <a:rPr lang="en-US" sz="2400" dirty="0" smtClean="0"/>
              <a:t>APD detectors – Avalanche </a:t>
            </a:r>
            <a:r>
              <a:rPr lang="en-US" sz="2400" dirty="0" err="1" smtClean="0"/>
              <a:t>PhotoDiodes</a:t>
            </a:r>
            <a:r>
              <a:rPr lang="en-US" sz="2400" dirty="0" smtClean="0"/>
              <a:t> (long haul fiber systems)</a:t>
            </a:r>
          </a:p>
          <a:p>
            <a:pPr eaLnBrk="1" hangingPunct="1"/>
            <a:r>
              <a:rPr lang="en-US" sz="2800" dirty="0" smtClean="0"/>
              <a:t>ASK is commonly used to transmit digital data over optical fiber </a:t>
            </a:r>
            <a:r>
              <a:rPr lang="en-US" sz="2800" dirty="0" smtClean="0">
                <a:solidFill>
                  <a:srgbClr val="800000"/>
                </a:solidFill>
              </a:rPr>
              <a:t>{referred to as </a:t>
            </a:r>
            <a:r>
              <a:rPr lang="en-US" sz="2800" b="1" dirty="0" smtClean="0">
                <a:solidFill>
                  <a:srgbClr val="800000"/>
                </a:solidFill>
                <a:latin typeface="Comic Sans MS" pitchFamily="66" charset="0"/>
              </a:rPr>
              <a:t>intensity modulation</a:t>
            </a:r>
            <a:r>
              <a:rPr lang="en-US" sz="2800" dirty="0" smtClean="0">
                <a:solidFill>
                  <a:srgbClr val="800000"/>
                </a:solidFill>
              </a:rPr>
              <a:t>}</a:t>
            </a:r>
            <a:r>
              <a:rPr lang="en-US" sz="2800"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607166"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6" name="Rectangle 3"/>
          <p:cNvSpPr>
            <a:spLocks noGrp="1" noChangeArrowheads="1"/>
          </p:cNvSpPr>
          <p:nvPr>
            <p:ph idx="1"/>
          </p:nvPr>
        </p:nvSpPr>
        <p:spPr>
          <a:xfrm>
            <a:off x="457200" y="1196752"/>
            <a:ext cx="8507288" cy="5112568"/>
          </a:xfrm>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  spacing needed between light pulses.</a:t>
            </a:r>
          </a:p>
          <a:p>
            <a:pPr eaLnBrk="1" hangingPunct="1">
              <a:lnSpc>
                <a:spcPct val="90000"/>
              </a:lnSpc>
            </a:pPr>
            <a:r>
              <a:rPr lang="en-US" sz="2800" dirty="0" smtClean="0">
                <a:sym typeface="Wingdings" pitchFamily="2" charset="2"/>
              </a:rPr>
              <a:t>A </a:t>
            </a:r>
            <a:r>
              <a:rPr lang="en-US" sz="2800" dirty="0" smtClean="0">
                <a:solidFill>
                  <a:srgbClr val="800000"/>
                </a:solidFill>
                <a:sym typeface="Wingdings" pitchFamily="2" charset="2"/>
              </a:rPr>
              <a:t>narrow core</a:t>
            </a:r>
            <a:r>
              <a:rPr lang="en-US" sz="2800" dirty="0" smtClean="0">
                <a:solidFill>
                  <a:srgbClr val="800000"/>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extLst>
              <p:ext uri="{D42A27DB-BD31-4B8C-83A1-F6EECF244321}">
                <p14:modId xmlns:p14="http://schemas.microsoft.com/office/powerpoint/2010/main" val="2691424948"/>
              </p:ext>
            </p:extLst>
          </p:nvPr>
        </p:nvGraphicFramePr>
        <p:xfrm>
          <a:off x="228600" y="1836911"/>
          <a:ext cx="8686800" cy="2816225"/>
        </p:xfrm>
        <a:graphic>
          <a:graphicData uri="http://schemas.openxmlformats.org/presentationml/2006/ole">
            <mc:AlternateContent xmlns:mc="http://schemas.openxmlformats.org/markup-compatibility/2006">
              <mc:Choice xmlns:v="urn:schemas-microsoft-com:vml" Requires="v">
                <p:oleObj spid="_x0000_s27672" name="Document" r:id="rId4" imgW="5627434" imgH="1828177" progId="Word.Document.8">
                  <p:embed/>
                </p:oleObj>
              </mc:Choice>
              <mc:Fallback>
                <p:oleObj name="Document" r:id="rId4" imgW="5627434" imgH="1828177" progId="Word.Document.8">
                  <p:embed/>
                  <p:pic>
                    <p:nvPicPr>
                      <p:cNvPr id="0" name="Object 2"/>
                      <p:cNvPicPr>
                        <a:picLocks noChangeAspect="1" noChangeArrowheads="1"/>
                      </p:cNvPicPr>
                      <p:nvPr/>
                    </p:nvPicPr>
                    <p:blipFill>
                      <a:blip r:embed="rId5"/>
                      <a:srcRect/>
                      <a:stretch>
                        <a:fillRect/>
                      </a:stretch>
                    </p:blipFill>
                    <p:spPr bwMode="auto">
                      <a:xfrm>
                        <a:off x="228600" y="1836911"/>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6" name="Slide Number Placeholder 5"/>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43</a:t>
            </a:fld>
            <a:endParaRPr lang="en-US" dirty="0">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0" y="-71454"/>
            <a:ext cx="9144000" cy="1143000"/>
          </a:xfrm>
        </p:spPr>
        <p:txBody>
          <a:bodyPr/>
          <a:lstStyle/>
          <a:p>
            <a:r>
              <a:rPr lang="en-US" dirty="0" smtClean="0"/>
              <a:t>Fiber to the Home (e.g.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(PAN)</a:t>
            </a:r>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2" name="Slide Number Placeholder 51"/>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53" name="Footer Placeholder 52"/>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Rectangle 2"/>
          <p:cNvSpPr/>
          <p:nvPr/>
        </p:nvSpPr>
        <p:spPr bwMode="auto">
          <a:xfrm>
            <a:off x="6261111" y="4869160"/>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endParaRPr kumimoji="0" lang="en-US" sz="1600" b="1" i="0" u="none" strike="noStrike" cap="none" normalizeH="0" baseline="0" dirty="0" smtClean="0">
              <a:ln>
                <a:noFill/>
              </a:ln>
              <a:solidFill>
                <a:srgbClr val="800000"/>
              </a:solidFill>
              <a:effectLst/>
              <a:latin typeface="Comic Sans MS" pitchFamily="66" charset="0"/>
            </a:endParaRPr>
          </a:p>
        </p:txBody>
      </p:sp>
      <p:cxnSp>
        <p:nvCxnSpPr>
          <p:cNvPr id="11" name="Straight Arrow Connector 10"/>
          <p:cNvCxnSpPr/>
          <p:nvPr/>
        </p:nvCxnSpPr>
        <p:spPr bwMode="auto">
          <a:xfrm flipH="1">
            <a:off x="5311179" y="5013176"/>
            <a:ext cx="989013" cy="0"/>
          </a:xfrm>
          <a:prstGeom prst="straightConnector1">
            <a:avLst/>
          </a:prstGeom>
          <a:noFill/>
          <a:ln w="25400" cap="flat" cmpd="sng" algn="ctr">
            <a:solidFill>
              <a:srgbClr val="800000"/>
            </a:solidFill>
            <a:prstDash val="solid"/>
            <a:round/>
            <a:headEnd type="none" w="med" len="med"/>
            <a:tailEnd type="arrow"/>
          </a:ln>
          <a:effectLst/>
        </p:spPr>
      </p:cxnSp>
      <p:sp>
        <p:nvSpPr>
          <p:cNvPr id="12" name="Rectangle 11"/>
          <p:cNvSpPr/>
          <p:nvPr/>
        </p:nvSpPr>
        <p:spPr bwMode="auto">
          <a:xfrm>
            <a:off x="8072469" y="2285992"/>
            <a:ext cx="1071531" cy="33973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homes</a:t>
            </a:r>
            <a:endParaRPr kumimoji="0" lang="en-US" sz="1600" b="0" i="0" u="none" strike="noStrike" cap="none" normalizeH="0" baseline="0" dirty="0" smtClean="0">
              <a:ln>
                <a:noFill/>
              </a:ln>
              <a:solidFill>
                <a:schemeClr val="tx1"/>
              </a:solidFill>
              <a:effectLst/>
              <a:latin typeface="Comic Sans MS" pitchFamily="66" charset="0"/>
            </a:endParaRPr>
          </a:p>
        </p:txBody>
      </p:sp>
      <p:cxnSp>
        <p:nvCxnSpPr>
          <p:cNvPr id="16" name="Straight Arrow Connector 15"/>
          <p:cNvCxnSpPr>
            <a:stCxn id="12" idx="0"/>
          </p:cNvCxnSpPr>
          <p:nvPr/>
        </p:nvCxnSpPr>
        <p:spPr bwMode="auto">
          <a:xfrm flipH="1" flipV="1">
            <a:off x="7896244" y="1381912"/>
            <a:ext cx="711991" cy="904080"/>
          </a:xfrm>
          <a:prstGeom prst="straightConnector1">
            <a:avLst/>
          </a:prstGeom>
          <a:no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8039120" y="2387601"/>
            <a:ext cx="213120" cy="66675"/>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2" idx="2"/>
          </p:cNvCxnSpPr>
          <p:nvPr/>
        </p:nvCxnSpPr>
        <p:spPr bwMode="auto">
          <a:xfrm flipH="1">
            <a:off x="8145680" y="2625726"/>
            <a:ext cx="462555" cy="803274"/>
          </a:xfrm>
          <a:prstGeom prst="straightConnector1">
            <a:avLst/>
          </a:prstGeom>
          <a:no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6" name="Rectangle 3"/>
          <p:cNvSpPr>
            <a:spLocks noGrp="1" noChangeArrowheads="1"/>
          </p:cNvSpPr>
          <p:nvPr>
            <p:ph idx="1"/>
          </p:nvPr>
        </p:nvSpPr>
        <p:spPr/>
        <p:txBody>
          <a:bodyPr/>
          <a:lstStyle/>
          <a:p>
            <a:pPr eaLnBrk="1" hangingPunct="1"/>
            <a:r>
              <a:rPr lang="en-US" sz="2800" dirty="0" smtClean="0"/>
              <a:t>An application of </a:t>
            </a:r>
            <a:r>
              <a:rPr lang="en-US" sz="2800" dirty="0" err="1" smtClean="0"/>
              <a:t>omni</a:t>
            </a:r>
            <a:r>
              <a:rPr lang="en-US" sz="2800" dirty="0" smtClean="0"/>
              <a:t>-directional wireless communications to provide high-speed communications among a number of computers located in close proximity.</a:t>
            </a:r>
          </a:p>
          <a:p>
            <a:pPr eaLnBrk="1" hangingPunct="1"/>
            <a:r>
              <a:rPr lang="en-US" sz="2800" dirty="0" smtClean="0"/>
              <a:t>In 1996 FCC in US announced its intentions to make 350 MHz of spectrum in the 5.15 to 5.35 GHz and 5.725 to 5.825 GHz bands available for unlicensed use in LAN applications.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rgbClr val="800000"/>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rgbClr val="800000"/>
                </a:solidFill>
              </a:rPr>
              <a:t>Wide Area Wireless Access: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4G LTE)</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8842" name="Clip" r:id="rId4" imgW="819000" imgH="847800" progId="">
                    <p:embed/>
                  </p:oleObj>
                </mc:Choice>
                <mc:Fallback>
                  <p:oleObj name="Clip" r:id="rId4" imgW="819000" imgH="8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8843" name="Clip" r:id="rId6" imgW="1266840" imgH="1200240" progId="">
                    <p:embed/>
                  </p:oleObj>
                </mc:Choice>
                <mc:Fallback>
                  <p:oleObj name="Clip" r:id="rId6" imgW="1266840" imgH="1200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44" name="Clip" r:id="rId8" imgW="819000" imgH="847800" progId="">
                    <p:embed/>
                  </p:oleObj>
                </mc:Choice>
                <mc:Fallback>
                  <p:oleObj name="Clip" r:id="rId8" imgW="819000" imgH="84780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45" name="Clip" r:id="rId9" imgW="1266840" imgH="1200240" progId="">
                    <p:embed/>
                  </p:oleObj>
                </mc:Choice>
                <mc:Fallback>
                  <p:oleObj name="Clip" r:id="rId9" imgW="1266840" imgH="1200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46" name="Clip" r:id="rId10" imgW="819000" imgH="847800" progId="">
                    <p:embed/>
                  </p:oleObj>
                </mc:Choice>
                <mc:Fallback>
                  <p:oleObj name="Clip" r:id="rId10" imgW="819000" imgH="847800"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47" name="Clip" r:id="rId11" imgW="1266840" imgH="1200240" progId="">
                    <p:embed/>
                  </p:oleObj>
                </mc:Choice>
                <mc:Fallback>
                  <p:oleObj name="Clip" r:id="rId11" imgW="1266840" imgH="1200240"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48" name="Clip" r:id="rId12" imgW="819000" imgH="847800" progId="">
                    <p:embed/>
                  </p:oleObj>
                </mc:Choice>
                <mc:Fallback>
                  <p:oleObj name="Clip" r:id="rId12" imgW="819000" imgH="84780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49" name="Clip" r:id="rId13" imgW="1266840" imgH="1200240" progId="">
                    <p:embed/>
                  </p:oleObj>
                </mc:Choice>
                <mc:Fallback>
                  <p:oleObj name="Clip" r:id="rId13" imgW="1266840" imgH="1200240" progId="">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4" name="Slide Number Placeholder 73"/>
          <p:cNvSpPr>
            <a:spLocks noGrp="1"/>
          </p:cNvSpPr>
          <p:nvPr>
            <p:ph type="sldNum" sz="quarter" idx="11"/>
          </p:nvPr>
        </p:nvSpPr>
        <p:spPr>
          <a:xfrm>
            <a:off x="8194675" y="6480720"/>
            <a:ext cx="914400" cy="404664"/>
          </a:xfrm>
        </p:spPr>
        <p:txBody>
          <a:bodyPr/>
          <a:lstStyle/>
          <a:p>
            <a:pPr>
              <a:defRPr/>
            </a:pPr>
            <a:fld id="{B708865F-D8BA-461E-B4C5-2BCB82877216}" type="slidenum">
              <a:rPr lang="en-US" smtClean="0">
                <a:latin typeface="Comic Sans MS" pitchFamily="66" charset="0"/>
              </a:rPr>
              <a:pPr>
                <a:defRPr/>
              </a:pPr>
              <a:t>47</a:t>
            </a:fld>
            <a:endParaRPr lang="en-US" dirty="0">
              <a:latin typeface="Comic Sans MS" pitchFamily="66" charset="0"/>
            </a:endParaRPr>
          </a:p>
        </p:txBody>
      </p:sp>
      <p:sp>
        <p:nvSpPr>
          <p:cNvPr id="75" name="Footer Placeholder 74"/>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rgbClr val="0033CC"/>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9824" name="Clip" r:id="rId4" imgW="819000" imgH="847800" progId="">
                    <p:embed/>
                  </p:oleObj>
                </mc:Choice>
                <mc:Fallback>
                  <p:oleObj name="Clip" r:id="rId4" imgW="819000" imgH="8478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9825" name="Clip" r:id="rId6" imgW="1266840" imgH="1200240" progId="">
                    <p:embed/>
                  </p:oleObj>
                </mc:Choice>
                <mc:Fallback>
                  <p:oleObj name="Clip" r:id="rId6" imgW="1266840" imgH="12002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826" name="Clip" r:id="rId8" imgW="819000" imgH="847800" progId="">
                    <p:embed/>
                  </p:oleObj>
                </mc:Choice>
                <mc:Fallback>
                  <p:oleObj name="Clip" r:id="rId8" imgW="819000" imgH="8478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827" name="Clip" r:id="rId9" imgW="1266840" imgH="1200240" progId="">
                    <p:embed/>
                  </p:oleObj>
                </mc:Choice>
                <mc:Fallback>
                  <p:oleObj name="Clip" r:id="rId9" imgW="1266840" imgH="12002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rPr>
              <a:t>point</a:t>
            </a: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rPr>
              <a:t>laptops</a:t>
            </a:r>
          </a:p>
        </p:txBody>
      </p:sp>
      <p:sp>
        <p:nvSpPr>
          <p:cNvPr id="11280" name="Text Box 15"/>
          <p:cNvSpPr txBox="1">
            <a:spLocks noChangeArrowheads="1"/>
          </p:cNvSpPr>
          <p:nvPr/>
        </p:nvSpPr>
        <p:spPr bwMode="auto">
          <a:xfrm>
            <a:off x="3613150" y="4498975"/>
            <a:ext cx="1089025" cy="701675"/>
          </a:xfrm>
          <a:prstGeom prst="rect">
            <a:avLst/>
          </a:prstGeom>
          <a:noFill/>
          <a:ln w="9525">
            <a:noFill/>
            <a:miter lim="800000"/>
            <a:headEnd/>
            <a:tailEnd/>
          </a:ln>
        </p:spPr>
        <p:txBody>
          <a:bodyPr wrap="none">
            <a:spAutoFit/>
          </a:bodyPr>
          <a:lstStyle/>
          <a:p>
            <a:pPr algn="r"/>
            <a:r>
              <a:rPr lang="en-US" sz="2000" dirty="0">
                <a:solidFill>
                  <a:srgbClr val="800000"/>
                </a:solidFill>
                <a:latin typeface="Comic Sans MS" pitchFamily="66" charset="0"/>
              </a:rPr>
              <a:t>router/</a:t>
            </a:r>
          </a:p>
          <a:p>
            <a:pPr algn="r"/>
            <a:r>
              <a:rPr lang="en-US" sz="2000" dirty="0">
                <a:solidFill>
                  <a:srgbClr val="800000"/>
                </a:solidFill>
              </a:rPr>
              <a:t>firewall</a:t>
            </a: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29828" name="Clip" r:id="rId10" imgW="1305000" imgH="1085760" progId="">
                  <p:embed/>
                </p:oleObj>
              </mc:Choice>
              <mc:Fallback>
                <p:oleObj name="Clip" r:id="rId10" imgW="1305000" imgH="1085760"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29829" name="Clip" r:id="rId12" imgW="1305000" imgH="1085760" progId="">
                  <p:embed/>
                </p:oleObj>
              </mc:Choice>
              <mc:Fallback>
                <p:oleObj name="Clip" r:id="rId12" imgW="1305000" imgH="1085760" progId="">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25400">
            <a:solidFill>
              <a:srgbClr val="800000"/>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cable</a:t>
            </a:r>
          </a:p>
          <a:p>
            <a:pPr algn="ctr"/>
            <a:r>
              <a:rPr lang="en-US" sz="2000" dirty="0">
                <a:solidFill>
                  <a:srgbClr val="800000"/>
                </a:solidFill>
              </a:rPr>
              <a:t>modem</a:t>
            </a: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25400">
            <a:solidFill>
              <a:srgbClr val="990033"/>
            </a:solidFill>
            <a:round/>
            <a:headEnd/>
            <a:tailEnd type="triangle" w="med" len="med"/>
          </a:ln>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25400">
            <a:solidFill>
              <a:srgbClr val="990033"/>
            </a:solidFill>
            <a:round/>
            <a:headEnd/>
            <a:tailEnd type="triangle" w="med" len="med"/>
          </a:ln>
        </p:spPr>
        <p:txBody>
          <a:bodyPr/>
          <a:lstStyle/>
          <a:p>
            <a:endParaRPr lang="en-US"/>
          </a:p>
        </p:txBody>
      </p:sp>
      <p:sp>
        <p:nvSpPr>
          <p:cNvPr id="11294" name="Line 44"/>
          <p:cNvSpPr>
            <a:spLocks noChangeShapeType="1"/>
          </p:cNvSpPr>
          <p:nvPr/>
        </p:nvSpPr>
        <p:spPr bwMode="auto">
          <a:xfrm flipV="1">
            <a:off x="4860925" y="5124450"/>
            <a:ext cx="347663" cy="528638"/>
          </a:xfrm>
          <a:prstGeom prst="line">
            <a:avLst/>
          </a:prstGeom>
          <a:noFill/>
          <a:ln w="25400">
            <a:solidFill>
              <a:srgbClr val="990033"/>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2" name="Slide Number Placeholder 81"/>
          <p:cNvSpPr>
            <a:spLocks noGrp="1"/>
          </p:cNvSpPr>
          <p:nvPr>
            <p:ph type="sldNum" sz="quarter" idx="11"/>
          </p:nvPr>
        </p:nvSpPr>
        <p:spPr>
          <a:xfrm>
            <a:off x="8194675" y="6453336"/>
            <a:ext cx="914400" cy="288032"/>
          </a:xfrm>
        </p:spPr>
        <p:txBody>
          <a:bodyPr/>
          <a:lstStyle/>
          <a:p>
            <a:pPr>
              <a:defRPr/>
            </a:pPr>
            <a:fld id="{B708865F-D8BA-461E-B4C5-2BCB82877216}" type="slidenum">
              <a:rPr lang="en-US" smtClean="0">
                <a:latin typeface="Comic Sans MS" pitchFamily="66" charset="0"/>
              </a:rPr>
              <a:pPr>
                <a:defRPr/>
              </a:pPr>
              <a:t>49</a:t>
            </a:fld>
            <a:endParaRPr lang="en-US" dirty="0">
              <a:latin typeface="Comic Sans MS" pitchFamily="66" charset="0"/>
            </a:endParaRPr>
          </a:p>
        </p:txBody>
      </p:sp>
      <p:sp>
        <p:nvSpPr>
          <p:cNvPr id="83" name="Footer Placeholder 82"/>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interference 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rgbClr val="800000"/>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a:t>
            </a:r>
            <a:r>
              <a:rPr lang="en-US" dirty="0" smtClean="0">
                <a:solidFill>
                  <a:srgbClr val="800000"/>
                </a:solidFill>
              </a:rPr>
              <a:t> HFC </a:t>
            </a:r>
            <a:r>
              <a:rPr lang="en-US" dirty="0" smtClean="0"/>
              <a:t>(Hybrid Fiber-Coax)</a:t>
            </a:r>
          </a:p>
          <a:p>
            <a:pPr lvl="1" eaLnBrk="1" hangingPunct="1"/>
            <a:r>
              <a:rPr lang="en-US" dirty="0" smtClean="0"/>
              <a:t>FDM and asymmetric channel capacities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solidFill>
                  <a:srgbClr val="800000"/>
                </a:solidFill>
              </a:rPr>
              <a:t>Wavelength Division Multiplexing </a:t>
            </a:r>
            <a:r>
              <a:rPr lang="en-US" sz="2400" dirty="0" smtClean="0"/>
              <a:t>of light</a:t>
            </a:r>
          </a:p>
          <a:p>
            <a:pPr lvl="1" eaLnBrk="1" hangingPunct="1"/>
            <a:r>
              <a:rPr lang="en-US" sz="2400" dirty="0" smtClean="0"/>
              <a:t>Very High Capacities</a:t>
            </a:r>
          </a:p>
          <a:p>
            <a:pPr lvl="1" eaLnBrk="1" hangingPunct="1"/>
            <a:r>
              <a:rPr lang="en-US" sz="2400" dirty="0" smtClean="0"/>
              <a:t>Three standard wavelengths</a:t>
            </a:r>
          </a:p>
          <a:p>
            <a:pPr lvl="1" eaLnBrk="1" hangingPunct="1"/>
            <a:r>
              <a:rPr lang="en-US" sz="2400" dirty="0" smtClean="0"/>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solidFill>
                  <a:srgbClr val="800000"/>
                </a:solidFill>
              </a:rPr>
              <a:t>Local loop connection </a:t>
            </a:r>
            <a:r>
              <a:rPr lang="en-US" sz="2800" dirty="0" smtClean="0"/>
              <a:t>to central telephone exchange was twisted pair.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rgbClr val="800000"/>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6" name="Rectangle 3"/>
          <p:cNvSpPr txBox="1">
            <a:spLocks noChangeArrowheads="1"/>
          </p:cNvSpPr>
          <p:nvPr/>
        </p:nvSpPr>
        <p:spPr bwMode="auto">
          <a:xfrm>
            <a:off x="467544"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783928" y="3284984"/>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Rectangle 2"/>
          <p:cNvSpPr/>
          <p:nvPr/>
        </p:nvSpPr>
        <p:spPr bwMode="auto">
          <a:xfrm>
            <a:off x="6876256" y="4519885"/>
            <a:ext cx="1634480" cy="421283"/>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Comic Sans MS" pitchFamily="66" charset="0"/>
              </a:rPr>
              <a:t>Obsolete</a:t>
            </a:r>
          </a:p>
        </p:txBody>
      </p:sp>
      <p:cxnSp>
        <p:nvCxnSpPr>
          <p:cNvPr id="11" name="Straight Arrow Connector 10"/>
          <p:cNvCxnSpPr/>
          <p:nvPr/>
        </p:nvCxnSpPr>
        <p:spPr bwMode="auto">
          <a:xfrm flipH="1">
            <a:off x="5658726" y="4730526"/>
            <a:ext cx="1440160" cy="349276"/>
          </a:xfrm>
          <a:prstGeom prst="straightConnector1">
            <a:avLst/>
          </a:prstGeom>
          <a:noFill/>
          <a:ln w="25400" cap="flat" cmpd="sng" algn="ctr">
            <a:solidFill>
              <a:srgbClr val="80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6413"/>
            <a:ext cx="8229600" cy="1322387"/>
          </a:xfrm>
        </p:spPr>
        <p:txBody>
          <a:bodyPr/>
          <a:lstStyle/>
          <a:p>
            <a:pPr eaLnBrk="1" hangingPunct="1">
              <a:defRPr/>
            </a:pPr>
            <a:r>
              <a:rPr kumimoji="1" lang="en-US" dirty="0">
                <a:ea typeface="+mj-ea"/>
                <a:cs typeface="+mj-cs"/>
              </a:rPr>
              <a:t>Twisted </a:t>
            </a:r>
            <a:r>
              <a:rPr kumimoji="1" lang="en-US" dirty="0" smtClean="0">
                <a:ea typeface="+mj-ea"/>
                <a:cs typeface="+mj-cs"/>
              </a:rPr>
              <a:t>Pair</a:t>
            </a:r>
            <a:br>
              <a:rPr kumimoji="1" lang="en-US" dirty="0" smtClean="0">
                <a:ea typeface="+mj-ea"/>
                <a:cs typeface="+mj-cs"/>
              </a:rPr>
            </a:br>
            <a:r>
              <a:rPr kumimoji="1" lang="en-US" dirty="0" smtClean="0">
                <a:solidFill>
                  <a:schemeClr val="tx1"/>
                </a:solidFill>
                <a:effectLst>
                  <a:outerShdw blurRad="38100" dist="38100" dir="2700000" algn="tl">
                    <a:srgbClr val="000000">
                      <a:alpha val="43137"/>
                    </a:srgbClr>
                  </a:outerShdw>
                </a:effectLst>
                <a:ea typeface="+mj-ea"/>
                <a:cs typeface="+mj-cs"/>
              </a:rPr>
              <a:t>Transmission </a:t>
            </a:r>
            <a:r>
              <a:rPr kumimoji="1" lang="en-US" dirty="0">
                <a:solidFill>
                  <a:schemeClr val="tx1"/>
                </a:solidFill>
                <a:effectLst>
                  <a:outerShdw blurRad="38100" dist="38100" dir="2700000" algn="tl">
                    <a:srgbClr val="000000">
                      <a:alpha val="43137"/>
                    </a:srgbClr>
                  </a:outerShdw>
                </a:effectLst>
                <a:ea typeface="+mj-ea"/>
                <a:cs typeface="+mj-cs"/>
              </a:rPr>
              <a:t>Characteristics</a:t>
            </a:r>
          </a:p>
        </p:txBody>
      </p:sp>
      <p:graphicFrame>
        <p:nvGraphicFramePr>
          <p:cNvPr id="6" name="Diagram 5"/>
          <p:cNvGraphicFramePr/>
          <p:nvPr>
            <p:extLst>
              <p:ext uri="{D42A27DB-BD31-4B8C-83A1-F6EECF244321}">
                <p14:modId xmlns:p14="http://schemas.microsoft.com/office/powerpoint/2010/main" val="2332451254"/>
              </p:ext>
            </p:extLst>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6"/>
          <p:cNvSpPr txBox="1">
            <a:spLocks noChangeArrowheads="1"/>
          </p:cNvSpPr>
          <p:nvPr/>
        </p:nvSpPr>
        <p:spPr bwMode="auto">
          <a:xfrm>
            <a:off x="685800" y="4572000"/>
            <a:ext cx="3048000" cy="1938338"/>
          </a:xfrm>
          <a:prstGeom prst="rect">
            <a:avLst/>
          </a:prstGeom>
          <a:noFill/>
          <a:ln w="9525">
            <a:noFill/>
            <a:miter lim="800000"/>
            <a:headEnd/>
            <a:tailEnd/>
          </a:ln>
        </p:spPr>
        <p:txBody>
          <a:bodyPr>
            <a:prstTxWarp prst="textNoShape">
              <a:avLst/>
            </a:prstTxWarp>
            <a:spAutoFit/>
          </a:bodyPr>
          <a:lstStyle/>
          <a:p>
            <a:r>
              <a:rPr kumimoji="1" lang="en-US" sz="3200" dirty="0"/>
              <a:t>susceptible to interference and noise</a:t>
            </a:r>
          </a:p>
          <a:p>
            <a:endParaRPr lang="en-US" dirty="0"/>
          </a:p>
        </p:txBody>
      </p:sp>
      <p:sp>
        <p:nvSpPr>
          <p:cNvPr id="2" name="Footer Placeholder 1"/>
          <p:cNvSpPr>
            <a:spLocks noGrp="1"/>
          </p:cNvSpPr>
          <p:nvPr>
            <p:ph type="ftr" sz="quarter" idx="10"/>
          </p:nvPr>
        </p:nvSpPr>
        <p:spPr/>
        <p:txBody>
          <a:bodyPr/>
          <a:lstStyle/>
          <a:p>
            <a:pPr>
              <a:defRPr/>
            </a:pPr>
            <a:r>
              <a:rPr lang="en-US" smtClean="0"/>
              <a:t>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7" name="Rectangle 6"/>
          <p:cNvSpPr>
            <a:spLocks noChangeArrowheads="1"/>
          </p:cNvSpPr>
          <p:nvPr/>
        </p:nvSpPr>
        <p:spPr bwMode="auto">
          <a:xfrm>
            <a:off x="7751182"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extLst>
      <p:ext uri="{BB962C8B-B14F-4D97-AF65-F5344CB8AC3E}">
        <p14:creationId xmlns:p14="http://schemas.microsoft.com/office/powerpoint/2010/main" val="384968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3185</TotalTime>
  <Words>2613</Words>
  <Application>Microsoft Office PowerPoint</Application>
  <PresentationFormat>On-screen Show (4:3)</PresentationFormat>
  <Paragraphs>596</Paragraphs>
  <Slides>51</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vt:lpstr>
      <vt:lpstr>Twisted Pair Transmission Characteristics</vt:lpstr>
      <vt:lpstr>10-BASE -T</vt:lpstr>
      <vt:lpstr>“Modern” Twisted Pair</vt:lpstr>
      <vt:lpstr>EIA/TIA 568 and ISO/IEC 11801 Wiring Grades</vt:lpstr>
      <vt:lpstr>EIA/TIA 568 and ISO/IEC 11801 Wiring Grades</vt:lpstr>
      <vt:lpstr>EIA/TIA 568 and ISO/IEC 11801 Wiring Grades</vt:lpstr>
      <vt:lpstr>Category 7/Class F</vt:lpstr>
      <vt:lpstr>Dial-up Modem</vt:lpstr>
      <vt:lpstr>Digital Subscriber Line </vt:lpstr>
      <vt:lpstr>ADSL</vt:lpstr>
      <vt:lpstr>Digital Subscriber Lines </vt:lpstr>
      <vt:lpstr>ADSL</vt:lpstr>
      <vt:lpstr>Digital Subscriber Lines</vt:lpstr>
      <vt:lpstr>Digital Subscriber Line (DSL)</vt:lpstr>
      <vt:lpstr>Comparison of xDSL Alternatives </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PowerPoint Presentation</vt:lpstr>
      <vt:lpstr>Cable Network Architecture: Overview</vt:lpstr>
      <vt:lpstr> Higher Cable Capacities</vt:lpstr>
      <vt:lpstr>Optical Fiber</vt:lpstr>
      <vt:lpstr>Optical Fiber </vt:lpstr>
      <vt:lpstr>Optical Fiber</vt:lpstr>
      <vt:lpstr>Optical Fiber</vt:lpstr>
      <vt:lpstr>Wavelength Division Multiplexing</vt:lpstr>
      <vt:lpstr>Optical Fiber </vt:lpstr>
      <vt:lpstr>Optical Fiber Transmission Modes</vt:lpstr>
      <vt:lpstr>Frequency Utilization  for Fiber Applications </vt:lpstr>
      <vt:lpstr>Fiber to the Home (e.g. FIOS)</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153</cp:revision>
  <dcterms:created xsi:type="dcterms:W3CDTF">2004-01-21T20:05:10Z</dcterms:created>
  <dcterms:modified xsi:type="dcterms:W3CDTF">2012-02-06T22:10:09Z</dcterms:modified>
</cp:coreProperties>
</file>