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5"/>
  </p:notesMasterIdLst>
  <p:handoutMasterIdLst>
    <p:handoutMasterId r:id="rId6"/>
  </p:handoutMasterIdLst>
  <p:sldIdLst>
    <p:sldId id="256" r:id="rId2"/>
    <p:sldId id="368" r:id="rId3"/>
    <p:sldId id="371" r:id="rId4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8000"/>
    <a:srgbClr val="800000"/>
    <a:srgbClr val="990033"/>
    <a:srgbClr val="003366"/>
    <a:srgbClr val="CC00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 varScale="1">
        <p:scale>
          <a:sx n="65" d="100"/>
          <a:sy n="65" d="100"/>
        </p:scale>
        <p:origin x="-1445" y="-8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1/8/2013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802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1/8/2013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570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 </a:t>
            </a:r>
            <a:r>
              <a:rPr lang="en-US" dirty="0" smtClean="0">
                <a:solidFill>
                  <a:srgbClr val="800000"/>
                </a:solidFill>
              </a:rPr>
              <a:t>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solidFill>
                  <a:srgbClr val="800000"/>
                </a:solidFill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 </a:t>
            </a:r>
            <a:r>
              <a:rPr lang="en-US" dirty="0" smtClean="0">
                <a:solidFill>
                  <a:srgbClr val="800000"/>
                </a:solidFill>
              </a:rPr>
              <a:t>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2288842"/>
            <a:ext cx="8462993" cy="2076262"/>
          </a:xfrm>
        </p:spPr>
        <p:txBody>
          <a:bodyPr/>
          <a:lstStyle/>
          <a:p>
            <a:pPr>
              <a:defRPr/>
            </a:pP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Course Objectives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915816" y="5686898"/>
            <a:ext cx="6005513" cy="105447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Spring </a:t>
            </a:r>
            <a:r>
              <a:rPr lang="en-US" sz="2800" smtClean="0"/>
              <a:t>2013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024" y="1052736"/>
            <a:ext cx="8820472" cy="4800600"/>
          </a:xfrm>
        </p:spPr>
        <p:txBody>
          <a:bodyPr/>
          <a:lstStyle/>
          <a:p>
            <a:pPr marL="569913" indent="-569913">
              <a:buNone/>
            </a:pPr>
            <a:r>
              <a:rPr lang="en-US" dirty="0" smtClean="0"/>
              <a:t>1. To understand modern computer network </a:t>
            </a:r>
            <a:r>
              <a:rPr lang="en-US" dirty="0"/>
              <a:t>architectures from a </a:t>
            </a:r>
            <a:r>
              <a:rPr lang="en-US" dirty="0">
                <a:solidFill>
                  <a:srgbClr val="990033"/>
                </a:solidFill>
                <a:latin typeface="Comic Sans MS" pitchFamily="66" charset="0"/>
              </a:rPr>
              <a:t>design</a:t>
            </a:r>
            <a:r>
              <a:rPr lang="en-US" dirty="0"/>
              <a:t> and </a:t>
            </a:r>
            <a:r>
              <a:rPr lang="en-US" dirty="0">
                <a:solidFill>
                  <a:srgbClr val="990033"/>
                </a:solidFill>
                <a:latin typeface="Comic Sans MS" pitchFamily="66" charset="0"/>
              </a:rPr>
              <a:t>performance</a:t>
            </a:r>
            <a:r>
              <a:rPr lang="en-US" dirty="0"/>
              <a:t> perspective</a:t>
            </a:r>
            <a:r>
              <a:rPr lang="en-US" dirty="0" smtClean="0"/>
              <a:t>.</a:t>
            </a:r>
          </a:p>
          <a:p>
            <a:pPr marL="569913" indent="-569913">
              <a:buNone/>
            </a:pPr>
            <a:r>
              <a:rPr lang="en-US" dirty="0" smtClean="0"/>
              <a:t>2. </a:t>
            </a:r>
            <a:r>
              <a:rPr lang="en-US" dirty="0"/>
              <a:t>To introduce </a:t>
            </a:r>
            <a:r>
              <a:rPr lang="en-US" dirty="0" smtClean="0"/>
              <a:t>concepts in </a:t>
            </a:r>
            <a:r>
              <a:rPr lang="en-US" dirty="0"/>
              <a:t>wide-area networks (WANs), local area networks (</a:t>
            </a:r>
            <a:r>
              <a:rPr lang="en-US" dirty="0" smtClean="0"/>
              <a:t>LANs), Wireless </a:t>
            </a:r>
            <a:r>
              <a:rPr lang="en-US" dirty="0"/>
              <a:t>LANs (WLANs</a:t>
            </a:r>
            <a:r>
              <a:rPr lang="en-US" dirty="0" smtClean="0"/>
              <a:t>) and Wireless Sensor Networks (WSNs).</a:t>
            </a:r>
            <a:endParaRPr lang="en-US" dirty="0"/>
          </a:p>
          <a:p>
            <a:pPr marL="515938" indent="-515938">
              <a:buNone/>
            </a:pPr>
            <a:r>
              <a:rPr lang="en-US" dirty="0" smtClean="0"/>
              <a:t>3. To learn to abstract network   components.</a:t>
            </a:r>
          </a:p>
          <a:p>
            <a:pPr marL="0" indent="0">
              <a:buNone/>
            </a:pPr>
            <a:r>
              <a:rPr lang="en-US" dirty="0" smtClean="0"/>
              <a:t>4. To clarify networking terminology.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 </a:t>
            </a:r>
            <a:r>
              <a:rPr lang="en-US" dirty="0" smtClean="0">
                <a:solidFill>
                  <a:srgbClr val="800000"/>
                </a:solidFill>
              </a:rPr>
              <a:t>Course Objectives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20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95400"/>
            <a:ext cx="8712968" cy="4800600"/>
          </a:xfrm>
        </p:spPr>
        <p:txBody>
          <a:bodyPr/>
          <a:lstStyle/>
          <a:p>
            <a:pPr marL="569913" indent="-569913">
              <a:buNone/>
            </a:pPr>
            <a:r>
              <a:rPr lang="en-US" dirty="0"/>
              <a:t>5</a:t>
            </a:r>
            <a:r>
              <a:rPr lang="en-US" dirty="0" smtClean="0"/>
              <a:t>. To </a:t>
            </a:r>
            <a:r>
              <a:rPr lang="en-US" dirty="0"/>
              <a:t>provide an opportunity to do </a:t>
            </a:r>
            <a:r>
              <a:rPr lang="en-US" dirty="0">
                <a:solidFill>
                  <a:srgbClr val="008000"/>
                </a:solidFill>
              </a:rPr>
              <a:t>network programming </a:t>
            </a:r>
            <a:r>
              <a:rPr lang="en-US" dirty="0"/>
              <a:t>using TCP/IP.</a:t>
            </a:r>
          </a:p>
          <a:p>
            <a:pPr marL="569913" indent="-569913">
              <a:buNone/>
            </a:pPr>
            <a:r>
              <a:rPr lang="en-US" dirty="0"/>
              <a:t>6</a:t>
            </a:r>
            <a:r>
              <a:rPr lang="en-US" dirty="0" smtClean="0"/>
              <a:t>. </a:t>
            </a:r>
            <a:r>
              <a:rPr lang="en-US" dirty="0"/>
              <a:t>To </a:t>
            </a:r>
            <a:r>
              <a:rPr lang="en-US" dirty="0" smtClean="0"/>
              <a:t>expose students to emerging technologies and their potential impact.</a:t>
            </a:r>
          </a:p>
          <a:p>
            <a:pPr marL="569913" indent="-569913">
              <a:buNone/>
            </a:pPr>
            <a:r>
              <a:rPr lang="en-US" dirty="0"/>
              <a:t>7</a:t>
            </a:r>
            <a:r>
              <a:rPr lang="en-US" dirty="0" smtClean="0"/>
              <a:t>. To better understand experimental methods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0033CC"/>
                </a:solidFill>
              </a:rPr>
              <a:t>performance measurement </a:t>
            </a:r>
            <a:r>
              <a:rPr lang="en-US" dirty="0" smtClean="0"/>
              <a:t>in </a:t>
            </a:r>
            <a:r>
              <a:rPr lang="en-US" dirty="0" smtClean="0"/>
              <a:t>computer systems/networks.</a:t>
            </a:r>
          </a:p>
          <a:p>
            <a:pPr marL="569913" indent="-569913">
              <a:buNone/>
            </a:pPr>
            <a:r>
              <a:rPr lang="en-US" dirty="0"/>
              <a:t>8</a:t>
            </a:r>
            <a:r>
              <a:rPr lang="en-US" dirty="0" smtClean="0"/>
              <a:t>. To grasp the current directions of computer networking research.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 </a:t>
            </a:r>
            <a:r>
              <a:rPr lang="en-US" dirty="0" smtClean="0">
                <a:solidFill>
                  <a:srgbClr val="800000"/>
                </a:solidFill>
              </a:rPr>
              <a:t>Course Objectives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30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2825</TotalTime>
  <Words>130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Revised_Master</vt:lpstr>
      <vt:lpstr> Course Objectives  </vt:lpstr>
      <vt:lpstr>Course Objectives</vt:lpstr>
      <vt:lpstr>Course Objectives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123</cp:revision>
  <dcterms:created xsi:type="dcterms:W3CDTF">2004-01-21T20:05:10Z</dcterms:created>
  <dcterms:modified xsi:type="dcterms:W3CDTF">2013-01-09T00:18:57Z</dcterms:modified>
</cp:coreProperties>
</file>