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71480" autoAdjust="0"/>
  </p:normalViewPr>
  <p:slideViewPr>
    <p:cSldViewPr>
      <p:cViewPr>
        <p:scale>
          <a:sx n="100" d="100"/>
          <a:sy n="100" d="100"/>
        </p:scale>
        <p:origin x="-594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D87ED-454B-41BC-BFF6-05A58E4B1C56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DF146-450F-4846-AEA2-FE276EE83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5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Enterprise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Mesh networks, self-configuration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Home Network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Small, couple devices, usually just have a single base station in an arbitrary location near internet connection. 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Should there be more thought into these networks?  Do they need to be designed similarly to enterprise networks?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F146-450F-4846-AEA2-FE276EE839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12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houses,</a:t>
            </a:r>
            <a:r>
              <a:rPr lang="en-US" baseline="0" dirty="0" smtClean="0"/>
              <a:t> two in the US, one in the UK</a:t>
            </a:r>
          </a:p>
          <a:p>
            <a:r>
              <a:rPr lang="en-US" baseline="0" dirty="0" smtClean="0"/>
              <a:t>6 Wireless Nodes (</a:t>
            </a:r>
            <a:r>
              <a:rPr lang="en-US" baseline="0" dirty="0" err="1" smtClean="0"/>
              <a:t>Netgear</a:t>
            </a:r>
            <a:r>
              <a:rPr lang="en-US" baseline="0" dirty="0" smtClean="0"/>
              <a:t> Ma701, 802.11b cards) for 802.11a (</a:t>
            </a:r>
            <a:r>
              <a:rPr lang="en-US" baseline="0" dirty="0" err="1" smtClean="0"/>
              <a:t>NetGear</a:t>
            </a:r>
            <a:r>
              <a:rPr lang="en-US" baseline="0" dirty="0" smtClean="0"/>
              <a:t> WAG511 </a:t>
            </a:r>
            <a:r>
              <a:rPr lang="en-US" baseline="0" dirty="0" err="1" smtClean="0"/>
              <a:t>Bardbus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Put in locations where consumer devices may be found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Each node joins an ad-hoc network which is at least 5 channels away from the next nearest occupied channel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300 probes, 2 per second, for 150 seconds  (2.5 minutes.  A longer test was done and indicated the 2.5 minute test was a good representation)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Link layer re-transmissions were disabled for this study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**Only small changes in Antenna Orientation and Location</a:t>
            </a: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IV = Independent Variable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DV = Dependent Variable 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Find the changes in packet loss and measure the quality of a home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F146-450F-4846-AEA2-FE276EE839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1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Bars,</a:t>
            </a:r>
            <a:r>
              <a:rPr lang="en-US" baseline="0" dirty="0" smtClean="0"/>
              <a:t> Black = Good (no loss)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 3-&gt;4  and 4-&gt;3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expected in most cases link loss was higher when the bit rate was higher and lower loss when power increased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Results indicate there is some loss to expected in home networks, not all loss can be eliminated by finding the right balance between power and rate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-Small changes in orientation and location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-Several reasons why nodes may not be able to communicate..  Multi-path fading and signal attenuation for example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-Interestingly enough however, even the small changes in antenna orientation can make huge differences in loss, exact node placement must be a key contributor to performance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-“randomly” selecting the location of a node will not ensure its connectivity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F146-450F-4846-AEA2-FE276EE839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11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Within reason.. If you are really far away from a node, then yes, there will be no signal and lots of loss.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Not too much of an effect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More importantly, the physical obstacles that fall between nodes as a result of their placement tend to determine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F146-450F-4846-AEA2-FE276EE839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11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</a:t>
            </a:r>
            <a:r>
              <a:rPr lang="en-US" baseline="0" dirty="0" smtClean="0"/>
              <a:t> out that while there is a difference in loss rate, that is basically to be expected.  What is interesting is the continuation of asymmetric loss rates at any rate/power.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Mention the same thing happens with 802.11a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F146-450F-4846-AEA2-FE276EE839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11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Microwave didn’t seem to</a:t>
            </a:r>
            <a:r>
              <a:rPr lang="en-US" baseline="0" dirty="0" smtClean="0"/>
              <a:t> do all that much.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did postulate that it could have been a result of the shielding though, another good thing to keep in mind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F146-450F-4846-AEA2-FE276EE839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11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802.11a had basically the same results as 11g, some links </a:t>
            </a:r>
            <a:r>
              <a:rPr lang="en-US" baseline="0" dirty="0" err="1" smtClean="0"/>
              <a:t>lossy</a:t>
            </a:r>
            <a:r>
              <a:rPr lang="en-US" baseline="0" dirty="0" smtClean="0"/>
              <a:t>, some asymmetrically so.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F146-450F-4846-AEA2-FE276EE839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11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r>
              <a:rPr lang="en-US" baseline="0" dirty="0" smtClean="0"/>
              <a:t> Anomaly of 802.11b paper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Distributed Coordination Function</a:t>
            </a:r>
            <a:r>
              <a:rPr lang="en-US" baseline="0" dirty="0" smtClean="0"/>
              <a:t> – Carrier Sense Multiple Access with Collision Detection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slowest host will bog down the entire channel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F146-450F-4846-AEA2-FE276EE839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37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F146-450F-4846-AEA2-FE276EE839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3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4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7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3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Cambria" pitchFamily="18" charset="0"/>
              </a:defRPr>
            </a:lvl1pPr>
            <a:lvl2pPr>
              <a:defRPr sz="2400">
                <a:latin typeface="Cambria" pitchFamily="18" charset="0"/>
              </a:defRPr>
            </a:lvl2pPr>
            <a:lvl3pPr>
              <a:defRPr sz="2200"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7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7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4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4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3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8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3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2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A3FE-1012-403D-AEB9-E6005C4D5623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08113-4DB8-4317-B01F-E5BF180F24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146827" y="6281787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latin typeface="Cambria" pitchFamily="18" charset="0"/>
              </a:rPr>
              <a:t>Doran</a:t>
            </a:r>
          </a:p>
          <a:p>
            <a:pPr algn="ctr"/>
            <a:r>
              <a:rPr lang="en-US" sz="1400" b="1" dirty="0" err="1" smtClean="0">
                <a:latin typeface="Cambria" pitchFamily="18" charset="0"/>
              </a:rPr>
              <a:t>Smestad</a:t>
            </a:r>
            <a:endParaRPr lang="en-US" sz="1400" b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710864" y="6411951"/>
            <a:ext cx="384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odern No. 20" pitchFamily="18" charset="0"/>
                <a:cs typeface="Traditional Arabic" pitchFamily="18" charset="-78"/>
              </a:rPr>
              <a:t>CS4516 – Advanced Computer Networks</a:t>
            </a:r>
            <a:endParaRPr lang="en-US" dirty="0">
              <a:latin typeface="Modern No. 20" pitchFamily="18" charset="0"/>
              <a:cs typeface="Traditional Arabic" pitchFamily="18" charset="-78"/>
            </a:endParaRPr>
          </a:p>
        </p:txBody>
      </p:sp>
      <p:pic>
        <p:nvPicPr>
          <p:cNvPr id="2050" name="Picture 2" descr="C:\Users\doransmestad\Desktop\WPI_Inst_Prim_BLK_Small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50" y="6061840"/>
            <a:ext cx="128221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62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Characterization of 802.11 Wireless Networks in the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and other associated wireless performance measurements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33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Considerations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DFC &amp; CSMA/CA</a:t>
            </a:r>
          </a:p>
          <a:p>
            <a:pPr lvl="1"/>
            <a:r>
              <a:rPr lang="en-US" dirty="0" smtClean="0"/>
              <a:t>Lowest Machine</a:t>
            </a:r>
          </a:p>
          <a:p>
            <a:pPr lvl="1"/>
            <a:r>
              <a:rPr lang="en-US" dirty="0" smtClean="0"/>
              <a:t>Collision Delays</a:t>
            </a:r>
          </a:p>
          <a:p>
            <a:r>
              <a:rPr lang="en-US" dirty="0" smtClean="0"/>
              <a:t>Testing applications (examples)</a:t>
            </a:r>
          </a:p>
          <a:p>
            <a:pPr lvl="1"/>
            <a:r>
              <a:rPr lang="en-US" dirty="0" err="1" smtClean="0"/>
              <a:t>netperf</a:t>
            </a:r>
            <a:endParaRPr lang="en-US" dirty="0" smtClean="0"/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cpperf</a:t>
            </a:r>
            <a:endParaRPr lang="en-US" dirty="0" smtClean="0"/>
          </a:p>
          <a:p>
            <a:pPr lvl="1"/>
            <a:r>
              <a:rPr lang="en-US" dirty="0" err="1" smtClean="0"/>
              <a:t>udpping</a:t>
            </a:r>
            <a:endParaRPr lang="en-US" dirty="0" smtClean="0"/>
          </a:p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Physical </a:t>
            </a:r>
          </a:p>
          <a:p>
            <a:pPr lvl="1"/>
            <a:r>
              <a:rPr lang="en-US" dirty="0" smtClean="0"/>
              <a:t>Antenna Positioning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Considerations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Transmissions 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Rate</a:t>
            </a:r>
          </a:p>
          <a:p>
            <a:r>
              <a:rPr lang="en-US" dirty="0" smtClean="0"/>
              <a:t>Other Layers</a:t>
            </a:r>
          </a:p>
          <a:p>
            <a:pPr lvl="1"/>
            <a:r>
              <a:rPr lang="en-US" dirty="0" smtClean="0"/>
              <a:t>UDP </a:t>
            </a:r>
            <a:r>
              <a:rPr lang="en-US" dirty="0" err="1" smtClean="0"/>
              <a:t>vs</a:t>
            </a:r>
            <a:r>
              <a:rPr lang="en-US" dirty="0" smtClean="0"/>
              <a:t> TCP</a:t>
            </a:r>
          </a:p>
          <a:p>
            <a:pPr lvl="1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Delays in </a:t>
            </a:r>
            <a:r>
              <a:rPr lang="en-US" dirty="0" err="1" smtClean="0"/>
              <a:t>Datalink</a:t>
            </a:r>
            <a:r>
              <a:rPr lang="en-US" dirty="0" smtClean="0"/>
              <a:t> Layer</a:t>
            </a:r>
          </a:p>
          <a:p>
            <a:r>
              <a:rPr lang="en-US" dirty="0" smtClean="0"/>
              <a:t>Care about:</a:t>
            </a:r>
          </a:p>
          <a:p>
            <a:pPr lvl="1"/>
            <a:r>
              <a:rPr lang="en-US" dirty="0" smtClean="0"/>
              <a:t>Packet Loss</a:t>
            </a:r>
          </a:p>
          <a:p>
            <a:pPr lvl="1"/>
            <a:r>
              <a:rPr lang="en-US" dirty="0" smtClean="0"/>
              <a:t>“handling” of slow-clients</a:t>
            </a:r>
          </a:p>
          <a:p>
            <a:pPr lvl="1"/>
            <a:r>
              <a:rPr lang="en-US" dirty="0" smtClean="0"/>
              <a:t>What happens when many clients join?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mbria" pitchFamily="18" charset="0"/>
              </a:rPr>
              <a:t>Characterization Study</a:t>
            </a:r>
          </a:p>
          <a:p>
            <a:pPr lvl="1"/>
            <a:r>
              <a:rPr lang="en-US" sz="2400" dirty="0" smtClean="0">
                <a:latin typeface="Cambria" pitchFamily="18" charset="0"/>
              </a:rPr>
              <a:t>Goals</a:t>
            </a:r>
          </a:p>
          <a:p>
            <a:pPr lvl="1"/>
            <a:r>
              <a:rPr lang="en-US" sz="2400" dirty="0" smtClean="0">
                <a:latin typeface="Cambria" pitchFamily="18" charset="0"/>
              </a:rPr>
              <a:t>Design</a:t>
            </a:r>
          </a:p>
          <a:p>
            <a:pPr lvl="1"/>
            <a:r>
              <a:rPr lang="en-US" sz="2400" dirty="0" smtClean="0">
                <a:latin typeface="Cambria" pitchFamily="18" charset="0"/>
              </a:rPr>
              <a:t>Outcome</a:t>
            </a:r>
          </a:p>
          <a:p>
            <a:endParaRPr lang="en-US" sz="2600" dirty="0"/>
          </a:p>
          <a:p>
            <a:r>
              <a:rPr lang="en-US" sz="2600" dirty="0" smtClean="0">
                <a:latin typeface="Cambria" pitchFamily="18" charset="0"/>
              </a:rPr>
              <a:t>Considerations for Performance</a:t>
            </a:r>
          </a:p>
        </p:txBody>
      </p:sp>
    </p:spTree>
    <p:extLst>
      <p:ext uri="{BB962C8B-B14F-4D97-AF65-F5344CB8AC3E}">
        <p14:creationId xmlns:p14="http://schemas.microsoft.com/office/powerpoint/2010/main" val="22729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Enterprise networks</a:t>
            </a:r>
          </a:p>
          <a:p>
            <a:r>
              <a:rPr lang="en-US" dirty="0" smtClean="0"/>
              <a:t>Characterization of home wireless</a:t>
            </a:r>
          </a:p>
          <a:p>
            <a:endParaRPr lang="en-US" dirty="0" smtClean="0"/>
          </a:p>
          <a:p>
            <a:r>
              <a:rPr lang="en-US" dirty="0" smtClean="0"/>
              <a:t>What interferes with quality?</a:t>
            </a:r>
            <a:endParaRPr lang="en-US" dirty="0"/>
          </a:p>
          <a:p>
            <a:pPr lvl="1"/>
            <a:r>
              <a:rPr lang="en-US" dirty="0" smtClean="0"/>
              <a:t>Construction materials of a house?</a:t>
            </a:r>
          </a:p>
          <a:p>
            <a:pPr lvl="1"/>
            <a:r>
              <a:rPr lang="en-US" dirty="0" smtClean="0"/>
              <a:t>802.11a </a:t>
            </a:r>
            <a:r>
              <a:rPr lang="en-US" dirty="0" err="1" smtClean="0"/>
              <a:t>vs</a:t>
            </a:r>
            <a:r>
              <a:rPr lang="en-US" dirty="0" smtClean="0"/>
              <a:t> 802.11b?</a:t>
            </a:r>
          </a:p>
          <a:p>
            <a:pPr lvl="1"/>
            <a:r>
              <a:rPr lang="en-US" i="1" dirty="0" err="1" smtClean="0"/>
              <a:t>txpower</a:t>
            </a:r>
            <a:r>
              <a:rPr lang="en-US" dirty="0" smtClean="0"/>
              <a:t>?</a:t>
            </a:r>
          </a:p>
          <a:p>
            <a:pPr lvl="1"/>
            <a:r>
              <a:rPr lang="en-US" i="1" dirty="0" err="1" smtClean="0"/>
              <a:t>txrate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Node location?</a:t>
            </a:r>
          </a:p>
          <a:p>
            <a:pPr lvl="1"/>
            <a:r>
              <a:rPr lang="en-US" dirty="0" smtClean="0"/>
              <a:t>Appliance interference?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Study </a:t>
            </a:r>
            <a:r>
              <a:rPr lang="en-US" sz="2400" dirty="0" smtClean="0"/>
              <a:t>(cont.)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 Houses (IV)</a:t>
            </a:r>
          </a:p>
          <a:p>
            <a:r>
              <a:rPr lang="en-US" dirty="0" smtClean="0"/>
              <a:t>Six </a:t>
            </a:r>
            <a:r>
              <a:rPr lang="en-US" dirty="0" err="1" smtClean="0"/>
              <a:t>WiFi</a:t>
            </a:r>
            <a:r>
              <a:rPr lang="en-US" dirty="0" smtClean="0"/>
              <a:t> Nodes (IV)</a:t>
            </a:r>
          </a:p>
          <a:p>
            <a:r>
              <a:rPr lang="en-US" dirty="0" smtClean="0"/>
              <a:t>Antenna Orientation (IV)</a:t>
            </a:r>
          </a:p>
          <a:p>
            <a:r>
              <a:rPr lang="en-US" dirty="0" smtClean="0"/>
              <a:t>Different </a:t>
            </a:r>
            <a:r>
              <a:rPr lang="en-US" i="1" dirty="0" err="1" smtClean="0"/>
              <a:t>txpower</a:t>
            </a:r>
            <a:r>
              <a:rPr lang="en-US" i="1" dirty="0" smtClean="0"/>
              <a:t> </a:t>
            </a:r>
            <a:r>
              <a:rPr lang="en-US" dirty="0" smtClean="0"/>
              <a:t>(IV)</a:t>
            </a:r>
          </a:p>
          <a:p>
            <a:r>
              <a:rPr lang="en-US" dirty="0" smtClean="0"/>
              <a:t>Different </a:t>
            </a:r>
            <a:r>
              <a:rPr lang="en-US" i="1" dirty="0" err="1" smtClean="0"/>
              <a:t>txrate</a:t>
            </a:r>
            <a:r>
              <a:rPr lang="en-US" i="1" dirty="0" smtClean="0"/>
              <a:t> </a:t>
            </a:r>
            <a:r>
              <a:rPr lang="en-US" dirty="0" smtClean="0"/>
              <a:t>(IV)</a:t>
            </a:r>
          </a:p>
          <a:p>
            <a:r>
              <a:rPr lang="en-US" dirty="0" smtClean="0"/>
              <a:t>3 Layouts (IV)</a:t>
            </a:r>
          </a:p>
          <a:p>
            <a:r>
              <a:rPr lang="en-US" dirty="0" smtClean="0"/>
              <a:t>Node distance (IV)</a:t>
            </a:r>
          </a:p>
          <a:p>
            <a:r>
              <a:rPr lang="en-US" dirty="0" smtClean="0"/>
              <a:t>Tested during the night</a:t>
            </a:r>
          </a:p>
          <a:p>
            <a:endParaRPr lang="en-US" dirty="0" smtClean="0"/>
          </a:p>
          <a:p>
            <a:r>
              <a:rPr lang="en-US" dirty="0" smtClean="0"/>
              <a:t>Packet Loss (DV)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657600" cy="1762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94616" y="3488736"/>
            <a:ext cx="1723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ukhome1 </a:t>
            </a:r>
            <a:r>
              <a:rPr lang="en-US" sz="1200" dirty="0" smtClean="0"/>
              <a:t>wireless nodes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3256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Study </a:t>
            </a:r>
            <a:r>
              <a:rPr lang="en-US" sz="2400" dirty="0" smtClean="0"/>
              <a:t>(cont.)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Results</a:t>
            </a:r>
          </a:p>
          <a:p>
            <a:r>
              <a:rPr lang="en-US" dirty="0" smtClean="0"/>
              <a:t>Asymmetry of Loss</a:t>
            </a:r>
          </a:p>
          <a:p>
            <a:r>
              <a:rPr lang="en-US" dirty="0" smtClean="0"/>
              <a:t>Orientation Changes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088" y="1524000"/>
            <a:ext cx="3823542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22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Study </a:t>
            </a:r>
            <a:r>
              <a:rPr lang="en-US" sz="2400" dirty="0" smtClean="0"/>
              <a:t>(cont.)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Results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Asymmetry of Loss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Orientation Changes</a:t>
            </a:r>
          </a:p>
          <a:p>
            <a:r>
              <a:rPr lang="en-US" dirty="0" smtClean="0"/>
              <a:t>Distance not a factor*</a:t>
            </a: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4" y="1383252"/>
            <a:ext cx="3381376" cy="2305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220" y="3872976"/>
            <a:ext cx="3286125" cy="2343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0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Study </a:t>
            </a:r>
            <a:r>
              <a:rPr lang="en-US" sz="2400" dirty="0" smtClean="0"/>
              <a:t>(cont.)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Results</a:t>
            </a:r>
          </a:p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Asymmetry of Loss</a:t>
            </a:r>
          </a:p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Orientation Changes</a:t>
            </a:r>
          </a:p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Distance not a factor*</a:t>
            </a:r>
          </a:p>
          <a:p>
            <a:r>
              <a:rPr lang="en-US" i="1" dirty="0" err="1" smtClean="0"/>
              <a:t>txpower</a:t>
            </a:r>
            <a:r>
              <a:rPr lang="en-US" i="1" dirty="0"/>
              <a:t> </a:t>
            </a:r>
            <a:r>
              <a:rPr lang="en-US" i="1" dirty="0" smtClean="0"/>
              <a:t>&amp; </a:t>
            </a:r>
            <a:r>
              <a:rPr lang="en-US" i="1" dirty="0" err="1" smtClean="0"/>
              <a:t>txrate</a:t>
            </a:r>
            <a:endParaRPr lang="en-US" i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68" y="3749449"/>
            <a:ext cx="8776604" cy="21941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76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Study </a:t>
            </a:r>
            <a:r>
              <a:rPr lang="en-US" sz="2400" dirty="0" smtClean="0"/>
              <a:t>(cont.)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Results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Asymmetry of Loss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Orientation Changes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Distance not a factor*</a:t>
            </a:r>
          </a:p>
          <a:p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txpower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txrate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Appliances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47452"/>
            <a:ext cx="4488849" cy="25245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2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Study </a:t>
            </a:r>
            <a:r>
              <a:rPr lang="en-US" sz="2400" dirty="0" smtClean="0"/>
              <a:t>(cont.)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Results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Asymmetry of Loss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Orientation Changes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Distance not a factor*</a:t>
            </a:r>
          </a:p>
          <a:p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txpower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txrate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Appliances</a:t>
            </a:r>
          </a:p>
          <a:p>
            <a:r>
              <a:rPr lang="en-US" dirty="0" smtClean="0"/>
              <a:t>802.11a</a:t>
            </a:r>
            <a:endParaRPr lang="en-US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30398"/>
            <a:ext cx="3552825" cy="42132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3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731</Words>
  <Application>Microsoft Office PowerPoint</Application>
  <PresentationFormat>On-screen Show (4:3)</PresentationFormat>
  <Paragraphs>138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Characterization of 802.11 Wireless Networks in the Home</vt:lpstr>
      <vt:lpstr>Outline</vt:lpstr>
      <vt:lpstr>Characterization Study</vt:lpstr>
      <vt:lpstr>Characterization Study (cont.)</vt:lpstr>
      <vt:lpstr>Characterization Study (cont.)</vt:lpstr>
      <vt:lpstr>Characterization Study (cont.)</vt:lpstr>
      <vt:lpstr>Characterization Study (cont.)</vt:lpstr>
      <vt:lpstr>Characterization Study (cont.)</vt:lpstr>
      <vt:lpstr>Characterization Study (cont.)</vt:lpstr>
      <vt:lpstr>Performance Considerations</vt:lpstr>
      <vt:lpstr>Performance Considerations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doransmestad</dc:creator>
  <cp:lastModifiedBy>doransmestad</cp:lastModifiedBy>
  <cp:revision>60</cp:revision>
  <dcterms:created xsi:type="dcterms:W3CDTF">2013-02-14T09:57:19Z</dcterms:created>
  <dcterms:modified xsi:type="dcterms:W3CDTF">2013-02-15T06:39:52Z</dcterms:modified>
</cp:coreProperties>
</file>