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FF3399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8" d="100"/>
          <a:sy n="78" d="100"/>
        </p:scale>
        <p:origin x="-984" y="-9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4/3/2011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4/3/2011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88CEAF-98BB-4A42-94CE-A1FBBD96848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105D6-5F6F-41AC-8E0E-ED1E1B3D006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7FE6C-4BA5-4DEE-8B2D-1639B3900A9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1FA3B5-DF99-4FCF-B199-53A950926A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8C34E-8E53-4E2B-AD16-00EBF5B517D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060F0C-0EDD-461D-AF7B-7950DE40627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1EE233-4444-4D22-BC46-71425B6A6F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C13390-E29E-498C-A619-2EEFAF95971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15BD8-EC88-449A-9FC4-20D6EDCAB5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43630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Bridges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02991" y="5674295"/>
            <a:ext cx="6005513" cy="11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Advanced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673100" y="2481263"/>
            <a:ext cx="1800225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651125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6040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919413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4771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736975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6800850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84772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88595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197326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07327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>
            <a:off x="2312988" y="2481263"/>
            <a:ext cx="322262" cy="463550"/>
          </a:xfrm>
          <a:custGeom>
            <a:avLst/>
            <a:gdLst>
              <a:gd name="T0" fmla="*/ 320681 w 21600"/>
              <a:gd name="T1" fmla="*/ 463550 h 21672"/>
              <a:gd name="T2" fmla="*/ 0 w 21600"/>
              <a:gd name="T3" fmla="*/ 0 h 21672"/>
              <a:gd name="T4" fmla="*/ 322262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>
            <a:off x="3409950" y="2481263"/>
            <a:ext cx="423863" cy="442912"/>
          </a:xfrm>
          <a:custGeom>
            <a:avLst/>
            <a:gdLst>
              <a:gd name="T0" fmla="*/ 423863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35638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027738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83" name="Arc 17"/>
          <p:cNvSpPr>
            <a:spLocks/>
          </p:cNvSpPr>
          <p:nvPr/>
        </p:nvSpPr>
        <p:spPr bwMode="auto">
          <a:xfrm>
            <a:off x="5397500" y="2481263"/>
            <a:ext cx="322263" cy="463550"/>
          </a:xfrm>
          <a:custGeom>
            <a:avLst/>
            <a:gdLst>
              <a:gd name="T0" fmla="*/ 320682 w 21600"/>
              <a:gd name="T1" fmla="*/ 463550 h 21672"/>
              <a:gd name="T2" fmla="*/ 0 w 21600"/>
              <a:gd name="T3" fmla="*/ 0 h 21672"/>
              <a:gd name="T4" fmla="*/ 322263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Arc 18"/>
          <p:cNvSpPr>
            <a:spLocks/>
          </p:cNvSpPr>
          <p:nvPr/>
        </p:nvSpPr>
        <p:spPr bwMode="auto">
          <a:xfrm>
            <a:off x="6494463" y="2481263"/>
            <a:ext cx="423862" cy="442912"/>
          </a:xfrm>
          <a:custGeom>
            <a:avLst/>
            <a:gdLst>
              <a:gd name="T0" fmla="*/ 423862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38308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447040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57041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87863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696595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706596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8096250" y="1401763"/>
            <a:ext cx="376238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8183563" y="15065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>
            <a:off x="8283575" y="184308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2414588" y="3524250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2336800" y="3473450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2338388" y="3838575"/>
            <a:ext cx="1522412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2338388" y="4092575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2338388" y="4348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2338388" y="4602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2338388" y="4856163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5486400" y="35290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302" name="Rectangle 36"/>
          <p:cNvSpPr>
            <a:spLocks noChangeArrowheads="1"/>
          </p:cNvSpPr>
          <p:nvPr/>
        </p:nvSpPr>
        <p:spPr bwMode="auto">
          <a:xfrm>
            <a:off x="5403850" y="3475038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7"/>
          <p:cNvSpPr>
            <a:spLocks noChangeArrowheads="1"/>
          </p:cNvSpPr>
          <p:nvPr/>
        </p:nvSpPr>
        <p:spPr bwMode="auto">
          <a:xfrm>
            <a:off x="5403850" y="3838575"/>
            <a:ext cx="1520825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Rectangle 38"/>
          <p:cNvSpPr>
            <a:spLocks noChangeArrowheads="1"/>
          </p:cNvSpPr>
          <p:nvPr/>
        </p:nvSpPr>
        <p:spPr bwMode="auto">
          <a:xfrm>
            <a:off x="5403850" y="4092575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Rectangle 39"/>
          <p:cNvSpPr>
            <a:spLocks noChangeArrowheads="1"/>
          </p:cNvSpPr>
          <p:nvPr/>
        </p:nvSpPr>
        <p:spPr bwMode="auto">
          <a:xfrm>
            <a:off x="5403850" y="4348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Rectangle 40"/>
          <p:cNvSpPr>
            <a:spLocks noChangeArrowheads="1"/>
          </p:cNvSpPr>
          <p:nvPr/>
        </p:nvSpPr>
        <p:spPr bwMode="auto">
          <a:xfrm>
            <a:off x="5403850" y="4602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Rectangle 41"/>
          <p:cNvSpPr>
            <a:spLocks noChangeArrowheads="1"/>
          </p:cNvSpPr>
          <p:nvPr/>
        </p:nvSpPr>
        <p:spPr bwMode="auto">
          <a:xfrm>
            <a:off x="5403850" y="4856163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2"/>
          <p:cNvSpPr>
            <a:spLocks noChangeShapeType="1"/>
          </p:cNvSpPr>
          <p:nvPr/>
        </p:nvSpPr>
        <p:spPr bwMode="auto">
          <a:xfrm>
            <a:off x="3094038" y="3468688"/>
            <a:ext cx="1587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78550" y="3468688"/>
            <a:ext cx="1588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Rectangle 44"/>
          <p:cNvSpPr>
            <a:spLocks noChangeArrowheads="1"/>
          </p:cNvSpPr>
          <p:nvPr/>
        </p:nvSpPr>
        <p:spPr bwMode="auto">
          <a:xfrm>
            <a:off x="211296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1" name="Rectangle 45"/>
          <p:cNvSpPr>
            <a:spLocks noChangeArrowheads="1"/>
          </p:cNvSpPr>
          <p:nvPr/>
        </p:nvSpPr>
        <p:spPr bwMode="auto">
          <a:xfrm>
            <a:off x="354330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2" name="Rectangle 46"/>
          <p:cNvSpPr>
            <a:spLocks noChangeArrowheads="1"/>
          </p:cNvSpPr>
          <p:nvPr/>
        </p:nvSpPr>
        <p:spPr bwMode="auto">
          <a:xfrm>
            <a:off x="516731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3" name="Rectangle 47"/>
          <p:cNvSpPr>
            <a:spLocks noChangeArrowheads="1"/>
          </p:cNvSpPr>
          <p:nvPr/>
        </p:nvSpPr>
        <p:spPr bwMode="auto">
          <a:xfrm>
            <a:off x="664845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4" name="Rectangle 48"/>
          <p:cNvSpPr>
            <a:spLocks noChangeArrowheads="1"/>
          </p:cNvSpPr>
          <p:nvPr/>
        </p:nvSpPr>
        <p:spPr bwMode="auto">
          <a:xfrm>
            <a:off x="9382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1315" name="Rectangle 49"/>
          <p:cNvSpPr>
            <a:spLocks noChangeArrowheads="1"/>
          </p:cNvSpPr>
          <p:nvPr/>
        </p:nvSpPr>
        <p:spPr bwMode="auto">
          <a:xfrm>
            <a:off x="43291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1316" name="Rectangle 50"/>
          <p:cNvSpPr>
            <a:spLocks noChangeArrowheads="1"/>
          </p:cNvSpPr>
          <p:nvPr/>
        </p:nvSpPr>
        <p:spPr bwMode="auto">
          <a:xfrm>
            <a:off x="753586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1317" name="Rectangle 51"/>
          <p:cNvSpPr>
            <a:spLocks noChangeArrowheads="1"/>
          </p:cNvSpPr>
          <p:nvPr/>
        </p:nvSpPr>
        <p:spPr bwMode="auto">
          <a:xfrm>
            <a:off x="7162800" y="2133600"/>
            <a:ext cx="688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      S3</a:t>
            </a:r>
            <a:endParaRPr lang="en-US" sz="2000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6082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38137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6943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649922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608263" y="411638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38137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694363" y="41179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49922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68801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492875" y="4378325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60826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3382963" y="4362450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31" name="Line 68"/>
          <p:cNvSpPr>
            <a:spLocks noChangeShapeType="1"/>
          </p:cNvSpPr>
          <p:nvPr/>
        </p:nvSpPr>
        <p:spPr bwMode="auto">
          <a:xfrm>
            <a:off x="7391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4" name="Rectangle 71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3094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615950" y="2468563"/>
            <a:ext cx="1833563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2705100"/>
            <a:ext cx="779463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03250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713038" y="2814638"/>
            <a:ext cx="6508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92150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3735388" y="2468563"/>
            <a:ext cx="1833562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6853238" y="2468563"/>
            <a:ext cx="1806575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795338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851025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1939925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043113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Arc 13"/>
          <p:cNvSpPr>
            <a:spLocks/>
          </p:cNvSpPr>
          <p:nvPr/>
        </p:nvSpPr>
        <p:spPr bwMode="auto">
          <a:xfrm>
            <a:off x="2286000" y="2468563"/>
            <a:ext cx="327025" cy="474662"/>
          </a:xfrm>
          <a:custGeom>
            <a:avLst/>
            <a:gdLst>
              <a:gd name="T0" fmla="*/ 327025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Arc 14"/>
          <p:cNvSpPr>
            <a:spLocks/>
          </p:cNvSpPr>
          <p:nvPr/>
        </p:nvSpPr>
        <p:spPr bwMode="auto">
          <a:xfrm>
            <a:off x="3402013" y="2468563"/>
            <a:ext cx="431800" cy="454025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754689" y="2705100"/>
            <a:ext cx="842328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5830888" y="2814638"/>
            <a:ext cx="698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 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307" name="Arc 17"/>
          <p:cNvSpPr>
            <a:spLocks/>
          </p:cNvSpPr>
          <p:nvPr/>
        </p:nvSpPr>
        <p:spPr bwMode="auto">
          <a:xfrm>
            <a:off x="5426075" y="2468563"/>
            <a:ext cx="327025" cy="474662"/>
          </a:xfrm>
          <a:custGeom>
            <a:avLst/>
            <a:gdLst>
              <a:gd name="T0" fmla="*/ 325450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18"/>
          <p:cNvSpPr>
            <a:spLocks/>
          </p:cNvSpPr>
          <p:nvPr/>
        </p:nvSpPr>
        <p:spPr bwMode="auto">
          <a:xfrm>
            <a:off x="6597016" y="2468563"/>
            <a:ext cx="376871" cy="474662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439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8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>
            <a:off x="458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693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702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14" name="Line 24"/>
          <p:cNvSpPr>
            <a:spLocks noChangeShapeType="1"/>
          </p:cNvSpPr>
          <p:nvPr/>
        </p:nvSpPr>
        <p:spPr bwMode="auto">
          <a:xfrm>
            <a:off x="712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8172450" y="1365250"/>
            <a:ext cx="384175" cy="4460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8261350" y="147320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8362950" y="18161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2392363" y="353536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2309813" y="3482975"/>
            <a:ext cx="1549400" cy="3667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2311400" y="38560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2311400" y="41163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2311400" y="43767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2311400" y="46370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2311400" y="48974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5557838" y="354171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5430838" y="3484563"/>
            <a:ext cx="1547812" cy="3667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5430838" y="38560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5430838" y="41163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30838" y="43767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5430838" y="46370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5430838" y="48974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>
            <a:off x="3079750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>
            <a:off x="6219825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208280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353695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5191125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6697663" y="2992438"/>
            <a:ext cx="563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887413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43386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76025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2341" name="Rectangle 51"/>
          <p:cNvSpPr>
            <a:spLocks noChangeArrowheads="1"/>
          </p:cNvSpPr>
          <p:nvPr/>
        </p:nvSpPr>
        <p:spPr bwMode="auto">
          <a:xfrm>
            <a:off x="2112963" y="1933575"/>
            <a:ext cx="8128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      S1</a:t>
            </a:r>
            <a:endParaRPr lang="en-US" sz="2000"/>
          </a:p>
        </p:txBody>
      </p:sp>
      <p:sp>
        <p:nvSpPr>
          <p:cNvPr id="12342" name="Line 52"/>
          <p:cNvSpPr>
            <a:spLocks noChangeShapeType="1"/>
          </p:cNvSpPr>
          <p:nvPr/>
        </p:nvSpPr>
        <p:spPr bwMode="auto">
          <a:xfrm>
            <a:off x="2333625" y="2028825"/>
            <a:ext cx="1476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Freeform 53"/>
          <p:cNvSpPr>
            <a:spLocks/>
          </p:cNvSpPr>
          <p:nvPr/>
        </p:nvSpPr>
        <p:spPr bwMode="auto">
          <a:xfrm>
            <a:off x="2451100" y="1982788"/>
            <a:ext cx="104775" cy="90487"/>
          </a:xfrm>
          <a:custGeom>
            <a:avLst/>
            <a:gdLst>
              <a:gd name="T0" fmla="*/ 0 w 66"/>
              <a:gd name="T1" fmla="*/ 57 h 57"/>
              <a:gd name="T2" fmla="*/ 10 w 66"/>
              <a:gd name="T3" fmla="*/ 29 h 57"/>
              <a:gd name="T4" fmla="*/ 0 w 66"/>
              <a:gd name="T5" fmla="*/ 0 h 57"/>
              <a:gd name="T6" fmla="*/ 66 w 66"/>
              <a:gd name="T7" fmla="*/ 29 h 57"/>
              <a:gd name="T8" fmla="*/ 0 w 66"/>
              <a:gd name="T9" fmla="*/ 5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"/>
              <a:gd name="T16" fmla="*/ 0 h 57"/>
              <a:gd name="T17" fmla="*/ 66 w 66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" h="57">
                <a:moveTo>
                  <a:pt x="0" y="57"/>
                </a:moveTo>
                <a:lnTo>
                  <a:pt x="10" y="29"/>
                </a:lnTo>
                <a:lnTo>
                  <a:pt x="0" y="0"/>
                </a:lnTo>
                <a:lnTo>
                  <a:pt x="66" y="29"/>
                </a:lnTo>
                <a:lnTo>
                  <a:pt x="0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2586038" y="3887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3379788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5727700" y="38877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7" name="Rectangle 57"/>
          <p:cNvSpPr>
            <a:spLocks noChangeArrowheads="1"/>
          </p:cNvSpPr>
          <p:nvPr/>
        </p:nvSpPr>
        <p:spPr bwMode="auto">
          <a:xfrm>
            <a:off x="6546850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8" name="Rectangle 58"/>
          <p:cNvSpPr>
            <a:spLocks noChangeArrowheads="1"/>
          </p:cNvSpPr>
          <p:nvPr/>
        </p:nvSpPr>
        <p:spPr bwMode="auto">
          <a:xfrm>
            <a:off x="2586038" y="4141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49" name="Rectangle 59"/>
          <p:cNvSpPr>
            <a:spLocks noChangeArrowheads="1"/>
          </p:cNvSpPr>
          <p:nvPr/>
        </p:nvSpPr>
        <p:spPr bwMode="auto">
          <a:xfrm>
            <a:off x="3379788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0" name="Rectangle 60"/>
          <p:cNvSpPr>
            <a:spLocks noChangeArrowheads="1"/>
          </p:cNvSpPr>
          <p:nvPr/>
        </p:nvSpPr>
        <p:spPr bwMode="auto">
          <a:xfrm>
            <a:off x="5727700" y="4143375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51" name="Rectangle 61"/>
          <p:cNvSpPr>
            <a:spLocks noChangeArrowheads="1"/>
          </p:cNvSpPr>
          <p:nvPr/>
        </p:nvSpPr>
        <p:spPr bwMode="auto">
          <a:xfrm>
            <a:off x="6546850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52" name="Rectangle 62"/>
          <p:cNvSpPr>
            <a:spLocks noChangeArrowheads="1"/>
          </p:cNvSpPr>
          <p:nvPr/>
        </p:nvSpPr>
        <p:spPr bwMode="auto">
          <a:xfrm>
            <a:off x="5721350" y="44084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3" name="Rectangle 63"/>
          <p:cNvSpPr>
            <a:spLocks noChangeArrowheads="1"/>
          </p:cNvSpPr>
          <p:nvPr/>
        </p:nvSpPr>
        <p:spPr bwMode="auto">
          <a:xfrm>
            <a:off x="6540500" y="44084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4" name="Rectangle 64"/>
          <p:cNvSpPr>
            <a:spLocks noChangeArrowheads="1"/>
          </p:cNvSpPr>
          <p:nvPr/>
        </p:nvSpPr>
        <p:spPr bwMode="auto">
          <a:xfrm>
            <a:off x="2586038" y="44084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5" name="Rectangle 65"/>
          <p:cNvSpPr>
            <a:spLocks noChangeArrowheads="1"/>
          </p:cNvSpPr>
          <p:nvPr/>
        </p:nvSpPr>
        <p:spPr bwMode="auto">
          <a:xfrm>
            <a:off x="3379788" y="4392613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6" name="Rectangle 66"/>
          <p:cNvSpPr>
            <a:spLocks noChangeArrowheads="1"/>
          </p:cNvSpPr>
          <p:nvPr/>
        </p:nvSpPr>
        <p:spPr bwMode="auto">
          <a:xfrm>
            <a:off x="2586038" y="4676775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57" name="Rectangle 67"/>
          <p:cNvSpPr>
            <a:spLocks noChangeArrowheads="1"/>
          </p:cNvSpPr>
          <p:nvPr/>
        </p:nvSpPr>
        <p:spPr bwMode="auto">
          <a:xfrm>
            <a:off x="3379788" y="4676775"/>
            <a:ext cx="18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61" name="Rectangle 72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9012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1835696" y="1065808"/>
            <a:ext cx="4935537" cy="5243512"/>
            <a:chOff x="1365" y="378"/>
            <a:chExt cx="3109" cy="3303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462" y="883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4"/>
            <p:cNvSpPr>
              <a:spLocks noChangeShapeType="1"/>
            </p:cNvSpPr>
            <p:nvPr/>
          </p:nvSpPr>
          <p:spPr bwMode="auto">
            <a:xfrm>
              <a:off x="1431" y="1594"/>
              <a:ext cx="125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443" y="2556"/>
              <a:ext cx="2121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1872" y="37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LAN1</a:t>
              </a:r>
              <a:endParaRPr lang="en-US" sz="1800"/>
            </a:p>
          </p:txBody>
        </p:sp>
        <p:sp>
          <p:nvSpPr>
            <p:cNvPr id="13333" name="Rectangle 7"/>
            <p:cNvSpPr>
              <a:spLocks noChangeArrowheads="1"/>
            </p:cNvSpPr>
            <p:nvPr/>
          </p:nvSpPr>
          <p:spPr bwMode="auto">
            <a:xfrm>
              <a:off x="1365" y="1643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LAN2</a:t>
              </a:r>
              <a:endParaRPr lang="en-US" sz="1800"/>
            </a:p>
          </p:txBody>
        </p:sp>
        <p:sp>
          <p:nvSpPr>
            <p:cNvPr id="13334" name="Rectangle 8"/>
            <p:cNvSpPr>
              <a:spLocks noChangeArrowheads="1"/>
            </p:cNvSpPr>
            <p:nvPr/>
          </p:nvSpPr>
          <p:spPr bwMode="auto">
            <a:xfrm>
              <a:off x="1649" y="2594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LAN3</a:t>
              </a:r>
              <a:endParaRPr lang="en-US" sz="1800"/>
            </a:p>
          </p:txBody>
        </p:sp>
        <p:sp>
          <p:nvSpPr>
            <p:cNvPr id="13335" name="Rectangle 9"/>
            <p:cNvSpPr>
              <a:spLocks noChangeArrowheads="1"/>
            </p:cNvSpPr>
            <p:nvPr/>
          </p:nvSpPr>
          <p:spPr bwMode="auto">
            <a:xfrm>
              <a:off x="1579" y="974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B1</a:t>
              </a:r>
              <a:endParaRPr lang="en-US" sz="1800"/>
            </a:p>
          </p:txBody>
        </p:sp>
        <p:sp>
          <p:nvSpPr>
            <p:cNvPr id="13336" name="Rectangle 10"/>
            <p:cNvSpPr>
              <a:spLocks noChangeArrowheads="1"/>
            </p:cNvSpPr>
            <p:nvPr/>
          </p:nvSpPr>
          <p:spPr bwMode="auto">
            <a:xfrm>
              <a:off x="2258" y="890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11"/>
            <p:cNvSpPr>
              <a:spLocks noChangeArrowheads="1"/>
            </p:cNvSpPr>
            <p:nvPr/>
          </p:nvSpPr>
          <p:spPr bwMode="auto">
            <a:xfrm>
              <a:off x="2375" y="98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B2</a:t>
              </a:r>
              <a:endParaRPr lang="en-US" sz="1800"/>
            </a:p>
          </p:txBody>
        </p:sp>
        <p:sp>
          <p:nvSpPr>
            <p:cNvPr id="13338" name="Rectangle 12"/>
            <p:cNvSpPr>
              <a:spLocks noChangeArrowheads="1"/>
            </p:cNvSpPr>
            <p:nvPr/>
          </p:nvSpPr>
          <p:spPr bwMode="auto">
            <a:xfrm>
              <a:off x="1622" y="87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>
              <a:off x="1622" y="83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4"/>
            <p:cNvSpPr>
              <a:spLocks noChangeArrowheads="1"/>
            </p:cNvSpPr>
            <p:nvPr/>
          </p:nvSpPr>
          <p:spPr bwMode="auto">
            <a:xfrm>
              <a:off x="1622" y="79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15"/>
            <p:cNvSpPr>
              <a:spLocks noChangeArrowheads="1"/>
            </p:cNvSpPr>
            <p:nvPr/>
          </p:nvSpPr>
          <p:spPr bwMode="auto">
            <a:xfrm>
              <a:off x="1622" y="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1622" y="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17"/>
            <p:cNvSpPr>
              <a:spLocks noChangeArrowheads="1"/>
            </p:cNvSpPr>
            <p:nvPr/>
          </p:nvSpPr>
          <p:spPr bwMode="auto">
            <a:xfrm>
              <a:off x="1622" y="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8"/>
            <p:cNvSpPr>
              <a:spLocks noChangeArrowheads="1"/>
            </p:cNvSpPr>
            <p:nvPr/>
          </p:nvSpPr>
          <p:spPr bwMode="auto">
            <a:xfrm>
              <a:off x="1622" y="6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9"/>
            <p:cNvSpPr>
              <a:spLocks noChangeArrowheads="1"/>
            </p:cNvSpPr>
            <p:nvPr/>
          </p:nvSpPr>
          <p:spPr bwMode="auto">
            <a:xfrm>
              <a:off x="1622" y="6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0"/>
            <p:cNvSpPr>
              <a:spLocks noChangeArrowheads="1"/>
            </p:cNvSpPr>
            <p:nvPr/>
          </p:nvSpPr>
          <p:spPr bwMode="auto">
            <a:xfrm>
              <a:off x="1622" y="57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21"/>
            <p:cNvSpPr>
              <a:spLocks noChangeArrowheads="1"/>
            </p:cNvSpPr>
            <p:nvPr/>
          </p:nvSpPr>
          <p:spPr bwMode="auto">
            <a:xfrm>
              <a:off x="1622" y="122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22"/>
            <p:cNvSpPr>
              <a:spLocks noChangeArrowheads="1"/>
            </p:cNvSpPr>
            <p:nvPr/>
          </p:nvSpPr>
          <p:spPr bwMode="auto">
            <a:xfrm>
              <a:off x="1622" y="126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1622" y="130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24"/>
            <p:cNvSpPr>
              <a:spLocks noChangeArrowheads="1"/>
            </p:cNvSpPr>
            <p:nvPr/>
          </p:nvSpPr>
          <p:spPr bwMode="auto">
            <a:xfrm>
              <a:off x="1622" y="133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Rectangle 25"/>
            <p:cNvSpPr>
              <a:spLocks noChangeArrowheads="1"/>
            </p:cNvSpPr>
            <p:nvPr/>
          </p:nvSpPr>
          <p:spPr bwMode="auto">
            <a:xfrm>
              <a:off x="1622" y="137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6"/>
            <p:cNvSpPr>
              <a:spLocks noChangeArrowheads="1"/>
            </p:cNvSpPr>
            <p:nvPr/>
          </p:nvSpPr>
          <p:spPr bwMode="auto">
            <a:xfrm>
              <a:off x="1622" y="141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27"/>
            <p:cNvSpPr>
              <a:spLocks noChangeArrowheads="1"/>
            </p:cNvSpPr>
            <p:nvPr/>
          </p:nvSpPr>
          <p:spPr bwMode="auto">
            <a:xfrm>
              <a:off x="1622" y="145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28"/>
            <p:cNvSpPr>
              <a:spLocks noChangeArrowheads="1"/>
            </p:cNvSpPr>
            <p:nvPr/>
          </p:nvSpPr>
          <p:spPr bwMode="auto">
            <a:xfrm>
              <a:off x="1622" y="149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29"/>
            <p:cNvSpPr>
              <a:spLocks noChangeArrowheads="1"/>
            </p:cNvSpPr>
            <p:nvPr/>
          </p:nvSpPr>
          <p:spPr bwMode="auto">
            <a:xfrm>
              <a:off x="1622" y="153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30"/>
            <p:cNvSpPr>
              <a:spLocks noChangeArrowheads="1"/>
            </p:cNvSpPr>
            <p:nvPr/>
          </p:nvSpPr>
          <p:spPr bwMode="auto">
            <a:xfrm>
              <a:off x="1622" y="156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Rectangle 31"/>
            <p:cNvSpPr>
              <a:spLocks noChangeArrowheads="1"/>
            </p:cNvSpPr>
            <p:nvPr/>
          </p:nvSpPr>
          <p:spPr bwMode="auto">
            <a:xfrm>
              <a:off x="2422" y="86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32"/>
            <p:cNvSpPr>
              <a:spLocks noChangeArrowheads="1"/>
            </p:cNvSpPr>
            <p:nvPr/>
          </p:nvSpPr>
          <p:spPr bwMode="auto">
            <a:xfrm>
              <a:off x="2422" y="82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2422" y="78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34"/>
            <p:cNvSpPr>
              <a:spLocks noChangeArrowheads="1"/>
            </p:cNvSpPr>
            <p:nvPr/>
          </p:nvSpPr>
          <p:spPr bwMode="auto">
            <a:xfrm>
              <a:off x="2422" y="74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35"/>
            <p:cNvSpPr>
              <a:spLocks noChangeArrowheads="1"/>
            </p:cNvSpPr>
            <p:nvPr/>
          </p:nvSpPr>
          <p:spPr bwMode="auto">
            <a:xfrm>
              <a:off x="2422" y="71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36"/>
            <p:cNvSpPr>
              <a:spLocks noChangeArrowheads="1"/>
            </p:cNvSpPr>
            <p:nvPr/>
          </p:nvSpPr>
          <p:spPr bwMode="auto">
            <a:xfrm>
              <a:off x="2422" y="67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2422" y="6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38"/>
            <p:cNvSpPr>
              <a:spLocks noChangeArrowheads="1"/>
            </p:cNvSpPr>
            <p:nvPr/>
          </p:nvSpPr>
          <p:spPr bwMode="auto">
            <a:xfrm>
              <a:off x="2422" y="59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39"/>
            <p:cNvSpPr>
              <a:spLocks noChangeArrowheads="1"/>
            </p:cNvSpPr>
            <p:nvPr/>
          </p:nvSpPr>
          <p:spPr bwMode="auto">
            <a:xfrm>
              <a:off x="2422" y="55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40"/>
            <p:cNvSpPr>
              <a:spLocks noChangeArrowheads="1"/>
            </p:cNvSpPr>
            <p:nvPr/>
          </p:nvSpPr>
          <p:spPr bwMode="auto">
            <a:xfrm>
              <a:off x="2433" y="123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41"/>
            <p:cNvSpPr>
              <a:spLocks noChangeArrowheads="1"/>
            </p:cNvSpPr>
            <p:nvPr/>
          </p:nvSpPr>
          <p:spPr bwMode="auto">
            <a:xfrm>
              <a:off x="2433" y="127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433" y="131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43"/>
            <p:cNvSpPr>
              <a:spLocks noChangeArrowheads="1"/>
            </p:cNvSpPr>
            <p:nvPr/>
          </p:nvSpPr>
          <p:spPr bwMode="auto">
            <a:xfrm>
              <a:off x="2433" y="135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44"/>
            <p:cNvSpPr>
              <a:spLocks noChangeArrowheads="1"/>
            </p:cNvSpPr>
            <p:nvPr/>
          </p:nvSpPr>
          <p:spPr bwMode="auto">
            <a:xfrm>
              <a:off x="2433" y="138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Rectangle 45"/>
            <p:cNvSpPr>
              <a:spLocks noChangeArrowheads="1"/>
            </p:cNvSpPr>
            <p:nvPr/>
          </p:nvSpPr>
          <p:spPr bwMode="auto">
            <a:xfrm>
              <a:off x="2433" y="142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46"/>
            <p:cNvSpPr>
              <a:spLocks noChangeArrowheads="1"/>
            </p:cNvSpPr>
            <p:nvPr/>
          </p:nvSpPr>
          <p:spPr bwMode="auto">
            <a:xfrm>
              <a:off x="2433" y="146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47"/>
            <p:cNvSpPr>
              <a:spLocks noChangeArrowheads="1"/>
            </p:cNvSpPr>
            <p:nvPr/>
          </p:nvSpPr>
          <p:spPr bwMode="auto">
            <a:xfrm>
              <a:off x="2433" y="150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48"/>
            <p:cNvSpPr>
              <a:spLocks noChangeArrowheads="1"/>
            </p:cNvSpPr>
            <p:nvPr/>
          </p:nvSpPr>
          <p:spPr bwMode="auto">
            <a:xfrm>
              <a:off x="2433" y="154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Rectangle 49"/>
            <p:cNvSpPr>
              <a:spLocks noChangeArrowheads="1"/>
            </p:cNvSpPr>
            <p:nvPr/>
          </p:nvSpPr>
          <p:spPr bwMode="auto">
            <a:xfrm>
              <a:off x="2433" y="157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50"/>
            <p:cNvSpPr>
              <a:spLocks noChangeArrowheads="1"/>
            </p:cNvSpPr>
            <p:nvPr/>
          </p:nvSpPr>
          <p:spPr bwMode="auto">
            <a:xfrm>
              <a:off x="3129" y="1308"/>
              <a:ext cx="344" cy="3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Rectangle 51"/>
            <p:cNvSpPr>
              <a:spLocks noChangeArrowheads="1"/>
            </p:cNvSpPr>
            <p:nvPr/>
          </p:nvSpPr>
          <p:spPr bwMode="auto">
            <a:xfrm>
              <a:off x="3245" y="139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B3</a:t>
              </a:r>
              <a:endParaRPr lang="en-US" sz="1800"/>
            </a:p>
          </p:txBody>
        </p:sp>
        <p:sp>
          <p:nvSpPr>
            <p:cNvPr id="13378" name="Line 52"/>
            <p:cNvSpPr>
              <a:spLocks noChangeShapeType="1"/>
            </p:cNvSpPr>
            <p:nvPr/>
          </p:nvSpPr>
          <p:spPr bwMode="auto">
            <a:xfrm>
              <a:off x="1398" y="556"/>
              <a:ext cx="233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53"/>
            <p:cNvSpPr>
              <a:spLocks noChangeShapeType="1"/>
            </p:cNvSpPr>
            <p:nvPr/>
          </p:nvSpPr>
          <p:spPr bwMode="auto">
            <a:xfrm>
              <a:off x="1685" y="3480"/>
              <a:ext cx="278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54"/>
            <p:cNvSpPr>
              <a:spLocks noChangeArrowheads="1"/>
            </p:cNvSpPr>
            <p:nvPr/>
          </p:nvSpPr>
          <p:spPr bwMode="auto">
            <a:xfrm>
              <a:off x="3287" y="129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Rectangle 55"/>
            <p:cNvSpPr>
              <a:spLocks noChangeArrowheads="1"/>
            </p:cNvSpPr>
            <p:nvPr/>
          </p:nvSpPr>
          <p:spPr bwMode="auto">
            <a:xfrm>
              <a:off x="3287" y="125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6"/>
            <p:cNvSpPr>
              <a:spLocks noChangeArrowheads="1"/>
            </p:cNvSpPr>
            <p:nvPr/>
          </p:nvSpPr>
          <p:spPr bwMode="auto">
            <a:xfrm>
              <a:off x="3287" y="121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57"/>
            <p:cNvSpPr>
              <a:spLocks noChangeArrowheads="1"/>
            </p:cNvSpPr>
            <p:nvPr/>
          </p:nvSpPr>
          <p:spPr bwMode="auto">
            <a:xfrm>
              <a:off x="3287" y="118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58"/>
            <p:cNvSpPr>
              <a:spLocks noChangeArrowheads="1"/>
            </p:cNvSpPr>
            <p:nvPr/>
          </p:nvSpPr>
          <p:spPr bwMode="auto">
            <a:xfrm>
              <a:off x="3287" y="114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59"/>
            <p:cNvSpPr>
              <a:spLocks noChangeArrowheads="1"/>
            </p:cNvSpPr>
            <p:nvPr/>
          </p:nvSpPr>
          <p:spPr bwMode="auto">
            <a:xfrm>
              <a:off x="3287" y="110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Rectangle 60"/>
            <p:cNvSpPr>
              <a:spLocks noChangeArrowheads="1"/>
            </p:cNvSpPr>
            <p:nvPr/>
          </p:nvSpPr>
          <p:spPr bwMode="auto">
            <a:xfrm>
              <a:off x="3287" y="106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Rectangle 61"/>
            <p:cNvSpPr>
              <a:spLocks noChangeArrowheads="1"/>
            </p:cNvSpPr>
            <p:nvPr/>
          </p:nvSpPr>
          <p:spPr bwMode="auto">
            <a:xfrm>
              <a:off x="3287" y="102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62"/>
            <p:cNvSpPr>
              <a:spLocks noChangeArrowheads="1"/>
            </p:cNvSpPr>
            <p:nvPr/>
          </p:nvSpPr>
          <p:spPr bwMode="auto">
            <a:xfrm>
              <a:off x="3287" y="99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Rectangle 63"/>
            <p:cNvSpPr>
              <a:spLocks noChangeArrowheads="1"/>
            </p:cNvSpPr>
            <p:nvPr/>
          </p:nvSpPr>
          <p:spPr bwMode="auto">
            <a:xfrm>
              <a:off x="3287" y="95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64"/>
            <p:cNvSpPr>
              <a:spLocks noChangeArrowheads="1"/>
            </p:cNvSpPr>
            <p:nvPr/>
          </p:nvSpPr>
          <p:spPr bwMode="auto">
            <a:xfrm>
              <a:off x="3287" y="91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65"/>
            <p:cNvSpPr>
              <a:spLocks noChangeArrowheads="1"/>
            </p:cNvSpPr>
            <p:nvPr/>
          </p:nvSpPr>
          <p:spPr bwMode="auto">
            <a:xfrm>
              <a:off x="3287" y="87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Rectangle 66"/>
            <p:cNvSpPr>
              <a:spLocks noChangeArrowheads="1"/>
            </p:cNvSpPr>
            <p:nvPr/>
          </p:nvSpPr>
          <p:spPr bwMode="auto">
            <a:xfrm>
              <a:off x="3287" y="83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Rectangle 67"/>
            <p:cNvSpPr>
              <a:spLocks noChangeArrowheads="1"/>
            </p:cNvSpPr>
            <p:nvPr/>
          </p:nvSpPr>
          <p:spPr bwMode="auto">
            <a:xfrm>
              <a:off x="3287" y="80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Rectangle 68"/>
            <p:cNvSpPr>
              <a:spLocks noChangeArrowheads="1"/>
            </p:cNvSpPr>
            <p:nvPr/>
          </p:nvSpPr>
          <p:spPr bwMode="auto">
            <a:xfrm>
              <a:off x="3287" y="76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Rectangle 69"/>
            <p:cNvSpPr>
              <a:spLocks noChangeArrowheads="1"/>
            </p:cNvSpPr>
            <p:nvPr/>
          </p:nvSpPr>
          <p:spPr bwMode="auto">
            <a:xfrm>
              <a:off x="3287" y="72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70"/>
            <p:cNvSpPr>
              <a:spLocks noChangeArrowheads="1"/>
            </p:cNvSpPr>
            <p:nvPr/>
          </p:nvSpPr>
          <p:spPr bwMode="auto">
            <a:xfrm>
              <a:off x="3287" y="68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Rectangle 71"/>
            <p:cNvSpPr>
              <a:spLocks noChangeArrowheads="1"/>
            </p:cNvSpPr>
            <p:nvPr/>
          </p:nvSpPr>
          <p:spPr bwMode="auto">
            <a:xfrm>
              <a:off x="3287" y="64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Rectangle 72"/>
            <p:cNvSpPr>
              <a:spLocks noChangeArrowheads="1"/>
            </p:cNvSpPr>
            <p:nvPr/>
          </p:nvSpPr>
          <p:spPr bwMode="auto">
            <a:xfrm>
              <a:off x="3287" y="61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Rectangle 73"/>
            <p:cNvSpPr>
              <a:spLocks noChangeArrowheads="1"/>
            </p:cNvSpPr>
            <p:nvPr/>
          </p:nvSpPr>
          <p:spPr bwMode="auto">
            <a:xfrm>
              <a:off x="3287" y="57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74"/>
            <p:cNvSpPr>
              <a:spLocks noChangeArrowheads="1"/>
            </p:cNvSpPr>
            <p:nvPr/>
          </p:nvSpPr>
          <p:spPr bwMode="auto">
            <a:xfrm>
              <a:off x="3287" y="164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Rectangle 75"/>
            <p:cNvSpPr>
              <a:spLocks noChangeArrowheads="1"/>
            </p:cNvSpPr>
            <p:nvPr/>
          </p:nvSpPr>
          <p:spPr bwMode="auto">
            <a:xfrm>
              <a:off x="3287" y="1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Rectangle 76"/>
            <p:cNvSpPr>
              <a:spLocks noChangeArrowheads="1"/>
            </p:cNvSpPr>
            <p:nvPr/>
          </p:nvSpPr>
          <p:spPr bwMode="auto">
            <a:xfrm>
              <a:off x="3287" y="1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77"/>
            <p:cNvSpPr>
              <a:spLocks noChangeArrowheads="1"/>
            </p:cNvSpPr>
            <p:nvPr/>
          </p:nvSpPr>
          <p:spPr bwMode="auto">
            <a:xfrm>
              <a:off x="3287" y="1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Rectangle 78"/>
            <p:cNvSpPr>
              <a:spLocks noChangeArrowheads="1"/>
            </p:cNvSpPr>
            <p:nvPr/>
          </p:nvSpPr>
          <p:spPr bwMode="auto">
            <a:xfrm>
              <a:off x="3287" y="179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79"/>
            <p:cNvSpPr>
              <a:spLocks noChangeArrowheads="1"/>
            </p:cNvSpPr>
            <p:nvPr/>
          </p:nvSpPr>
          <p:spPr bwMode="auto">
            <a:xfrm>
              <a:off x="3287" y="183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Rectangle 80"/>
            <p:cNvSpPr>
              <a:spLocks noChangeArrowheads="1"/>
            </p:cNvSpPr>
            <p:nvPr/>
          </p:nvSpPr>
          <p:spPr bwMode="auto">
            <a:xfrm>
              <a:off x="3287" y="187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81"/>
            <p:cNvSpPr>
              <a:spLocks noChangeArrowheads="1"/>
            </p:cNvSpPr>
            <p:nvPr/>
          </p:nvSpPr>
          <p:spPr bwMode="auto">
            <a:xfrm>
              <a:off x="3287" y="191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82"/>
            <p:cNvSpPr>
              <a:spLocks noChangeArrowheads="1"/>
            </p:cNvSpPr>
            <p:nvPr/>
          </p:nvSpPr>
          <p:spPr bwMode="auto">
            <a:xfrm>
              <a:off x="3287" y="195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83"/>
            <p:cNvSpPr>
              <a:spLocks noChangeArrowheads="1"/>
            </p:cNvSpPr>
            <p:nvPr/>
          </p:nvSpPr>
          <p:spPr bwMode="auto">
            <a:xfrm>
              <a:off x="3287" y="198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Rectangle 84"/>
            <p:cNvSpPr>
              <a:spLocks noChangeArrowheads="1"/>
            </p:cNvSpPr>
            <p:nvPr/>
          </p:nvSpPr>
          <p:spPr bwMode="auto">
            <a:xfrm>
              <a:off x="3287" y="202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Rectangle 85"/>
            <p:cNvSpPr>
              <a:spLocks noChangeArrowheads="1"/>
            </p:cNvSpPr>
            <p:nvPr/>
          </p:nvSpPr>
          <p:spPr bwMode="auto">
            <a:xfrm>
              <a:off x="3287" y="206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86"/>
            <p:cNvSpPr>
              <a:spLocks noChangeArrowheads="1"/>
            </p:cNvSpPr>
            <p:nvPr/>
          </p:nvSpPr>
          <p:spPr bwMode="auto">
            <a:xfrm>
              <a:off x="3287" y="210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Rectangle 87"/>
            <p:cNvSpPr>
              <a:spLocks noChangeArrowheads="1"/>
            </p:cNvSpPr>
            <p:nvPr/>
          </p:nvSpPr>
          <p:spPr bwMode="auto">
            <a:xfrm>
              <a:off x="3287" y="214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Rectangle 88"/>
            <p:cNvSpPr>
              <a:spLocks noChangeArrowheads="1"/>
            </p:cNvSpPr>
            <p:nvPr/>
          </p:nvSpPr>
          <p:spPr bwMode="auto">
            <a:xfrm>
              <a:off x="3287" y="217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Rectangle 89"/>
            <p:cNvSpPr>
              <a:spLocks noChangeArrowheads="1"/>
            </p:cNvSpPr>
            <p:nvPr/>
          </p:nvSpPr>
          <p:spPr bwMode="auto">
            <a:xfrm>
              <a:off x="3287" y="221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90"/>
            <p:cNvSpPr>
              <a:spLocks noChangeArrowheads="1"/>
            </p:cNvSpPr>
            <p:nvPr/>
          </p:nvSpPr>
          <p:spPr bwMode="auto">
            <a:xfrm>
              <a:off x="3287" y="225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Rectangle 91"/>
            <p:cNvSpPr>
              <a:spLocks noChangeArrowheads="1"/>
            </p:cNvSpPr>
            <p:nvPr/>
          </p:nvSpPr>
          <p:spPr bwMode="auto">
            <a:xfrm>
              <a:off x="3287" y="229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Rectangle 92"/>
            <p:cNvSpPr>
              <a:spLocks noChangeArrowheads="1"/>
            </p:cNvSpPr>
            <p:nvPr/>
          </p:nvSpPr>
          <p:spPr bwMode="auto">
            <a:xfrm>
              <a:off x="3287" y="233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Rectangle 93"/>
            <p:cNvSpPr>
              <a:spLocks noChangeArrowheads="1"/>
            </p:cNvSpPr>
            <p:nvPr/>
          </p:nvSpPr>
          <p:spPr bwMode="auto">
            <a:xfrm>
              <a:off x="3287" y="236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Rectangle 94"/>
            <p:cNvSpPr>
              <a:spLocks noChangeArrowheads="1"/>
            </p:cNvSpPr>
            <p:nvPr/>
          </p:nvSpPr>
          <p:spPr bwMode="auto">
            <a:xfrm>
              <a:off x="3287" y="24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Rectangle 95"/>
            <p:cNvSpPr>
              <a:spLocks noChangeArrowheads="1"/>
            </p:cNvSpPr>
            <p:nvPr/>
          </p:nvSpPr>
          <p:spPr bwMode="auto">
            <a:xfrm>
              <a:off x="3287" y="24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Rectangle 96"/>
            <p:cNvSpPr>
              <a:spLocks noChangeArrowheads="1"/>
            </p:cNvSpPr>
            <p:nvPr/>
          </p:nvSpPr>
          <p:spPr bwMode="auto">
            <a:xfrm>
              <a:off x="3287" y="248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Rectangle 97"/>
            <p:cNvSpPr>
              <a:spLocks noChangeArrowheads="1"/>
            </p:cNvSpPr>
            <p:nvPr/>
          </p:nvSpPr>
          <p:spPr bwMode="auto">
            <a:xfrm>
              <a:off x="3287" y="252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Rectangle 98"/>
            <p:cNvSpPr>
              <a:spLocks noChangeArrowheads="1"/>
            </p:cNvSpPr>
            <p:nvPr/>
          </p:nvSpPr>
          <p:spPr bwMode="auto">
            <a:xfrm>
              <a:off x="3287" y="2560"/>
              <a:ext cx="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Rectangle 99"/>
            <p:cNvSpPr>
              <a:spLocks noChangeArrowheads="1"/>
            </p:cNvSpPr>
            <p:nvPr/>
          </p:nvSpPr>
          <p:spPr bwMode="auto">
            <a:xfrm>
              <a:off x="3476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Rectangle 100"/>
            <p:cNvSpPr>
              <a:spLocks noChangeArrowheads="1"/>
            </p:cNvSpPr>
            <p:nvPr/>
          </p:nvSpPr>
          <p:spPr bwMode="auto">
            <a:xfrm>
              <a:off x="3514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Rectangle 101"/>
            <p:cNvSpPr>
              <a:spLocks noChangeArrowheads="1"/>
            </p:cNvSpPr>
            <p:nvPr/>
          </p:nvSpPr>
          <p:spPr bwMode="auto">
            <a:xfrm>
              <a:off x="3552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Rectangle 102"/>
            <p:cNvSpPr>
              <a:spLocks noChangeArrowheads="1"/>
            </p:cNvSpPr>
            <p:nvPr/>
          </p:nvSpPr>
          <p:spPr bwMode="auto">
            <a:xfrm>
              <a:off x="3590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Rectangle 103"/>
            <p:cNvSpPr>
              <a:spLocks noChangeArrowheads="1"/>
            </p:cNvSpPr>
            <p:nvPr/>
          </p:nvSpPr>
          <p:spPr bwMode="auto">
            <a:xfrm>
              <a:off x="3628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Rectangle 104"/>
            <p:cNvSpPr>
              <a:spLocks noChangeArrowheads="1"/>
            </p:cNvSpPr>
            <p:nvPr/>
          </p:nvSpPr>
          <p:spPr bwMode="auto">
            <a:xfrm>
              <a:off x="3666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Rectangle 105"/>
            <p:cNvSpPr>
              <a:spLocks noChangeArrowheads="1"/>
            </p:cNvSpPr>
            <p:nvPr/>
          </p:nvSpPr>
          <p:spPr bwMode="auto">
            <a:xfrm>
              <a:off x="3704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Rectangle 106"/>
            <p:cNvSpPr>
              <a:spLocks noChangeArrowheads="1"/>
            </p:cNvSpPr>
            <p:nvPr/>
          </p:nvSpPr>
          <p:spPr bwMode="auto">
            <a:xfrm>
              <a:off x="3742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Rectangle 107"/>
            <p:cNvSpPr>
              <a:spLocks noChangeArrowheads="1"/>
            </p:cNvSpPr>
            <p:nvPr/>
          </p:nvSpPr>
          <p:spPr bwMode="auto">
            <a:xfrm>
              <a:off x="3780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Rectangle 108"/>
            <p:cNvSpPr>
              <a:spLocks noChangeArrowheads="1"/>
            </p:cNvSpPr>
            <p:nvPr/>
          </p:nvSpPr>
          <p:spPr bwMode="auto">
            <a:xfrm>
              <a:off x="3818" y="1471"/>
              <a:ext cx="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Rectangle 109"/>
            <p:cNvSpPr>
              <a:spLocks noChangeArrowheads="1"/>
            </p:cNvSpPr>
            <p:nvPr/>
          </p:nvSpPr>
          <p:spPr bwMode="auto">
            <a:xfrm>
              <a:off x="3817" y="1476"/>
              <a:ext cx="1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Rectangle 110"/>
            <p:cNvSpPr>
              <a:spLocks noChangeArrowheads="1"/>
            </p:cNvSpPr>
            <p:nvPr/>
          </p:nvSpPr>
          <p:spPr bwMode="auto">
            <a:xfrm>
              <a:off x="3817" y="151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Rectangle 111"/>
            <p:cNvSpPr>
              <a:spLocks noChangeArrowheads="1"/>
            </p:cNvSpPr>
            <p:nvPr/>
          </p:nvSpPr>
          <p:spPr bwMode="auto">
            <a:xfrm>
              <a:off x="3817" y="15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Rectangle 112"/>
            <p:cNvSpPr>
              <a:spLocks noChangeArrowheads="1"/>
            </p:cNvSpPr>
            <p:nvPr/>
          </p:nvSpPr>
          <p:spPr bwMode="auto">
            <a:xfrm>
              <a:off x="3817" y="15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Rectangle 113"/>
            <p:cNvSpPr>
              <a:spLocks noChangeArrowheads="1"/>
            </p:cNvSpPr>
            <p:nvPr/>
          </p:nvSpPr>
          <p:spPr bwMode="auto">
            <a:xfrm>
              <a:off x="3817" y="16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Rectangle 114"/>
            <p:cNvSpPr>
              <a:spLocks noChangeArrowheads="1"/>
            </p:cNvSpPr>
            <p:nvPr/>
          </p:nvSpPr>
          <p:spPr bwMode="auto">
            <a:xfrm>
              <a:off x="3817" y="16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Rectangle 115"/>
            <p:cNvSpPr>
              <a:spLocks noChangeArrowheads="1"/>
            </p:cNvSpPr>
            <p:nvPr/>
          </p:nvSpPr>
          <p:spPr bwMode="auto">
            <a:xfrm>
              <a:off x="3817" y="17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Rectangle 116"/>
            <p:cNvSpPr>
              <a:spLocks noChangeArrowheads="1"/>
            </p:cNvSpPr>
            <p:nvPr/>
          </p:nvSpPr>
          <p:spPr bwMode="auto">
            <a:xfrm>
              <a:off x="3817" y="173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Rectangle 117"/>
            <p:cNvSpPr>
              <a:spLocks noChangeArrowheads="1"/>
            </p:cNvSpPr>
            <p:nvPr/>
          </p:nvSpPr>
          <p:spPr bwMode="auto">
            <a:xfrm>
              <a:off x="3817" y="177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Rectangle 118"/>
            <p:cNvSpPr>
              <a:spLocks noChangeArrowheads="1"/>
            </p:cNvSpPr>
            <p:nvPr/>
          </p:nvSpPr>
          <p:spPr bwMode="auto">
            <a:xfrm>
              <a:off x="3817" y="181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Rectangle 119"/>
            <p:cNvSpPr>
              <a:spLocks noChangeArrowheads="1"/>
            </p:cNvSpPr>
            <p:nvPr/>
          </p:nvSpPr>
          <p:spPr bwMode="auto">
            <a:xfrm>
              <a:off x="3817" y="185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Rectangle 120"/>
            <p:cNvSpPr>
              <a:spLocks noChangeArrowheads="1"/>
            </p:cNvSpPr>
            <p:nvPr/>
          </p:nvSpPr>
          <p:spPr bwMode="auto">
            <a:xfrm>
              <a:off x="3817" y="189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Rectangle 121"/>
            <p:cNvSpPr>
              <a:spLocks noChangeArrowheads="1"/>
            </p:cNvSpPr>
            <p:nvPr/>
          </p:nvSpPr>
          <p:spPr bwMode="auto">
            <a:xfrm>
              <a:off x="3817" y="192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Rectangle 122"/>
            <p:cNvSpPr>
              <a:spLocks noChangeArrowheads="1"/>
            </p:cNvSpPr>
            <p:nvPr/>
          </p:nvSpPr>
          <p:spPr bwMode="auto">
            <a:xfrm>
              <a:off x="3817" y="196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Rectangle 123"/>
            <p:cNvSpPr>
              <a:spLocks noChangeArrowheads="1"/>
            </p:cNvSpPr>
            <p:nvPr/>
          </p:nvSpPr>
          <p:spPr bwMode="auto">
            <a:xfrm>
              <a:off x="3817" y="200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Rectangle 124"/>
            <p:cNvSpPr>
              <a:spLocks noChangeArrowheads="1"/>
            </p:cNvSpPr>
            <p:nvPr/>
          </p:nvSpPr>
          <p:spPr bwMode="auto">
            <a:xfrm>
              <a:off x="3817" y="204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Rectangle 125"/>
            <p:cNvSpPr>
              <a:spLocks noChangeArrowheads="1"/>
            </p:cNvSpPr>
            <p:nvPr/>
          </p:nvSpPr>
          <p:spPr bwMode="auto">
            <a:xfrm>
              <a:off x="3817" y="208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Rectangle 126"/>
            <p:cNvSpPr>
              <a:spLocks noChangeArrowheads="1"/>
            </p:cNvSpPr>
            <p:nvPr/>
          </p:nvSpPr>
          <p:spPr bwMode="auto">
            <a:xfrm>
              <a:off x="3817" y="212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Rectangle 127"/>
            <p:cNvSpPr>
              <a:spLocks noChangeArrowheads="1"/>
            </p:cNvSpPr>
            <p:nvPr/>
          </p:nvSpPr>
          <p:spPr bwMode="auto">
            <a:xfrm>
              <a:off x="3817" y="215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Rectangle 128"/>
            <p:cNvSpPr>
              <a:spLocks noChangeArrowheads="1"/>
            </p:cNvSpPr>
            <p:nvPr/>
          </p:nvSpPr>
          <p:spPr bwMode="auto">
            <a:xfrm>
              <a:off x="3817" y="219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Rectangle 129"/>
            <p:cNvSpPr>
              <a:spLocks noChangeArrowheads="1"/>
            </p:cNvSpPr>
            <p:nvPr/>
          </p:nvSpPr>
          <p:spPr bwMode="auto">
            <a:xfrm>
              <a:off x="3817" y="223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Rectangle 130"/>
            <p:cNvSpPr>
              <a:spLocks noChangeArrowheads="1"/>
            </p:cNvSpPr>
            <p:nvPr/>
          </p:nvSpPr>
          <p:spPr bwMode="auto">
            <a:xfrm>
              <a:off x="3817" y="227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Rectangle 131"/>
            <p:cNvSpPr>
              <a:spLocks noChangeArrowheads="1"/>
            </p:cNvSpPr>
            <p:nvPr/>
          </p:nvSpPr>
          <p:spPr bwMode="auto">
            <a:xfrm>
              <a:off x="3817" y="231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8" name="Rectangle 132"/>
            <p:cNvSpPr>
              <a:spLocks noChangeArrowheads="1"/>
            </p:cNvSpPr>
            <p:nvPr/>
          </p:nvSpPr>
          <p:spPr bwMode="auto">
            <a:xfrm>
              <a:off x="3817" y="234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9" name="Rectangle 133"/>
            <p:cNvSpPr>
              <a:spLocks noChangeArrowheads="1"/>
            </p:cNvSpPr>
            <p:nvPr/>
          </p:nvSpPr>
          <p:spPr bwMode="auto">
            <a:xfrm>
              <a:off x="3817" y="238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Rectangle 134"/>
            <p:cNvSpPr>
              <a:spLocks noChangeArrowheads="1"/>
            </p:cNvSpPr>
            <p:nvPr/>
          </p:nvSpPr>
          <p:spPr bwMode="auto">
            <a:xfrm>
              <a:off x="3817" y="242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1" name="Rectangle 135"/>
            <p:cNvSpPr>
              <a:spLocks noChangeArrowheads="1"/>
            </p:cNvSpPr>
            <p:nvPr/>
          </p:nvSpPr>
          <p:spPr bwMode="auto">
            <a:xfrm>
              <a:off x="3817" y="24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Rectangle 136"/>
            <p:cNvSpPr>
              <a:spLocks noChangeArrowheads="1"/>
            </p:cNvSpPr>
            <p:nvPr/>
          </p:nvSpPr>
          <p:spPr bwMode="auto">
            <a:xfrm>
              <a:off x="3817" y="25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Rectangle 137"/>
            <p:cNvSpPr>
              <a:spLocks noChangeArrowheads="1"/>
            </p:cNvSpPr>
            <p:nvPr/>
          </p:nvSpPr>
          <p:spPr bwMode="auto">
            <a:xfrm>
              <a:off x="3817" y="25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Rectangle 138"/>
            <p:cNvSpPr>
              <a:spLocks noChangeArrowheads="1"/>
            </p:cNvSpPr>
            <p:nvPr/>
          </p:nvSpPr>
          <p:spPr bwMode="auto">
            <a:xfrm>
              <a:off x="3817" y="25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Rectangle 139"/>
            <p:cNvSpPr>
              <a:spLocks noChangeArrowheads="1"/>
            </p:cNvSpPr>
            <p:nvPr/>
          </p:nvSpPr>
          <p:spPr bwMode="auto">
            <a:xfrm>
              <a:off x="3817" y="26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Rectangle 140"/>
            <p:cNvSpPr>
              <a:spLocks noChangeArrowheads="1"/>
            </p:cNvSpPr>
            <p:nvPr/>
          </p:nvSpPr>
          <p:spPr bwMode="auto">
            <a:xfrm>
              <a:off x="3817" y="26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Rectangle 141"/>
            <p:cNvSpPr>
              <a:spLocks noChangeArrowheads="1"/>
            </p:cNvSpPr>
            <p:nvPr/>
          </p:nvSpPr>
          <p:spPr bwMode="auto">
            <a:xfrm>
              <a:off x="3817" y="26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Rectangle 142"/>
            <p:cNvSpPr>
              <a:spLocks noChangeArrowheads="1"/>
            </p:cNvSpPr>
            <p:nvPr/>
          </p:nvSpPr>
          <p:spPr bwMode="auto">
            <a:xfrm>
              <a:off x="3817" y="27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Rectangle 143"/>
            <p:cNvSpPr>
              <a:spLocks noChangeArrowheads="1"/>
            </p:cNvSpPr>
            <p:nvPr/>
          </p:nvSpPr>
          <p:spPr bwMode="auto">
            <a:xfrm>
              <a:off x="3817" y="276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Rectangle 144"/>
            <p:cNvSpPr>
              <a:spLocks noChangeArrowheads="1"/>
            </p:cNvSpPr>
            <p:nvPr/>
          </p:nvSpPr>
          <p:spPr bwMode="auto">
            <a:xfrm>
              <a:off x="3817" y="280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1" name="Rectangle 145"/>
            <p:cNvSpPr>
              <a:spLocks noChangeArrowheads="1"/>
            </p:cNvSpPr>
            <p:nvPr/>
          </p:nvSpPr>
          <p:spPr bwMode="auto">
            <a:xfrm>
              <a:off x="3817" y="284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2" name="Rectangle 146"/>
            <p:cNvSpPr>
              <a:spLocks noChangeArrowheads="1"/>
            </p:cNvSpPr>
            <p:nvPr/>
          </p:nvSpPr>
          <p:spPr bwMode="auto">
            <a:xfrm>
              <a:off x="3817" y="288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3" name="Rectangle 147"/>
            <p:cNvSpPr>
              <a:spLocks noChangeArrowheads="1"/>
            </p:cNvSpPr>
            <p:nvPr/>
          </p:nvSpPr>
          <p:spPr bwMode="auto">
            <a:xfrm>
              <a:off x="3817" y="291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4" name="Rectangle 148"/>
            <p:cNvSpPr>
              <a:spLocks noChangeArrowheads="1"/>
            </p:cNvSpPr>
            <p:nvPr/>
          </p:nvSpPr>
          <p:spPr bwMode="auto">
            <a:xfrm>
              <a:off x="3817" y="295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5" name="Rectangle 149"/>
            <p:cNvSpPr>
              <a:spLocks noChangeArrowheads="1"/>
            </p:cNvSpPr>
            <p:nvPr/>
          </p:nvSpPr>
          <p:spPr bwMode="auto">
            <a:xfrm>
              <a:off x="3817" y="299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6" name="Rectangle 150"/>
            <p:cNvSpPr>
              <a:spLocks noChangeArrowheads="1"/>
            </p:cNvSpPr>
            <p:nvPr/>
          </p:nvSpPr>
          <p:spPr bwMode="auto">
            <a:xfrm>
              <a:off x="3817" y="303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Rectangle 151"/>
            <p:cNvSpPr>
              <a:spLocks noChangeArrowheads="1"/>
            </p:cNvSpPr>
            <p:nvPr/>
          </p:nvSpPr>
          <p:spPr bwMode="auto">
            <a:xfrm>
              <a:off x="3817" y="30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Rectangle 152"/>
            <p:cNvSpPr>
              <a:spLocks noChangeArrowheads="1"/>
            </p:cNvSpPr>
            <p:nvPr/>
          </p:nvSpPr>
          <p:spPr bwMode="auto">
            <a:xfrm>
              <a:off x="3817" y="310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9" name="Rectangle 153"/>
            <p:cNvSpPr>
              <a:spLocks noChangeArrowheads="1"/>
            </p:cNvSpPr>
            <p:nvPr/>
          </p:nvSpPr>
          <p:spPr bwMode="auto">
            <a:xfrm>
              <a:off x="3817" y="314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0" name="Rectangle 154"/>
            <p:cNvSpPr>
              <a:spLocks noChangeArrowheads="1"/>
            </p:cNvSpPr>
            <p:nvPr/>
          </p:nvSpPr>
          <p:spPr bwMode="auto">
            <a:xfrm>
              <a:off x="3817" y="318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Rectangle 155"/>
            <p:cNvSpPr>
              <a:spLocks noChangeArrowheads="1"/>
            </p:cNvSpPr>
            <p:nvPr/>
          </p:nvSpPr>
          <p:spPr bwMode="auto">
            <a:xfrm>
              <a:off x="3817" y="322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Rectangle 156"/>
            <p:cNvSpPr>
              <a:spLocks noChangeArrowheads="1"/>
            </p:cNvSpPr>
            <p:nvPr/>
          </p:nvSpPr>
          <p:spPr bwMode="auto">
            <a:xfrm>
              <a:off x="3817" y="326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Rectangle 157"/>
            <p:cNvSpPr>
              <a:spLocks noChangeArrowheads="1"/>
            </p:cNvSpPr>
            <p:nvPr/>
          </p:nvSpPr>
          <p:spPr bwMode="auto">
            <a:xfrm>
              <a:off x="3817" y="330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Rectangle 158"/>
            <p:cNvSpPr>
              <a:spLocks noChangeArrowheads="1"/>
            </p:cNvSpPr>
            <p:nvPr/>
          </p:nvSpPr>
          <p:spPr bwMode="auto">
            <a:xfrm>
              <a:off x="3817" y="333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Rectangle 159"/>
            <p:cNvSpPr>
              <a:spLocks noChangeArrowheads="1"/>
            </p:cNvSpPr>
            <p:nvPr/>
          </p:nvSpPr>
          <p:spPr bwMode="auto">
            <a:xfrm>
              <a:off x="3817" y="33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Rectangle 160"/>
            <p:cNvSpPr>
              <a:spLocks noChangeArrowheads="1"/>
            </p:cNvSpPr>
            <p:nvPr/>
          </p:nvSpPr>
          <p:spPr bwMode="auto">
            <a:xfrm>
              <a:off x="3817" y="34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Rectangle 161"/>
            <p:cNvSpPr>
              <a:spLocks noChangeArrowheads="1"/>
            </p:cNvSpPr>
            <p:nvPr/>
          </p:nvSpPr>
          <p:spPr bwMode="auto">
            <a:xfrm>
              <a:off x="3817" y="345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Rectangle 162"/>
            <p:cNvSpPr>
              <a:spLocks noChangeArrowheads="1"/>
            </p:cNvSpPr>
            <p:nvPr/>
          </p:nvSpPr>
          <p:spPr bwMode="auto">
            <a:xfrm>
              <a:off x="1901" y="1915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Rectangle 163"/>
            <p:cNvSpPr>
              <a:spLocks noChangeArrowheads="1"/>
            </p:cNvSpPr>
            <p:nvPr/>
          </p:nvSpPr>
          <p:spPr bwMode="auto">
            <a:xfrm>
              <a:off x="2018" y="200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B4</a:t>
              </a:r>
              <a:endParaRPr lang="en-US" sz="1800"/>
            </a:p>
          </p:txBody>
        </p:sp>
        <p:sp>
          <p:nvSpPr>
            <p:cNvPr id="13490" name="Rectangle 164"/>
            <p:cNvSpPr>
              <a:spLocks noChangeArrowheads="1"/>
            </p:cNvSpPr>
            <p:nvPr/>
          </p:nvSpPr>
          <p:spPr bwMode="auto">
            <a:xfrm>
              <a:off x="2065" y="19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Rectangle 165"/>
            <p:cNvSpPr>
              <a:spLocks noChangeArrowheads="1"/>
            </p:cNvSpPr>
            <p:nvPr/>
          </p:nvSpPr>
          <p:spPr bwMode="auto">
            <a:xfrm>
              <a:off x="2065" y="18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Rectangle 166"/>
            <p:cNvSpPr>
              <a:spLocks noChangeArrowheads="1"/>
            </p:cNvSpPr>
            <p:nvPr/>
          </p:nvSpPr>
          <p:spPr bwMode="auto">
            <a:xfrm>
              <a:off x="2065" y="18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Rectangle 167"/>
            <p:cNvSpPr>
              <a:spLocks noChangeArrowheads="1"/>
            </p:cNvSpPr>
            <p:nvPr/>
          </p:nvSpPr>
          <p:spPr bwMode="auto">
            <a:xfrm>
              <a:off x="2065" y="17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Rectangle 168"/>
            <p:cNvSpPr>
              <a:spLocks noChangeArrowheads="1"/>
            </p:cNvSpPr>
            <p:nvPr/>
          </p:nvSpPr>
          <p:spPr bwMode="auto">
            <a:xfrm>
              <a:off x="2065" y="17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Rectangle 169"/>
            <p:cNvSpPr>
              <a:spLocks noChangeArrowheads="1"/>
            </p:cNvSpPr>
            <p:nvPr/>
          </p:nvSpPr>
          <p:spPr bwMode="auto">
            <a:xfrm>
              <a:off x="2065" y="171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Rectangle 170"/>
            <p:cNvSpPr>
              <a:spLocks noChangeArrowheads="1"/>
            </p:cNvSpPr>
            <p:nvPr/>
          </p:nvSpPr>
          <p:spPr bwMode="auto">
            <a:xfrm>
              <a:off x="2065" y="167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Rectangle 171"/>
            <p:cNvSpPr>
              <a:spLocks noChangeArrowheads="1"/>
            </p:cNvSpPr>
            <p:nvPr/>
          </p:nvSpPr>
          <p:spPr bwMode="auto">
            <a:xfrm>
              <a:off x="2065" y="163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Rectangle 172"/>
            <p:cNvSpPr>
              <a:spLocks noChangeArrowheads="1"/>
            </p:cNvSpPr>
            <p:nvPr/>
          </p:nvSpPr>
          <p:spPr bwMode="auto">
            <a:xfrm>
              <a:off x="2065" y="159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Rectangle 173"/>
            <p:cNvSpPr>
              <a:spLocks noChangeArrowheads="1"/>
            </p:cNvSpPr>
            <p:nvPr/>
          </p:nvSpPr>
          <p:spPr bwMode="auto">
            <a:xfrm>
              <a:off x="2065" y="22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Rectangle 174"/>
            <p:cNvSpPr>
              <a:spLocks noChangeArrowheads="1"/>
            </p:cNvSpPr>
            <p:nvPr/>
          </p:nvSpPr>
          <p:spPr bwMode="auto">
            <a:xfrm>
              <a:off x="2065" y="23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Rectangle 175"/>
            <p:cNvSpPr>
              <a:spLocks noChangeArrowheads="1"/>
            </p:cNvSpPr>
            <p:nvPr/>
          </p:nvSpPr>
          <p:spPr bwMode="auto">
            <a:xfrm>
              <a:off x="2065" y="233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Rectangle 176"/>
            <p:cNvSpPr>
              <a:spLocks noChangeArrowheads="1"/>
            </p:cNvSpPr>
            <p:nvPr/>
          </p:nvSpPr>
          <p:spPr bwMode="auto">
            <a:xfrm>
              <a:off x="2065" y="237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Rectangle 177"/>
            <p:cNvSpPr>
              <a:spLocks noChangeArrowheads="1"/>
            </p:cNvSpPr>
            <p:nvPr/>
          </p:nvSpPr>
          <p:spPr bwMode="auto">
            <a:xfrm>
              <a:off x="2065" y="241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Rectangle 178"/>
            <p:cNvSpPr>
              <a:spLocks noChangeArrowheads="1"/>
            </p:cNvSpPr>
            <p:nvPr/>
          </p:nvSpPr>
          <p:spPr bwMode="auto">
            <a:xfrm>
              <a:off x="2065" y="24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Rectangle 179"/>
            <p:cNvSpPr>
              <a:spLocks noChangeArrowheads="1"/>
            </p:cNvSpPr>
            <p:nvPr/>
          </p:nvSpPr>
          <p:spPr bwMode="auto">
            <a:xfrm>
              <a:off x="2065" y="24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Rectangle 180"/>
            <p:cNvSpPr>
              <a:spLocks noChangeArrowheads="1"/>
            </p:cNvSpPr>
            <p:nvPr/>
          </p:nvSpPr>
          <p:spPr bwMode="auto">
            <a:xfrm>
              <a:off x="2065" y="25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Rectangle 181"/>
            <p:cNvSpPr>
              <a:spLocks noChangeArrowheads="1"/>
            </p:cNvSpPr>
            <p:nvPr/>
          </p:nvSpPr>
          <p:spPr bwMode="auto">
            <a:xfrm>
              <a:off x="2415" y="2829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8" name="Rectangle 182"/>
            <p:cNvSpPr>
              <a:spLocks noChangeArrowheads="1"/>
            </p:cNvSpPr>
            <p:nvPr/>
          </p:nvSpPr>
          <p:spPr bwMode="auto">
            <a:xfrm>
              <a:off x="2532" y="292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B5</a:t>
              </a:r>
              <a:endParaRPr lang="en-US" sz="1800"/>
            </a:p>
          </p:txBody>
        </p:sp>
        <p:sp>
          <p:nvSpPr>
            <p:cNvPr id="13509" name="Rectangle 183"/>
            <p:cNvSpPr>
              <a:spLocks noChangeArrowheads="1"/>
            </p:cNvSpPr>
            <p:nvPr/>
          </p:nvSpPr>
          <p:spPr bwMode="auto">
            <a:xfrm>
              <a:off x="2579" y="28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0" name="Rectangle 184"/>
            <p:cNvSpPr>
              <a:spLocks noChangeArrowheads="1"/>
            </p:cNvSpPr>
            <p:nvPr/>
          </p:nvSpPr>
          <p:spPr bwMode="auto">
            <a:xfrm>
              <a:off x="2579" y="27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1" name="Rectangle 185"/>
            <p:cNvSpPr>
              <a:spLocks noChangeArrowheads="1"/>
            </p:cNvSpPr>
            <p:nvPr/>
          </p:nvSpPr>
          <p:spPr bwMode="auto">
            <a:xfrm>
              <a:off x="2579" y="27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2" name="Rectangle 186"/>
            <p:cNvSpPr>
              <a:spLocks noChangeArrowheads="1"/>
            </p:cNvSpPr>
            <p:nvPr/>
          </p:nvSpPr>
          <p:spPr bwMode="auto">
            <a:xfrm>
              <a:off x="2579" y="27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3" name="Rectangle 187"/>
            <p:cNvSpPr>
              <a:spLocks noChangeArrowheads="1"/>
            </p:cNvSpPr>
            <p:nvPr/>
          </p:nvSpPr>
          <p:spPr bwMode="auto">
            <a:xfrm>
              <a:off x="2579" y="26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4" name="Rectangle 188"/>
            <p:cNvSpPr>
              <a:spLocks noChangeArrowheads="1"/>
            </p:cNvSpPr>
            <p:nvPr/>
          </p:nvSpPr>
          <p:spPr bwMode="auto">
            <a:xfrm>
              <a:off x="2579" y="262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5" name="Rectangle 189"/>
            <p:cNvSpPr>
              <a:spLocks noChangeArrowheads="1"/>
            </p:cNvSpPr>
            <p:nvPr/>
          </p:nvSpPr>
          <p:spPr bwMode="auto">
            <a:xfrm>
              <a:off x="2579" y="258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6" name="Rectangle 190"/>
            <p:cNvSpPr>
              <a:spLocks noChangeArrowheads="1"/>
            </p:cNvSpPr>
            <p:nvPr/>
          </p:nvSpPr>
          <p:spPr bwMode="auto">
            <a:xfrm>
              <a:off x="2579" y="2555"/>
              <a:ext cx="10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" name="Rectangle 191"/>
            <p:cNvSpPr>
              <a:spLocks noChangeArrowheads="1"/>
            </p:cNvSpPr>
            <p:nvPr/>
          </p:nvSpPr>
          <p:spPr bwMode="auto">
            <a:xfrm>
              <a:off x="2579" y="31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Rectangle 192"/>
            <p:cNvSpPr>
              <a:spLocks noChangeArrowheads="1"/>
            </p:cNvSpPr>
            <p:nvPr/>
          </p:nvSpPr>
          <p:spPr bwMode="auto">
            <a:xfrm>
              <a:off x="2579" y="32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Rectangle 193"/>
            <p:cNvSpPr>
              <a:spLocks noChangeArrowheads="1"/>
            </p:cNvSpPr>
            <p:nvPr/>
          </p:nvSpPr>
          <p:spPr bwMode="auto">
            <a:xfrm>
              <a:off x="2579" y="325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Rectangle 194"/>
            <p:cNvSpPr>
              <a:spLocks noChangeArrowheads="1"/>
            </p:cNvSpPr>
            <p:nvPr/>
          </p:nvSpPr>
          <p:spPr bwMode="auto">
            <a:xfrm>
              <a:off x="2579" y="32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Rectangle 195"/>
            <p:cNvSpPr>
              <a:spLocks noChangeArrowheads="1"/>
            </p:cNvSpPr>
            <p:nvPr/>
          </p:nvSpPr>
          <p:spPr bwMode="auto">
            <a:xfrm>
              <a:off x="2579" y="332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Rectangle 196"/>
            <p:cNvSpPr>
              <a:spLocks noChangeArrowheads="1"/>
            </p:cNvSpPr>
            <p:nvPr/>
          </p:nvSpPr>
          <p:spPr bwMode="auto">
            <a:xfrm>
              <a:off x="2579" y="336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Rectangle 197"/>
            <p:cNvSpPr>
              <a:spLocks noChangeArrowheads="1"/>
            </p:cNvSpPr>
            <p:nvPr/>
          </p:nvSpPr>
          <p:spPr bwMode="auto">
            <a:xfrm>
              <a:off x="2579" y="340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Rectangle 198"/>
            <p:cNvSpPr>
              <a:spLocks noChangeArrowheads="1"/>
            </p:cNvSpPr>
            <p:nvPr/>
          </p:nvSpPr>
          <p:spPr bwMode="auto">
            <a:xfrm>
              <a:off x="2579" y="344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Rectangle 199"/>
            <p:cNvSpPr>
              <a:spLocks noChangeArrowheads="1"/>
            </p:cNvSpPr>
            <p:nvPr/>
          </p:nvSpPr>
          <p:spPr bwMode="auto">
            <a:xfrm>
              <a:off x="2779" y="350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LAN4</a:t>
              </a:r>
              <a:endParaRPr lang="en-US" sz="1800"/>
            </a:p>
          </p:txBody>
        </p:sp>
        <p:sp>
          <p:nvSpPr>
            <p:cNvPr id="13526" name="Rectangle 200"/>
            <p:cNvSpPr>
              <a:spLocks noChangeArrowheads="1"/>
            </p:cNvSpPr>
            <p:nvPr/>
          </p:nvSpPr>
          <p:spPr bwMode="auto">
            <a:xfrm>
              <a:off x="1682" y="73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  <p:sp>
          <p:nvSpPr>
            <p:cNvPr id="13527" name="Rectangle 201"/>
            <p:cNvSpPr>
              <a:spLocks noChangeArrowheads="1"/>
            </p:cNvSpPr>
            <p:nvPr/>
          </p:nvSpPr>
          <p:spPr bwMode="auto">
            <a:xfrm>
              <a:off x="1692" y="124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(2)</a:t>
              </a:r>
              <a:endParaRPr lang="en-US" sz="1800"/>
            </a:p>
          </p:txBody>
        </p:sp>
        <p:sp>
          <p:nvSpPr>
            <p:cNvPr id="13528" name="Rectangle 202"/>
            <p:cNvSpPr>
              <a:spLocks noChangeArrowheads="1"/>
            </p:cNvSpPr>
            <p:nvPr/>
          </p:nvSpPr>
          <p:spPr bwMode="auto">
            <a:xfrm>
              <a:off x="2477" y="715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</p:grpSp>
      <p:sp>
        <p:nvSpPr>
          <p:cNvPr id="13317" name="Rectangle 203"/>
          <p:cNvSpPr>
            <a:spLocks noChangeArrowheads="1"/>
          </p:cNvSpPr>
          <p:nvPr/>
        </p:nvSpPr>
        <p:spPr bwMode="auto">
          <a:xfrm>
            <a:off x="3016622" y="3218929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8" name="Rectangle 204"/>
          <p:cNvSpPr>
            <a:spLocks noChangeArrowheads="1"/>
          </p:cNvSpPr>
          <p:nvPr/>
        </p:nvSpPr>
        <p:spPr bwMode="auto">
          <a:xfrm>
            <a:off x="4974183" y="216001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9" name="Rectangle 205"/>
          <p:cNvSpPr>
            <a:spLocks noChangeArrowheads="1"/>
          </p:cNvSpPr>
          <p:nvPr/>
        </p:nvSpPr>
        <p:spPr bwMode="auto">
          <a:xfrm>
            <a:off x="3858171" y="467337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20" name="Rectangle 206"/>
          <p:cNvSpPr>
            <a:spLocks noChangeArrowheads="1"/>
          </p:cNvSpPr>
          <p:nvPr/>
        </p:nvSpPr>
        <p:spPr bwMode="auto">
          <a:xfrm>
            <a:off x="3618458" y="243428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1" name="Rectangle 207"/>
          <p:cNvSpPr>
            <a:spLocks noChangeArrowheads="1"/>
          </p:cNvSpPr>
          <p:nvPr/>
        </p:nvSpPr>
        <p:spPr bwMode="auto">
          <a:xfrm>
            <a:off x="3018209" y="409046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2" name="Rectangle 208"/>
          <p:cNvSpPr>
            <a:spLocks noChangeArrowheads="1"/>
          </p:cNvSpPr>
          <p:nvPr/>
        </p:nvSpPr>
        <p:spPr bwMode="auto">
          <a:xfrm>
            <a:off x="3875633" y="553062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(2)</a:t>
            </a:r>
            <a:endParaRPr lang="en-US" sz="1800"/>
          </a:p>
        </p:txBody>
      </p:sp>
      <p:sp>
        <p:nvSpPr>
          <p:cNvPr id="13323" name="Rectangle 209"/>
          <p:cNvSpPr>
            <a:spLocks noChangeArrowheads="1"/>
          </p:cNvSpPr>
          <p:nvPr/>
        </p:nvSpPr>
        <p:spPr bwMode="auto">
          <a:xfrm>
            <a:off x="4991646" y="3082354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4" name="Rectangle 210"/>
          <p:cNvSpPr>
            <a:spLocks noChangeArrowheads="1"/>
          </p:cNvSpPr>
          <p:nvPr/>
        </p:nvSpPr>
        <p:spPr bwMode="auto">
          <a:xfrm>
            <a:off x="5334546" y="2499742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(3)</a:t>
            </a:r>
            <a:endParaRPr lang="en-US" sz="1800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705280" y="115888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2805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214438"/>
          <a:ext cx="6026150" cy="655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4" imgW="3618720" imgH="5286240" progId="Word.Document.8">
                  <p:embed/>
                </p:oleObj>
              </mc:Choice>
              <mc:Fallback>
                <p:oleObj name="Document" r:id="rId4" imgW="3618720" imgH="5286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4438"/>
                        <a:ext cx="6026150" cy="655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176" y="1341438"/>
            <a:ext cx="2895600" cy="215957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One solution to</a:t>
            </a:r>
          </a:p>
          <a:p>
            <a:pPr algn="ctr"/>
            <a:r>
              <a:rPr lang="en-US" sz="2000">
                <a:latin typeface="Comic Sans MS" pitchFamily="66" charset="0"/>
              </a:rPr>
              <a:t>bridge loops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 b="1" i="1">
                <a:solidFill>
                  <a:srgbClr val="990000"/>
                </a:solidFill>
              </a:rPr>
              <a:t>Build a Spanning Tree!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188640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476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trees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1600200" y="2514600"/>
            <a:ext cx="2455863" cy="793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071938" y="2786063"/>
            <a:ext cx="1071562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600200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252913" y="2847975"/>
            <a:ext cx="739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9900"/>
                </a:solidFill>
              </a:rPr>
              <a:t>Repeater</a:t>
            </a:r>
            <a:endParaRPr lang="en-US" sz="2000" b="1">
              <a:solidFill>
                <a:srgbClr val="009900"/>
              </a:solidFill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722438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5273675" y="2514600"/>
            <a:ext cx="2727325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781175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4893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11563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36703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rc 12"/>
          <p:cNvSpPr>
            <a:spLocks/>
          </p:cNvSpPr>
          <p:nvPr/>
        </p:nvSpPr>
        <p:spPr bwMode="auto">
          <a:xfrm>
            <a:off x="3900488" y="2520950"/>
            <a:ext cx="171450" cy="407988"/>
          </a:xfrm>
          <a:custGeom>
            <a:avLst/>
            <a:gdLst>
              <a:gd name="T0" fmla="*/ 170573 w 21600"/>
              <a:gd name="T1" fmla="*/ 407984 h 21675"/>
              <a:gd name="T2" fmla="*/ 0 w 21600"/>
              <a:gd name="T3" fmla="*/ 0 h 21675"/>
              <a:gd name="T4" fmla="*/ 171446 w 21600"/>
              <a:gd name="T5" fmla="*/ 1412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rc 13"/>
          <p:cNvSpPr>
            <a:spLocks/>
          </p:cNvSpPr>
          <p:nvPr/>
        </p:nvSpPr>
        <p:spPr bwMode="auto">
          <a:xfrm>
            <a:off x="5143500" y="2520950"/>
            <a:ext cx="223838" cy="336550"/>
          </a:xfrm>
          <a:custGeom>
            <a:avLst/>
            <a:gdLst>
              <a:gd name="T0" fmla="*/ 223834 w 21600"/>
              <a:gd name="T1" fmla="*/ 0 h 21679"/>
              <a:gd name="T2" fmla="*/ 0 w 21600"/>
              <a:gd name="T3" fmla="*/ 336546 h 21679"/>
              <a:gd name="T4" fmla="*/ 0 w 21600"/>
              <a:gd name="T5" fmla="*/ 1226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58975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6019800" y="1587500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0785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2613025" y="2632075"/>
            <a:ext cx="48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6656388" y="2632075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485063" y="145097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7607300" y="1552575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7666038" y="187960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990600" y="3962400"/>
            <a:ext cx="6934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b="1" dirty="0">
                <a:solidFill>
                  <a:srgbClr val="006600"/>
                </a:solidFill>
              </a:rPr>
              <a:t> repeater </a:t>
            </a:r>
            <a:r>
              <a:rPr lang="en-US" dirty="0"/>
              <a:t>operates at the physical layer and forwards</a:t>
            </a:r>
          </a:p>
          <a:p>
            <a:r>
              <a:rPr lang="en-US" dirty="0"/>
              <a:t>everything between the two LANs.</a:t>
            </a:r>
          </a:p>
          <a:p>
            <a:endParaRPr lang="en-US" dirty="0"/>
          </a:p>
          <a:p>
            <a:r>
              <a:rPr lang="en-US" dirty="0"/>
              <a:t>LAN1 and LAN2 are in the same </a:t>
            </a:r>
            <a:r>
              <a:rPr lang="en-US" b="1" dirty="0">
                <a:solidFill>
                  <a:srgbClr val="800000"/>
                </a:solidFill>
              </a:rPr>
              <a:t>collision domain</a:t>
            </a:r>
            <a:r>
              <a:rPr lang="en-US" dirty="0"/>
              <a:t>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 Repeaters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21170"/>
              </p:ext>
            </p:extLst>
          </p:nvPr>
        </p:nvGraphicFramePr>
        <p:xfrm>
          <a:off x="827584" y="1108100"/>
          <a:ext cx="6426200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2807420" imgH="2762996" progId="Word.Document.8">
                  <p:embed/>
                </p:oleObj>
              </mc:Choice>
              <mc:Fallback>
                <p:oleObj name="Document" r:id="rId4" imgW="2807420" imgH="27629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08100"/>
                        <a:ext cx="6426200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 Bridges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31840" y="314096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42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 Bridges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Operate at the data link layer.</a:t>
            </a:r>
          </a:p>
          <a:p>
            <a:pPr eaLnBrk="1" hangingPunct="1"/>
            <a:r>
              <a:rPr lang="en-US" sz="2800" b="1" dirty="0" smtClean="0">
                <a:solidFill>
                  <a:srgbClr val="FF0066"/>
                </a:solidFill>
              </a:rPr>
              <a:t>Bridges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backward learning </a:t>
            </a:r>
            <a:r>
              <a:rPr lang="en-US" sz="2800" dirty="0" smtClean="0"/>
              <a:t>in recording source address on transmissions.</a:t>
            </a:r>
          </a:p>
          <a:p>
            <a:pPr eaLnBrk="1" hangingPunct="1"/>
            <a:r>
              <a:rPr lang="en-US" sz="2800" dirty="0" smtClean="0"/>
              <a:t>Unlike repeaters, bridges will not forward a frame onto another LAN segment if it knows about the location of the destination node.</a:t>
            </a:r>
          </a:p>
          <a:p>
            <a:pPr eaLnBrk="1" hangingPunct="1"/>
            <a:r>
              <a:rPr lang="en-US" sz="2800" i="1" dirty="0" smtClean="0">
                <a:solidFill>
                  <a:srgbClr val="FF0066"/>
                </a:solidFill>
              </a:rPr>
              <a:t>Bridge management gets more complicated when </a:t>
            </a:r>
            <a:r>
              <a:rPr lang="en-US" sz="2800" b="1" i="1" dirty="0" smtClean="0">
                <a:solidFill>
                  <a:srgbClr val="FF0066"/>
                </a:solidFill>
              </a:rPr>
              <a:t>loops </a:t>
            </a:r>
            <a:r>
              <a:rPr lang="en-US" sz="2800" i="1" dirty="0" smtClean="0">
                <a:solidFill>
                  <a:srgbClr val="FF0066"/>
                </a:solidFill>
              </a:rPr>
              <a:t>are possible in the frame route.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5210175" y="4608513"/>
            <a:ext cx="2541588" cy="317500"/>
            <a:chOff x="674" y="3286"/>
            <a:chExt cx="1601" cy="200"/>
          </a:xfrm>
        </p:grpSpPr>
        <p:sp>
          <p:nvSpPr>
            <p:cNvPr id="7239" name="Line 3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4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5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2425" y="2124075"/>
            <a:ext cx="1530350" cy="7048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2425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11613" y="2908300"/>
            <a:ext cx="83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52475" y="2401888"/>
            <a:ext cx="8429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35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024688" y="2136775"/>
            <a:ext cx="1530350" cy="7032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024688" y="3951288"/>
            <a:ext cx="1530350" cy="703262"/>
          </a:xfrm>
          <a:prstGeom prst="rect">
            <a:avLst/>
          </a:prstGeom>
          <a:solidFill>
            <a:schemeClr val="bg1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424738" y="2413000"/>
            <a:ext cx="8429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591425" y="3006725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4358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460875" y="3951288"/>
            <a:ext cx="1528763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48704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2919413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33289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3646488" y="46291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3646488" y="45100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3646488" y="439102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Rectangle 23"/>
          <p:cNvSpPr>
            <a:spLocks noChangeArrowheads="1"/>
          </p:cNvSpPr>
          <p:nvPr/>
        </p:nvSpPr>
        <p:spPr bwMode="auto">
          <a:xfrm>
            <a:off x="3646488" y="427196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4"/>
          <p:cNvSpPr>
            <a:spLocks noChangeArrowheads="1"/>
          </p:cNvSpPr>
          <p:nvPr/>
        </p:nvSpPr>
        <p:spPr bwMode="auto">
          <a:xfrm>
            <a:off x="3646488" y="415290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3646488" y="403383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26"/>
          <p:cNvSpPr>
            <a:spLocks noChangeArrowheads="1"/>
          </p:cNvSpPr>
          <p:nvPr/>
        </p:nvSpPr>
        <p:spPr bwMode="auto">
          <a:xfrm>
            <a:off x="3646488" y="391477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3646488" y="379571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Rectangle 28"/>
          <p:cNvSpPr>
            <a:spLocks noChangeArrowheads="1"/>
          </p:cNvSpPr>
          <p:nvPr/>
        </p:nvSpPr>
        <p:spPr bwMode="auto">
          <a:xfrm>
            <a:off x="3646488" y="36766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29"/>
          <p:cNvSpPr>
            <a:spLocks noChangeArrowheads="1"/>
          </p:cNvSpPr>
          <p:nvPr/>
        </p:nvSpPr>
        <p:spPr bwMode="auto">
          <a:xfrm>
            <a:off x="3646488" y="35575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Rectangle 30"/>
          <p:cNvSpPr>
            <a:spLocks noChangeArrowheads="1"/>
          </p:cNvSpPr>
          <p:nvPr/>
        </p:nvSpPr>
        <p:spPr bwMode="auto">
          <a:xfrm>
            <a:off x="37353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544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39735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Rectangle 33"/>
          <p:cNvSpPr>
            <a:spLocks noChangeArrowheads="1"/>
          </p:cNvSpPr>
          <p:nvPr/>
        </p:nvSpPr>
        <p:spPr bwMode="auto">
          <a:xfrm>
            <a:off x="40925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34"/>
          <p:cNvSpPr>
            <a:spLocks noChangeArrowheads="1"/>
          </p:cNvSpPr>
          <p:nvPr/>
        </p:nvSpPr>
        <p:spPr bwMode="auto">
          <a:xfrm>
            <a:off x="42116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433070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6"/>
          <p:cNvSpPr>
            <a:spLocks noChangeArrowheads="1"/>
          </p:cNvSpPr>
          <p:nvPr/>
        </p:nvSpPr>
        <p:spPr bwMode="auto">
          <a:xfrm>
            <a:off x="444976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Rectangle 37"/>
          <p:cNvSpPr>
            <a:spLocks noChangeArrowheads="1"/>
          </p:cNvSpPr>
          <p:nvPr/>
        </p:nvSpPr>
        <p:spPr bwMode="auto">
          <a:xfrm>
            <a:off x="456882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8"/>
          <p:cNvSpPr>
            <a:spLocks noChangeArrowheads="1"/>
          </p:cNvSpPr>
          <p:nvPr/>
        </p:nvSpPr>
        <p:spPr bwMode="auto">
          <a:xfrm>
            <a:off x="46878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9"/>
          <p:cNvSpPr>
            <a:spLocks noChangeArrowheads="1"/>
          </p:cNvSpPr>
          <p:nvPr/>
        </p:nvSpPr>
        <p:spPr bwMode="auto">
          <a:xfrm>
            <a:off x="48069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Rectangle 40"/>
          <p:cNvSpPr>
            <a:spLocks noChangeArrowheads="1"/>
          </p:cNvSpPr>
          <p:nvPr/>
        </p:nvSpPr>
        <p:spPr bwMode="auto">
          <a:xfrm>
            <a:off x="49260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0450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1641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Rectangle 43"/>
          <p:cNvSpPr>
            <a:spLocks noChangeArrowheads="1"/>
          </p:cNvSpPr>
          <p:nvPr/>
        </p:nvSpPr>
        <p:spPr bwMode="auto">
          <a:xfrm>
            <a:off x="5208588" y="36020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Rectangle 44"/>
          <p:cNvSpPr>
            <a:spLocks noChangeArrowheads="1"/>
          </p:cNvSpPr>
          <p:nvPr/>
        </p:nvSpPr>
        <p:spPr bwMode="auto">
          <a:xfrm>
            <a:off x="5208588" y="372110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5208588" y="384016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Rectangle 46"/>
          <p:cNvSpPr>
            <a:spLocks noChangeArrowheads="1"/>
          </p:cNvSpPr>
          <p:nvPr/>
        </p:nvSpPr>
        <p:spPr bwMode="auto">
          <a:xfrm>
            <a:off x="5208588" y="39592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Rectangle 47"/>
          <p:cNvSpPr>
            <a:spLocks noChangeArrowheads="1"/>
          </p:cNvSpPr>
          <p:nvPr/>
        </p:nvSpPr>
        <p:spPr bwMode="auto">
          <a:xfrm>
            <a:off x="5208588" y="407828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Rectangle 48"/>
          <p:cNvSpPr>
            <a:spLocks noChangeArrowheads="1"/>
          </p:cNvSpPr>
          <p:nvPr/>
        </p:nvSpPr>
        <p:spPr bwMode="auto">
          <a:xfrm>
            <a:off x="5208588" y="419735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Rectangle 49"/>
          <p:cNvSpPr>
            <a:spLocks noChangeArrowheads="1"/>
          </p:cNvSpPr>
          <p:nvPr/>
        </p:nvSpPr>
        <p:spPr bwMode="auto">
          <a:xfrm>
            <a:off x="5208588" y="431641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Rectangle 50"/>
          <p:cNvSpPr>
            <a:spLocks noChangeArrowheads="1"/>
          </p:cNvSpPr>
          <p:nvPr/>
        </p:nvSpPr>
        <p:spPr bwMode="auto">
          <a:xfrm>
            <a:off x="5208588" y="443547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1"/>
          <p:cNvSpPr>
            <a:spLocks noChangeArrowheads="1"/>
          </p:cNvSpPr>
          <p:nvPr/>
        </p:nvSpPr>
        <p:spPr bwMode="auto">
          <a:xfrm>
            <a:off x="5208588" y="45545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Rectangle 52"/>
          <p:cNvSpPr>
            <a:spLocks noChangeArrowheads="1"/>
          </p:cNvSpPr>
          <p:nvPr/>
        </p:nvSpPr>
        <p:spPr bwMode="auto">
          <a:xfrm>
            <a:off x="919163" y="3001963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220" name="Rectangle 53"/>
          <p:cNvSpPr>
            <a:spLocks noChangeArrowheads="1"/>
          </p:cNvSpPr>
          <p:nvPr/>
        </p:nvSpPr>
        <p:spPr bwMode="auto">
          <a:xfrm>
            <a:off x="2919413" y="3395663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1" name="Rectangle 54"/>
          <p:cNvSpPr>
            <a:spLocks noChangeArrowheads="1"/>
          </p:cNvSpPr>
          <p:nvPr/>
        </p:nvSpPr>
        <p:spPr bwMode="auto">
          <a:xfrm>
            <a:off x="3432175" y="3609975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2" name="Rectangle 55"/>
          <p:cNvSpPr>
            <a:spLocks noChangeArrowheads="1"/>
          </p:cNvSpPr>
          <p:nvPr/>
        </p:nvSpPr>
        <p:spPr bwMode="auto">
          <a:xfrm>
            <a:off x="4460875" y="3395663"/>
            <a:ext cx="1528763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Rectangle 56"/>
          <p:cNvSpPr>
            <a:spLocks noChangeArrowheads="1"/>
          </p:cNvSpPr>
          <p:nvPr/>
        </p:nvSpPr>
        <p:spPr bwMode="auto">
          <a:xfrm>
            <a:off x="4989513" y="360997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4" name="Rectangle 57"/>
          <p:cNvSpPr>
            <a:spLocks noChangeArrowheads="1"/>
          </p:cNvSpPr>
          <p:nvPr/>
        </p:nvSpPr>
        <p:spPr bwMode="auto">
          <a:xfrm>
            <a:off x="352425" y="33940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Rectangle 58"/>
          <p:cNvSpPr>
            <a:spLocks noChangeArrowheads="1"/>
          </p:cNvSpPr>
          <p:nvPr/>
        </p:nvSpPr>
        <p:spPr bwMode="auto">
          <a:xfrm>
            <a:off x="868363" y="359092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6" name="Rectangle 59"/>
          <p:cNvSpPr>
            <a:spLocks noChangeArrowheads="1"/>
          </p:cNvSpPr>
          <p:nvPr/>
        </p:nvSpPr>
        <p:spPr bwMode="auto">
          <a:xfrm>
            <a:off x="7023100" y="3397250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Rectangle 60"/>
          <p:cNvSpPr>
            <a:spLocks noChangeArrowheads="1"/>
          </p:cNvSpPr>
          <p:nvPr/>
        </p:nvSpPr>
        <p:spPr bwMode="auto">
          <a:xfrm>
            <a:off x="7553325" y="3589338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8" name="Rectangle 61"/>
          <p:cNvSpPr>
            <a:spLocks noChangeArrowheads="1"/>
          </p:cNvSpPr>
          <p:nvPr/>
        </p:nvSpPr>
        <p:spPr bwMode="auto">
          <a:xfrm>
            <a:off x="352425" y="28352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2"/>
          <p:cNvSpPr>
            <a:spLocks noChangeArrowheads="1"/>
          </p:cNvSpPr>
          <p:nvPr/>
        </p:nvSpPr>
        <p:spPr bwMode="auto">
          <a:xfrm>
            <a:off x="7023100" y="2851150"/>
            <a:ext cx="1530350" cy="54133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30" name="Group 63"/>
          <p:cNvGrpSpPr>
            <a:grpSpLocks/>
          </p:cNvGrpSpPr>
          <p:nvPr/>
        </p:nvGrpSpPr>
        <p:grpSpPr bwMode="auto">
          <a:xfrm>
            <a:off x="1116013" y="4622800"/>
            <a:ext cx="2541587" cy="317500"/>
            <a:chOff x="674" y="3286"/>
            <a:chExt cx="1601" cy="200"/>
          </a:xfrm>
        </p:grpSpPr>
        <p:sp>
          <p:nvSpPr>
            <p:cNvPr id="7236" name="Line 64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65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66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2" name="Rectangle 70"/>
          <p:cNvSpPr>
            <a:spLocks noChangeArrowheads="1"/>
          </p:cNvSpPr>
          <p:nvPr/>
        </p:nvSpPr>
        <p:spPr bwMode="auto">
          <a:xfrm>
            <a:off x="685800" y="50292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rgbClr val="FF0066"/>
                </a:solidFill>
              </a:rPr>
              <a:t>A bridge is a store and forward device that </a:t>
            </a:r>
            <a:r>
              <a:rPr lang="en-US" sz="2000" b="1" u="sng">
                <a:solidFill>
                  <a:srgbClr val="FF0066"/>
                </a:solidFill>
                <a:latin typeface="Comic Sans MS" pitchFamily="66" charset="0"/>
              </a:rPr>
              <a:t>separates</a:t>
            </a:r>
            <a:r>
              <a:rPr lang="en-US" sz="2000">
                <a:solidFill>
                  <a:srgbClr val="FF0066"/>
                </a:solidFill>
              </a:rPr>
              <a:t> collision domains.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8953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805113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882650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067050" y="28448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966788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544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6815138" y="2517775"/>
            <a:ext cx="1719262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63625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066925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2151063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47900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3"/>
          <p:cNvSpPr>
            <a:spLocks/>
          </p:cNvSpPr>
          <p:nvPr/>
        </p:nvSpPr>
        <p:spPr bwMode="auto">
          <a:xfrm>
            <a:off x="2479675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4"/>
          <p:cNvSpPr>
            <a:spLocks/>
          </p:cNvSpPr>
          <p:nvPr/>
        </p:nvSpPr>
        <p:spPr bwMode="auto">
          <a:xfrm>
            <a:off x="3538538" y="2517775"/>
            <a:ext cx="409575" cy="430213"/>
          </a:xfrm>
          <a:custGeom>
            <a:avLst/>
            <a:gdLst>
              <a:gd name="T0" fmla="*/ 409575 w 21683"/>
              <a:gd name="T1" fmla="*/ 0 h 21679"/>
              <a:gd name="T2" fmla="*/ 0 w 21683"/>
              <a:gd name="T3" fmla="*/ 430213 h 21679"/>
              <a:gd name="T4" fmla="*/ 1568 w 21683"/>
              <a:gd name="T5" fmla="*/ 1568 h 21679"/>
              <a:gd name="T6" fmla="*/ 0 60000 65536"/>
              <a:gd name="T7" fmla="*/ 0 60000 65536"/>
              <a:gd name="T8" fmla="*/ 0 60000 65536"/>
              <a:gd name="T9" fmla="*/ 0 w 21683"/>
              <a:gd name="T10" fmla="*/ 0 h 21679"/>
              <a:gd name="T11" fmla="*/ 21683 w 21683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3" h="21679" fill="none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</a:path>
              <a:path w="21683" h="21679" stroke="0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  <a:lnTo>
                  <a:pt x="83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5784850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053138" y="28448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FF0066"/>
                </a:solidFill>
              </a:rPr>
              <a:t>B2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8211" name="Arc 17"/>
          <p:cNvSpPr>
            <a:spLocks/>
          </p:cNvSpPr>
          <p:nvPr/>
        </p:nvSpPr>
        <p:spPr bwMode="auto">
          <a:xfrm>
            <a:off x="5459413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18"/>
          <p:cNvSpPr>
            <a:spLocks/>
          </p:cNvSpPr>
          <p:nvPr/>
        </p:nvSpPr>
        <p:spPr bwMode="auto">
          <a:xfrm>
            <a:off x="6519863" y="2517775"/>
            <a:ext cx="409575" cy="430213"/>
          </a:xfrm>
          <a:custGeom>
            <a:avLst/>
            <a:gdLst>
              <a:gd name="T0" fmla="*/ 409575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4799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5640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4660900" y="1909763"/>
            <a:ext cx="1588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6889750" y="1481138"/>
            <a:ext cx="365125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6973888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7072313" y="1909763"/>
            <a:ext cx="1587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8066088" y="147002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8150225" y="157162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8247063" y="189865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2543870" y="3530600"/>
            <a:ext cx="1308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2516188" y="3481388"/>
            <a:ext cx="1468437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30"/>
          <p:cNvSpPr>
            <a:spLocks noChangeArrowheads="1"/>
          </p:cNvSpPr>
          <p:nvPr/>
        </p:nvSpPr>
        <p:spPr bwMode="auto">
          <a:xfrm>
            <a:off x="2505075" y="3835400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2505075" y="408146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Rectangle 32"/>
          <p:cNvSpPr>
            <a:spLocks noChangeArrowheads="1"/>
          </p:cNvSpPr>
          <p:nvPr/>
        </p:nvSpPr>
        <p:spPr bwMode="auto">
          <a:xfrm>
            <a:off x="2505075" y="432911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2505075" y="4576763"/>
            <a:ext cx="1468438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2505075" y="4822825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5436096" y="3535363"/>
            <a:ext cx="1365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5464175" y="3482975"/>
            <a:ext cx="1470025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Rectangle 37"/>
          <p:cNvSpPr>
            <a:spLocks noChangeArrowheads="1"/>
          </p:cNvSpPr>
          <p:nvPr/>
        </p:nvSpPr>
        <p:spPr bwMode="auto">
          <a:xfrm>
            <a:off x="5464175" y="3835400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5464175" y="408146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39"/>
          <p:cNvSpPr>
            <a:spLocks noChangeArrowheads="1"/>
          </p:cNvSpPr>
          <p:nvPr/>
        </p:nvSpPr>
        <p:spPr bwMode="auto">
          <a:xfrm>
            <a:off x="5464175" y="432911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5464175" y="4576763"/>
            <a:ext cx="1470025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5464175" y="4822825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H="1">
            <a:off x="3260725" y="3476625"/>
            <a:ext cx="11113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3"/>
          <p:cNvSpPr>
            <a:spLocks noChangeShapeType="1"/>
          </p:cNvSpPr>
          <p:nvPr/>
        </p:nvSpPr>
        <p:spPr bwMode="auto">
          <a:xfrm>
            <a:off x="6213475" y="3476625"/>
            <a:ext cx="1588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Rectangle 44"/>
          <p:cNvSpPr>
            <a:spLocks noChangeArrowheads="1"/>
          </p:cNvSpPr>
          <p:nvPr/>
        </p:nvSpPr>
        <p:spPr bwMode="auto">
          <a:xfrm>
            <a:off x="22860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66712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0" name="Rectangle 46"/>
          <p:cNvSpPr>
            <a:spLocks noChangeArrowheads="1"/>
          </p:cNvSpPr>
          <p:nvPr/>
        </p:nvSpPr>
        <p:spPr bwMode="auto">
          <a:xfrm>
            <a:off x="523557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41" name="Rectangle 47"/>
          <p:cNvSpPr>
            <a:spLocks noChangeArrowheads="1"/>
          </p:cNvSpPr>
          <p:nvPr/>
        </p:nvSpPr>
        <p:spPr bwMode="auto">
          <a:xfrm>
            <a:off x="66675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2" name="Rectangle 48"/>
          <p:cNvSpPr>
            <a:spLocks noChangeArrowheads="1"/>
          </p:cNvSpPr>
          <p:nvPr/>
        </p:nvSpPr>
        <p:spPr bwMode="auto">
          <a:xfrm>
            <a:off x="11509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8243" name="Rectangle 49"/>
          <p:cNvSpPr>
            <a:spLocks noChangeArrowheads="1"/>
          </p:cNvSpPr>
          <p:nvPr/>
        </p:nvSpPr>
        <p:spPr bwMode="auto">
          <a:xfrm>
            <a:off x="44275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8244" name="Rectangle 50"/>
          <p:cNvSpPr>
            <a:spLocks noChangeArrowheads="1"/>
          </p:cNvSpPr>
          <p:nvPr/>
        </p:nvSpPr>
        <p:spPr bwMode="auto">
          <a:xfrm>
            <a:off x="75263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6408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933450" y="2520950"/>
            <a:ext cx="1738313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841625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922338" y="1481138"/>
            <a:ext cx="363537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308451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006475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3889375" y="2520950"/>
            <a:ext cx="173672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5300" y="2520950"/>
            <a:ext cx="173037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1103313" y="1909763"/>
            <a:ext cx="1587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1050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21891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22860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rc 13"/>
          <p:cNvSpPr>
            <a:spLocks/>
          </p:cNvSpPr>
          <p:nvPr/>
        </p:nvSpPr>
        <p:spPr bwMode="auto">
          <a:xfrm>
            <a:off x="2516188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Arc 14"/>
          <p:cNvSpPr>
            <a:spLocks/>
          </p:cNvSpPr>
          <p:nvPr/>
        </p:nvSpPr>
        <p:spPr bwMode="auto">
          <a:xfrm>
            <a:off x="3575050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5816600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610076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>
            <a:off x="5491163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rc 18"/>
          <p:cNvSpPr>
            <a:spLocks/>
          </p:cNvSpPr>
          <p:nvPr/>
        </p:nvSpPr>
        <p:spPr bwMode="auto">
          <a:xfrm>
            <a:off x="6550025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5132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59740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>
            <a:off x="46942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691991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Rectangle 23"/>
          <p:cNvSpPr>
            <a:spLocks noChangeArrowheads="1"/>
          </p:cNvSpPr>
          <p:nvPr/>
        </p:nvSpPr>
        <p:spPr bwMode="auto">
          <a:xfrm>
            <a:off x="700405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710088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Rectangle 25"/>
          <p:cNvSpPr>
            <a:spLocks noChangeArrowheads="1"/>
          </p:cNvSpPr>
          <p:nvPr/>
        </p:nvSpPr>
        <p:spPr bwMode="auto">
          <a:xfrm>
            <a:off x="8094663" y="1474788"/>
            <a:ext cx="363537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8178800" y="157638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>
            <a:off x="8275638" y="19018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2514067" y="3532188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47" name="Rectangle 29"/>
          <p:cNvSpPr>
            <a:spLocks noChangeArrowheads="1"/>
          </p:cNvSpPr>
          <p:nvPr/>
        </p:nvSpPr>
        <p:spPr bwMode="auto">
          <a:xfrm>
            <a:off x="2540000" y="3482975"/>
            <a:ext cx="1466850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Rectangle 30"/>
          <p:cNvSpPr>
            <a:spLocks noChangeArrowheads="1"/>
          </p:cNvSpPr>
          <p:nvPr/>
        </p:nvSpPr>
        <p:spPr bwMode="auto">
          <a:xfrm>
            <a:off x="2541588" y="3836988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Rectangle 31"/>
          <p:cNvSpPr>
            <a:spLocks noChangeArrowheads="1"/>
          </p:cNvSpPr>
          <p:nvPr/>
        </p:nvSpPr>
        <p:spPr bwMode="auto">
          <a:xfrm>
            <a:off x="2541588" y="4083050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2541588" y="4330700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3"/>
          <p:cNvSpPr>
            <a:spLocks noChangeArrowheads="1"/>
          </p:cNvSpPr>
          <p:nvPr/>
        </p:nvSpPr>
        <p:spPr bwMode="auto">
          <a:xfrm>
            <a:off x="2541588" y="4576763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4"/>
          <p:cNvSpPr>
            <a:spLocks noChangeArrowheads="1"/>
          </p:cNvSpPr>
          <p:nvPr/>
        </p:nvSpPr>
        <p:spPr bwMode="auto">
          <a:xfrm>
            <a:off x="2541588" y="4822825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Rectangle 35"/>
          <p:cNvSpPr>
            <a:spLocks noChangeArrowheads="1"/>
          </p:cNvSpPr>
          <p:nvPr/>
        </p:nvSpPr>
        <p:spPr bwMode="auto">
          <a:xfrm>
            <a:off x="5501742" y="3536950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54" name="Rectangle 36"/>
          <p:cNvSpPr>
            <a:spLocks noChangeArrowheads="1"/>
          </p:cNvSpPr>
          <p:nvPr/>
        </p:nvSpPr>
        <p:spPr bwMode="auto">
          <a:xfrm>
            <a:off x="5497513" y="3484563"/>
            <a:ext cx="1465262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Rectangle 37"/>
          <p:cNvSpPr>
            <a:spLocks noChangeArrowheads="1"/>
          </p:cNvSpPr>
          <p:nvPr/>
        </p:nvSpPr>
        <p:spPr bwMode="auto">
          <a:xfrm>
            <a:off x="5497513" y="3836988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38"/>
          <p:cNvSpPr>
            <a:spLocks noChangeArrowheads="1"/>
          </p:cNvSpPr>
          <p:nvPr/>
        </p:nvSpPr>
        <p:spPr bwMode="auto">
          <a:xfrm>
            <a:off x="5497513" y="4083050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5497513" y="4330700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0"/>
          <p:cNvSpPr>
            <a:spLocks noChangeArrowheads="1"/>
          </p:cNvSpPr>
          <p:nvPr/>
        </p:nvSpPr>
        <p:spPr bwMode="auto">
          <a:xfrm>
            <a:off x="5497513" y="4576763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Rectangle 41"/>
          <p:cNvSpPr>
            <a:spLocks noChangeArrowheads="1"/>
          </p:cNvSpPr>
          <p:nvPr/>
        </p:nvSpPr>
        <p:spPr bwMode="auto">
          <a:xfrm>
            <a:off x="5497513" y="4822825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>
            <a:off x="3268663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3"/>
          <p:cNvSpPr>
            <a:spLocks noChangeShapeType="1"/>
          </p:cNvSpPr>
          <p:nvPr/>
        </p:nvSpPr>
        <p:spPr bwMode="auto">
          <a:xfrm>
            <a:off x="6243638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4"/>
          <p:cNvSpPr>
            <a:spLocks noChangeArrowheads="1"/>
          </p:cNvSpPr>
          <p:nvPr/>
        </p:nvSpPr>
        <p:spPr bwMode="auto">
          <a:xfrm>
            <a:off x="23225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3" name="Rectangle 45"/>
          <p:cNvSpPr>
            <a:spLocks noChangeArrowheads="1"/>
          </p:cNvSpPr>
          <p:nvPr/>
        </p:nvSpPr>
        <p:spPr bwMode="auto">
          <a:xfrm>
            <a:off x="3702050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4" name="Rectangle 46"/>
          <p:cNvSpPr>
            <a:spLocks noChangeArrowheads="1"/>
          </p:cNvSpPr>
          <p:nvPr/>
        </p:nvSpPr>
        <p:spPr bwMode="auto">
          <a:xfrm>
            <a:off x="52689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5" name="Rectangle 47"/>
          <p:cNvSpPr>
            <a:spLocks noChangeArrowheads="1"/>
          </p:cNvSpPr>
          <p:nvPr/>
        </p:nvSpPr>
        <p:spPr bwMode="auto">
          <a:xfrm>
            <a:off x="669766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6" name="Rectangle 48"/>
          <p:cNvSpPr>
            <a:spLocks noChangeArrowheads="1"/>
          </p:cNvSpPr>
          <p:nvPr/>
        </p:nvSpPr>
        <p:spPr bwMode="auto">
          <a:xfrm>
            <a:off x="119062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9267" name="Rectangle 49"/>
          <p:cNvSpPr>
            <a:spLocks noChangeArrowheads="1"/>
          </p:cNvSpPr>
          <p:nvPr/>
        </p:nvSpPr>
        <p:spPr bwMode="auto">
          <a:xfrm>
            <a:off x="446087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9268" name="Rectangle 50"/>
          <p:cNvSpPr>
            <a:spLocks noChangeArrowheads="1"/>
          </p:cNvSpPr>
          <p:nvPr/>
        </p:nvSpPr>
        <p:spPr bwMode="auto">
          <a:xfrm>
            <a:off x="7554913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9269" name="Rectangle 51"/>
          <p:cNvSpPr>
            <a:spLocks noChangeArrowheads="1"/>
          </p:cNvSpPr>
          <p:nvPr/>
        </p:nvSpPr>
        <p:spPr bwMode="auto">
          <a:xfrm>
            <a:off x="1203325" y="2011363"/>
            <a:ext cx="7667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S1     </a:t>
            </a:r>
            <a:r>
              <a:rPr lang="en-US" sz="1500" dirty="0" smtClean="0">
                <a:solidFill>
                  <a:srgbClr val="000000"/>
                </a:solidFill>
              </a:rPr>
              <a:t> S5</a:t>
            </a:r>
            <a:endParaRPr lang="en-US" sz="2000" dirty="0"/>
          </a:p>
        </p:txBody>
      </p:sp>
      <p:sp>
        <p:nvSpPr>
          <p:cNvPr id="9270" name="Line 52"/>
          <p:cNvSpPr>
            <a:spLocks noChangeShapeType="1"/>
          </p:cNvSpPr>
          <p:nvPr/>
        </p:nvSpPr>
        <p:spPr bwMode="auto">
          <a:xfrm>
            <a:off x="1411288" y="2103438"/>
            <a:ext cx="1397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1" name="Freeform 53"/>
          <p:cNvSpPr>
            <a:spLocks/>
          </p:cNvSpPr>
          <p:nvPr/>
        </p:nvSpPr>
        <p:spPr bwMode="auto">
          <a:xfrm>
            <a:off x="1524000" y="2060575"/>
            <a:ext cx="98425" cy="85725"/>
          </a:xfrm>
          <a:custGeom>
            <a:avLst/>
            <a:gdLst>
              <a:gd name="T0" fmla="*/ 0 w 62"/>
              <a:gd name="T1" fmla="*/ 54 h 54"/>
              <a:gd name="T2" fmla="*/ 9 w 62"/>
              <a:gd name="T3" fmla="*/ 27 h 54"/>
              <a:gd name="T4" fmla="*/ 0 w 62"/>
              <a:gd name="T5" fmla="*/ 0 h 54"/>
              <a:gd name="T6" fmla="*/ 62 w 62"/>
              <a:gd name="T7" fmla="*/ 27 h 54"/>
              <a:gd name="T8" fmla="*/ 0 w 62"/>
              <a:gd name="T9" fmla="*/ 54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54"/>
              <a:gd name="T17" fmla="*/ 62 w 62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54">
                <a:moveTo>
                  <a:pt x="0" y="54"/>
                </a:moveTo>
                <a:lnTo>
                  <a:pt x="9" y="27"/>
                </a:lnTo>
                <a:lnTo>
                  <a:pt x="0" y="0"/>
                </a:lnTo>
                <a:lnTo>
                  <a:pt x="62" y="27"/>
                </a:lnTo>
                <a:lnTo>
                  <a:pt x="0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2" name="Rectangle 54"/>
          <p:cNvSpPr>
            <a:spLocks noChangeArrowheads="1"/>
          </p:cNvSpPr>
          <p:nvPr/>
        </p:nvSpPr>
        <p:spPr bwMode="auto">
          <a:xfrm>
            <a:off x="27860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3" name="Rectangle 55"/>
          <p:cNvSpPr>
            <a:spLocks noChangeArrowheads="1"/>
          </p:cNvSpPr>
          <p:nvPr/>
        </p:nvSpPr>
        <p:spPr bwMode="auto">
          <a:xfrm>
            <a:off x="3546475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9274" name="Rectangle 56"/>
          <p:cNvSpPr>
            <a:spLocks noChangeArrowheads="1"/>
          </p:cNvSpPr>
          <p:nvPr/>
        </p:nvSpPr>
        <p:spPr bwMode="auto">
          <a:xfrm>
            <a:off x="57705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5" name="Rectangle 57"/>
          <p:cNvSpPr>
            <a:spLocks noChangeArrowheads="1"/>
          </p:cNvSpPr>
          <p:nvPr/>
        </p:nvSpPr>
        <p:spPr bwMode="auto">
          <a:xfrm>
            <a:off x="6546850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464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742950" y="2536825"/>
            <a:ext cx="1793875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7130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30250" y="1479550"/>
            <a:ext cx="376238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2979738" y="28702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817563" y="1584325"/>
            <a:ext cx="2809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3795713" y="2536825"/>
            <a:ext cx="1795462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850063" y="2536825"/>
            <a:ext cx="1773237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917575" y="1914525"/>
            <a:ext cx="1588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952625" y="1479550"/>
            <a:ext cx="374650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2038350" y="158432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2138363" y="191452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Arc 13"/>
          <p:cNvSpPr>
            <a:spLocks/>
          </p:cNvSpPr>
          <p:nvPr/>
        </p:nvSpPr>
        <p:spPr bwMode="auto">
          <a:xfrm>
            <a:off x="23780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Arc 14"/>
          <p:cNvSpPr>
            <a:spLocks/>
          </p:cNvSpPr>
          <p:nvPr/>
        </p:nvSpPr>
        <p:spPr bwMode="auto">
          <a:xfrm>
            <a:off x="3470275" y="2536825"/>
            <a:ext cx="422275" cy="438150"/>
          </a:xfrm>
          <a:custGeom>
            <a:avLst/>
            <a:gdLst>
              <a:gd name="T0" fmla="*/ 422275 w 21680"/>
              <a:gd name="T1" fmla="*/ 0 h 21678"/>
              <a:gd name="T2" fmla="*/ 0 w 21680"/>
              <a:gd name="T3" fmla="*/ 438150 h 21678"/>
              <a:gd name="T4" fmla="*/ 1558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57864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6048375" y="28702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59" name="Arc 17"/>
          <p:cNvSpPr>
            <a:spLocks/>
          </p:cNvSpPr>
          <p:nvPr/>
        </p:nvSpPr>
        <p:spPr bwMode="auto">
          <a:xfrm>
            <a:off x="54514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18"/>
          <p:cNvSpPr>
            <a:spLocks/>
          </p:cNvSpPr>
          <p:nvPr/>
        </p:nvSpPr>
        <p:spPr bwMode="auto">
          <a:xfrm>
            <a:off x="6543675" y="2536825"/>
            <a:ext cx="423863" cy="438150"/>
          </a:xfrm>
          <a:custGeom>
            <a:avLst/>
            <a:gdLst>
              <a:gd name="T0" fmla="*/ 423863 w 21680"/>
              <a:gd name="T1" fmla="*/ 0 h 21678"/>
              <a:gd name="T2" fmla="*/ 0 w 21680"/>
              <a:gd name="T3" fmla="*/ 438150 h 21678"/>
              <a:gd name="T4" fmla="*/ 1564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4440238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527550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4627563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926263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7013575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7113588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8139113" y="1473200"/>
            <a:ext cx="376237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8226425" y="157797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8326438" y="190817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2466975" y="35671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2401888" y="3516313"/>
            <a:ext cx="1514475" cy="3524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2403475" y="3875088"/>
            <a:ext cx="1514475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2403475" y="4125913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2403475" y="4376738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2403475" y="4629150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2403475" y="4879975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5553075" y="3571875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5456238" y="3517900"/>
            <a:ext cx="1516062" cy="3540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5456238" y="3875088"/>
            <a:ext cx="1516062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5456238" y="4125913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5456238" y="4376738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5456238" y="4629150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456238" y="4879975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Line 42"/>
          <p:cNvSpPr>
            <a:spLocks noChangeShapeType="1"/>
          </p:cNvSpPr>
          <p:nvPr/>
        </p:nvSpPr>
        <p:spPr bwMode="auto">
          <a:xfrm>
            <a:off x="3154363" y="3511550"/>
            <a:ext cx="1587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Line 43"/>
          <p:cNvSpPr>
            <a:spLocks noChangeShapeType="1"/>
          </p:cNvSpPr>
          <p:nvPr/>
        </p:nvSpPr>
        <p:spPr bwMode="auto">
          <a:xfrm>
            <a:off x="6229350" y="3511550"/>
            <a:ext cx="1588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178050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360203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522128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9" name="Rectangle 47"/>
          <p:cNvSpPr>
            <a:spLocks noChangeArrowheads="1"/>
          </p:cNvSpPr>
          <p:nvPr/>
        </p:nvSpPr>
        <p:spPr bwMode="auto">
          <a:xfrm>
            <a:off x="6696075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90" name="Rectangle 48"/>
          <p:cNvSpPr>
            <a:spLocks noChangeArrowheads="1"/>
          </p:cNvSpPr>
          <p:nvPr/>
        </p:nvSpPr>
        <p:spPr bwMode="auto">
          <a:xfrm>
            <a:off x="10080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0291" name="Rectangle 49"/>
          <p:cNvSpPr>
            <a:spLocks noChangeArrowheads="1"/>
          </p:cNvSpPr>
          <p:nvPr/>
        </p:nvSpPr>
        <p:spPr bwMode="auto">
          <a:xfrm>
            <a:off x="43862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0292" name="Rectangle 50"/>
          <p:cNvSpPr>
            <a:spLocks noChangeArrowheads="1"/>
          </p:cNvSpPr>
          <p:nvPr/>
        </p:nvSpPr>
        <p:spPr bwMode="auto">
          <a:xfrm>
            <a:off x="7581900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0293" name="Rectangle 51"/>
          <p:cNvSpPr>
            <a:spLocks noChangeArrowheads="1"/>
          </p:cNvSpPr>
          <p:nvPr/>
        </p:nvSpPr>
        <p:spPr bwMode="auto">
          <a:xfrm>
            <a:off x="4737100" y="2020888"/>
            <a:ext cx="781050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      S2</a:t>
            </a:r>
            <a:endParaRPr lang="en-US" sz="2000"/>
          </a:p>
        </p:txBody>
      </p:sp>
      <p:sp>
        <p:nvSpPr>
          <p:cNvPr id="10294" name="Line 52"/>
          <p:cNvSpPr>
            <a:spLocks noChangeShapeType="1"/>
          </p:cNvSpPr>
          <p:nvPr/>
        </p:nvSpPr>
        <p:spPr bwMode="auto">
          <a:xfrm>
            <a:off x="4953000" y="2112963"/>
            <a:ext cx="14446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Freeform 53"/>
          <p:cNvSpPr>
            <a:spLocks/>
          </p:cNvSpPr>
          <p:nvPr/>
        </p:nvSpPr>
        <p:spPr bwMode="auto">
          <a:xfrm>
            <a:off x="5068888" y="2068513"/>
            <a:ext cx="101600" cy="87312"/>
          </a:xfrm>
          <a:custGeom>
            <a:avLst/>
            <a:gdLst>
              <a:gd name="T0" fmla="*/ 0 w 64"/>
              <a:gd name="T1" fmla="*/ 55 h 55"/>
              <a:gd name="T2" fmla="*/ 9 w 64"/>
              <a:gd name="T3" fmla="*/ 28 h 55"/>
              <a:gd name="T4" fmla="*/ 0 w 64"/>
              <a:gd name="T5" fmla="*/ 0 h 55"/>
              <a:gd name="T6" fmla="*/ 64 w 64"/>
              <a:gd name="T7" fmla="*/ 28 h 55"/>
              <a:gd name="T8" fmla="*/ 0 w 64"/>
              <a:gd name="T9" fmla="*/ 5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55"/>
              <a:gd name="T17" fmla="*/ 64 w 64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55">
                <a:moveTo>
                  <a:pt x="0" y="55"/>
                </a:moveTo>
                <a:lnTo>
                  <a:pt x="9" y="28"/>
                </a:lnTo>
                <a:lnTo>
                  <a:pt x="0" y="0"/>
                </a:lnTo>
                <a:lnTo>
                  <a:pt x="64" y="28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Rectangle 54"/>
          <p:cNvSpPr>
            <a:spLocks noChangeArrowheads="1"/>
          </p:cNvSpPr>
          <p:nvPr/>
        </p:nvSpPr>
        <p:spPr bwMode="auto">
          <a:xfrm>
            <a:off x="2671763" y="3906838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7" name="Rectangle 55"/>
          <p:cNvSpPr>
            <a:spLocks noChangeArrowheads="1"/>
          </p:cNvSpPr>
          <p:nvPr/>
        </p:nvSpPr>
        <p:spPr bwMode="auto">
          <a:xfrm>
            <a:off x="3441700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298" name="Rectangle 56"/>
          <p:cNvSpPr>
            <a:spLocks noChangeArrowheads="1"/>
          </p:cNvSpPr>
          <p:nvPr/>
        </p:nvSpPr>
        <p:spPr bwMode="auto">
          <a:xfrm>
            <a:off x="5746750" y="390683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9" name="Rectangle 57"/>
          <p:cNvSpPr>
            <a:spLocks noChangeArrowheads="1"/>
          </p:cNvSpPr>
          <p:nvPr/>
        </p:nvSpPr>
        <p:spPr bwMode="auto">
          <a:xfrm>
            <a:off x="6548438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300" name="Rectangle 58"/>
          <p:cNvSpPr>
            <a:spLocks noChangeArrowheads="1"/>
          </p:cNvSpPr>
          <p:nvPr/>
        </p:nvSpPr>
        <p:spPr bwMode="auto">
          <a:xfrm>
            <a:off x="2671763" y="4151313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1" name="Rectangle 59"/>
          <p:cNvSpPr>
            <a:spLocks noChangeArrowheads="1"/>
          </p:cNvSpPr>
          <p:nvPr/>
        </p:nvSpPr>
        <p:spPr bwMode="auto">
          <a:xfrm>
            <a:off x="3441700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0302" name="Rectangle 60"/>
          <p:cNvSpPr>
            <a:spLocks noChangeArrowheads="1"/>
          </p:cNvSpPr>
          <p:nvPr/>
        </p:nvSpPr>
        <p:spPr bwMode="auto">
          <a:xfrm>
            <a:off x="5746750" y="4152900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3" name="Rectangle 61"/>
          <p:cNvSpPr>
            <a:spLocks noChangeArrowheads="1"/>
          </p:cNvSpPr>
          <p:nvPr/>
        </p:nvSpPr>
        <p:spPr bwMode="auto">
          <a:xfrm>
            <a:off x="6548438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5796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2706</TotalTime>
  <Words>501</Words>
  <Application>Microsoft Office PowerPoint</Application>
  <PresentationFormat>On-screen Show (4:3)</PresentationFormat>
  <Paragraphs>251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Revised_Master</vt:lpstr>
      <vt:lpstr>Microsoft Word 97 - 2003 Document</vt:lpstr>
      <vt:lpstr>Document</vt:lpstr>
      <vt:lpstr> Bridges  </vt:lpstr>
      <vt:lpstr>Bridges Outline</vt:lpstr>
      <vt:lpstr>PowerPoint Presentation</vt:lpstr>
      <vt:lpstr>PowerPoint Presentation</vt:lpstr>
      <vt:lpstr>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120</cp:revision>
  <dcterms:created xsi:type="dcterms:W3CDTF">2004-01-21T20:05:10Z</dcterms:created>
  <dcterms:modified xsi:type="dcterms:W3CDTF">2011-04-03T22:21:15Z</dcterms:modified>
</cp:coreProperties>
</file>