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6" r:id="rId2"/>
    <p:sldMasterId id="2147483661" r:id="rId3"/>
    <p:sldMasterId id="2147483657" r:id="rId4"/>
    <p:sldMasterId id="2147483658" r:id="rId5"/>
    <p:sldMasterId id="2147483664" r:id="rId6"/>
    <p:sldMasterId id="2147483660" r:id="rId7"/>
    <p:sldMasterId id="2147483662" r:id="rId8"/>
    <p:sldMasterId id="2147483663" r:id="rId9"/>
    <p:sldMasterId id="2147483659" r:id="rId10"/>
    <p:sldMasterId id="2147483666" r:id="rId11"/>
    <p:sldMasterId id="2147483667" r:id="rId12"/>
  </p:sldMasterIdLst>
  <p:notesMasterIdLst>
    <p:notesMasterId r:id="rId28"/>
  </p:notesMasterIdLst>
  <p:handoutMasterIdLst>
    <p:handoutMasterId r:id="rId29"/>
  </p:handoutMasterIdLst>
  <p:sldIdLst>
    <p:sldId id="493" r:id="rId13"/>
    <p:sldId id="550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51" r:id="rId22"/>
    <p:sldId id="552" r:id="rId23"/>
    <p:sldId id="553" r:id="rId24"/>
    <p:sldId id="547" r:id="rId25"/>
    <p:sldId id="548" r:id="rId26"/>
    <p:sldId id="549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25000"/>
      </a:spcAft>
      <a:buClr>
        <a:schemeClr val="tx1"/>
      </a:buClr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50000"/>
      </a:spcBef>
      <a:spcAft>
        <a:spcPct val="25000"/>
      </a:spcAft>
      <a:buClr>
        <a:schemeClr val="tx1"/>
      </a:buClr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50000"/>
      </a:spcBef>
      <a:spcAft>
        <a:spcPct val="25000"/>
      </a:spcAft>
      <a:buClr>
        <a:schemeClr val="tx1"/>
      </a:buClr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50000"/>
      </a:spcBef>
      <a:spcAft>
        <a:spcPct val="25000"/>
      </a:spcAft>
      <a:buClr>
        <a:schemeClr val="tx1"/>
      </a:buClr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50000"/>
      </a:spcBef>
      <a:spcAft>
        <a:spcPct val="25000"/>
      </a:spcAft>
      <a:buClr>
        <a:schemeClr val="tx1"/>
      </a:buClr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5172B3"/>
    <a:srgbClr val="FDC382"/>
    <a:srgbClr val="D8A57E"/>
    <a:srgbClr val="F9F9F7"/>
    <a:srgbClr val="A0CED6"/>
    <a:srgbClr val="F0F5F7"/>
    <a:srgbClr val="4F87C6"/>
    <a:srgbClr val="5AD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73" autoAdjust="0"/>
    <p:restoredTop sz="94622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fld id="{8CE7E250-2C43-45B7-83C3-BE6436344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spcAft>
                <a:spcPct val="0"/>
              </a:spcAft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fld id="{069DD891-7858-497B-88A6-168D31EAB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7D4DB9B1-75B9-4896-AB54-8CB8AFD345CE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8C91A11-33B5-4060-AEA3-A1F94AD502A5}" type="slidenum">
              <a:rPr lang="en-US" altLang="en-US" sz="1200" smtClean="0">
                <a:latin typeface="Arial" charset="0"/>
              </a:rPr>
              <a:pPr eaLnBrk="1" hangingPunct="1"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912D464-2894-4A13-AF0F-1EA80EAC1948}" type="slidenum">
              <a:rPr lang="en-US" altLang="en-US" sz="1200" smtClean="0">
                <a:latin typeface="Arial" charset="0"/>
              </a:rPr>
              <a:pPr eaLnBrk="1" hangingPunct="1"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76C4B01F-A0C1-4E63-A009-2599F35B02E4}" type="slidenum">
              <a:rPr lang="en-US" altLang="en-US" sz="1200" smtClean="0">
                <a:latin typeface="Arial" charset="0"/>
              </a:rPr>
              <a:pPr eaLnBrk="1" hangingPunct="1"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8309F4C-562E-47DA-A758-488E68AFF5B7}" type="slidenum">
              <a:rPr lang="en-US" altLang="en-US" sz="1200" smtClean="0">
                <a:latin typeface="Arial" charset="0"/>
              </a:rPr>
              <a:pPr eaLnBrk="1" hangingPunct="1"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4FF89B0-A24C-49D0-A33C-74F553FF44B1}" type="slidenum">
              <a:rPr lang="en-US" altLang="en-US" sz="1200" smtClean="0">
                <a:latin typeface="Arial" charset="0"/>
              </a:rPr>
              <a:pPr eaLnBrk="1" hangingPunct="1"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4093ADA6-1F2D-4357-8090-CCD2B43B25F8}" type="slidenum">
              <a:rPr lang="en-US" altLang="en-US" sz="1200" smtClean="0">
                <a:latin typeface="Arial" charset="0"/>
              </a:rPr>
              <a:pPr eaLnBrk="1" hangingPunct="1"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4EFB2FD-1FC0-4A50-88C7-5A040331DEE9}" type="slidenum">
              <a:rPr lang="en-US" altLang="en-US" sz="1200" smtClean="0">
                <a:latin typeface="Arial" charset="0"/>
              </a:rPr>
              <a:pPr eaLnBrk="1" hangingPunct="1"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2456985C-7A00-41BF-89AB-6BC34D50B330}" type="slidenum">
              <a:rPr lang="en-US" altLang="en-US" sz="1200" smtClean="0">
                <a:latin typeface="Arial" charset="0"/>
              </a:rPr>
              <a:pPr eaLnBrk="1" hangingPunct="1"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7174F15-2866-4330-A3DB-A77EFB482E5A}" type="slidenum">
              <a:rPr lang="en-US" altLang="en-US" sz="1200" smtClean="0">
                <a:latin typeface="Arial" charset="0"/>
              </a:rPr>
              <a:pPr eaLnBrk="1" hangingPunct="1"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034C28BA-558C-4F8E-9876-CFF5CEA8A5B2}" type="slidenum">
              <a:rPr lang="en-US" altLang="en-US" sz="1200" smtClean="0">
                <a:latin typeface="Arial" charset="0"/>
              </a:rPr>
              <a:pPr eaLnBrk="1" hangingPunct="1"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3EF9DB6B-32A8-4E7A-B362-3DF080C1B091}" type="slidenum">
              <a:rPr lang="en-US" altLang="en-US" sz="1200" smtClean="0">
                <a:latin typeface="Arial" charset="0"/>
              </a:rPr>
              <a:pPr eaLnBrk="1" hangingPunct="1"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464FD52B-5EDC-4CB6-B1BF-2684B74B1A19}" type="slidenum">
              <a:rPr lang="en-US" altLang="en-US" sz="1200" smtClean="0">
                <a:latin typeface="Arial" charset="0"/>
              </a:rPr>
              <a:pPr eaLnBrk="1" hangingPunct="1"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84B22FC9-CE74-4EB4-AC7A-53CACA0E20C2}" type="slidenum">
              <a:rPr lang="en-US" altLang="en-US" sz="1200" smtClean="0">
                <a:latin typeface="Arial" charset="0"/>
              </a:rPr>
              <a:pPr eaLnBrk="1" hangingPunct="1"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31863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C5D6E01-57B3-4A86-85BB-1FF3ECF3D23A}" type="slidenum">
              <a:rPr lang="en-US" altLang="en-US" sz="1200" smtClean="0">
                <a:latin typeface="Arial" charset="0"/>
              </a:rPr>
              <a:pPr eaLnBrk="1" hangingPunct="1"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5073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91B05-072D-44F5-8EE9-465D48D20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429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90B42-32A0-404F-9B70-068AF5552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8792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F8251-4DC5-48F7-9ABF-54632B31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7596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414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41438"/>
            <a:ext cx="39243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3ED07-F301-4DB7-A658-2270C3D41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442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3B973-755A-4DF8-B382-1D22BE925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649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BFD26-AF46-4E55-9DB2-058AD800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5602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3A31B-492E-4B38-B4BC-0386843ED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5128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A411-CE44-4002-85F7-05DFB5E4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4120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9E02-6A23-4D9B-9837-4DC7097A6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457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353BF-60CF-4D35-9D43-B98D2EDB4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8738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54116-ABFD-47B3-88A3-33FC6E500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1168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B380-4898-40DE-A573-D38DEEC65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734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08465-1FB1-4331-8CE5-E745484FC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7104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FF551-0DA0-4B28-9095-A8EC8232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3243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28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0799-6E49-43A0-8938-E42A09E2D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3545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CB44-79EE-4049-9812-CA14752CD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6313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2CD13-EAE2-4FAC-A4C7-609F42920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48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40FA4-9AD7-4570-9483-5254BE364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0904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DF5B-B1B7-4272-97EB-BD30B6B34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5236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33787-65A2-408A-88FD-3E0B0DC4E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4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1464-6EB7-4EC6-88F9-0DCF7E6FF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9494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1126F-F3FA-4CB9-9163-3AB30CD60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821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9650" y="152400"/>
            <a:ext cx="514350" cy="312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6600" y="152400"/>
            <a:ext cx="1390650" cy="312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62171-7D12-4DE2-999E-47333BBDA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182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C3F0-C707-4D1F-9639-A71655249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198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2B08-7C6E-41C0-96BC-4A8B80AFB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771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E9D7-F4F5-42E8-AF16-0A7C2F8AB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8910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28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1311F-E1D2-493F-8B4D-CF43646B2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919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5064-BFD4-4F3A-94DE-C1F9AF928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8808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5BAA-A864-436B-8DE0-878BF05B9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70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71EE2-F87E-41F5-A0A4-74C073687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5597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F6C2-64B6-436E-A666-48115B0C8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71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4EF4-CC8F-45E5-9B6D-4E059243C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881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99E7A-17BF-4BC4-A56D-2B55277F3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486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A15F-846F-4B88-A379-FC3B775BB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098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9650" y="152400"/>
            <a:ext cx="514350" cy="312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6600" y="152400"/>
            <a:ext cx="1390650" cy="312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177D1-87EE-4A2B-A131-0E5FF838A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0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BE9D-D3AB-4E29-9EB5-3B6DEF93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00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35814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5814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351C2-31ED-48A4-92C2-A93D3CCF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1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465E2-E520-4CA3-BD7B-B78A7D674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7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7E3A-0977-4FFE-B22E-028080EFB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91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CB26-3019-41E7-AF38-C5271F020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4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9B76-1E1D-41CB-90B7-4448E6625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8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44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6939-787C-48B7-B26B-63C042DC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92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9052-A41B-43E5-9E3C-26B83A7B6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2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73750" y="889000"/>
            <a:ext cx="4289425" cy="539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6999288" y="889000"/>
            <a:ext cx="12720638" cy="539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7C72-9EAA-4AAF-A19C-18278E346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55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8DF4-B24A-4ECD-A53D-D4FED4A43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4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2EFA-1E51-4BA6-9CFD-840CB2BD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36C01-157A-4685-A33D-008167EA1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16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762000"/>
            <a:ext cx="3810000" cy="209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762000"/>
            <a:ext cx="3810000" cy="209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8D4B-03DF-401A-85C8-D84E95B38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867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1EE27-A9EC-4F97-9C21-7159A7575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79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4D976-3AC3-459D-9DAA-6BF7124D7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22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C5A13-CFF7-4D59-966B-3420A2FEA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6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7018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6C754-5A57-41FE-9FCF-7FFAA69CF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90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F803E-7E30-410A-A8C6-3F9088DA5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0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16865-02E8-4DEB-87D9-866390723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416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247900" cy="2859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91300" cy="2859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5DD5-866F-42C2-B2DD-E8EF0EAF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7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FFDF-352B-4310-A5E3-F67526C5C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17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13F8-3AF5-4F33-9EBB-A5DED628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236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8E93E-D878-4FEF-BC98-3CDEF6471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56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255713"/>
            <a:ext cx="3543300" cy="2097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55713"/>
            <a:ext cx="3543300" cy="2097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8A46C-A9AA-4A93-8EAC-BFD234996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90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27983-A9F8-4D4F-BB0F-3C01B6D9B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987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4791-C33E-4ADD-93F7-4792FC9FB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92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DFB5-A097-41B2-A309-BB3FF7F46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587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F22D7-1840-4D0B-B972-FB31520A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599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05673-BB02-475D-99BD-EC37B8445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141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25FF-21A5-489A-ABA8-3F642D0D5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27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533400"/>
            <a:ext cx="1866900" cy="281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448300" cy="281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2B5D4-6094-47BC-89BD-5FFEEC271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885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A438F-7B31-4054-9DEC-81E23C855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011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CA7AD-EDB5-4DA6-B27C-81F6D565E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6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2004B-8762-496D-A0EB-EE5606FFA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935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460375"/>
            <a:ext cx="3695700" cy="1901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460375"/>
            <a:ext cx="3695700" cy="1901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0B573-C74F-4EF1-85FF-4D6B97339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19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5937-63EF-4097-9AA0-9E8FCF12F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3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0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0026-07D1-4D0B-80D6-566278409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07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E8ECF-B7C0-4F56-8FBF-F825512AB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410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AEF7-B626-4215-B41C-85DA86AFB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04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78E6-3140-471D-B967-D5289EBA7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670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DC435-1628-4F23-B828-CE349AB42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271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208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208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0FA7F-CF97-4E54-8FDD-6E284782D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9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34FD-F0EA-40B3-960E-E4C569677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412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AB8F-C3D0-440D-9801-7870F9095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895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79B9-087A-4C0B-BA23-01A9DB5A1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609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320925"/>
            <a:ext cx="3543300" cy="206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2320925"/>
            <a:ext cx="3543300" cy="206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33D9-DC2B-4A60-B28D-74FAE3513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9465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5709-ACD2-4605-A023-C5A2CE0D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00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83543-9F89-4D4D-805A-E2EE9411B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56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0BCCF-D120-4B46-BF7C-2A1CAA27E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27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1F23F-1EA9-4BCE-85CD-396B34614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355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A8BBD-FD8B-4E81-B161-AC53AB749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6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41E3-CBDC-4EBC-8616-7CBA95D86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980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85800"/>
            <a:ext cx="1943100" cy="3703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5676900" cy="3703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0DAE-F86B-4438-93FD-3D31128DF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121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6ADC6-C423-4823-9033-937F8E4CF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723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8D96-ECB8-4719-AF79-CB0C315A4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898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0990-DA1D-439F-98EB-D79321BCC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952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302AD-3FB3-45B9-9C0F-B42D51F20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060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EAE04-80B7-49A3-B639-3A0CB5C5A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16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0E31-3823-4A4B-862D-77EA5D9E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056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44CB-7159-4339-B937-11EA456EC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047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008D6-DC8D-4624-9FC6-5C96C9D7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21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D89B-29FA-489A-9E14-520102B2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644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A581D-9FDD-4A44-8565-373941807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40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600200"/>
            <a:ext cx="21717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600200"/>
            <a:ext cx="63627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D4686-6E64-4D30-B38A-6E070E243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5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3A11-F1C9-4B2A-827A-93EDB80F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715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62478-FCA9-43DA-8C43-44BC95C79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3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48737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A75E-419F-4044-AE54-263A871B2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7948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28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166813"/>
            <a:ext cx="914400" cy="2109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F569F-174C-49D6-AE4D-5353B26A3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421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9B7E-403C-44FD-AB42-B1A826C63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55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51312-A38F-4FDD-B7A1-A841E7D6D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7607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1D0BC-3A33-433D-879D-3D78835C9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61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FD936-2B9E-4ADF-8791-1B16A2BC9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47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973E-34BF-474B-A005-1D7A9564F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252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B5769-B720-4E78-B50C-DD1197F1E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75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29650" y="152400"/>
            <a:ext cx="514350" cy="312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86600" y="152400"/>
            <a:ext cx="1390650" cy="312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ADE96-DA8A-494B-8D1D-30A62332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36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FAF9-6F4F-4BEA-8443-3CA90D51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1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64257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8F4D-27D1-422E-BCC5-5EAC2E84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01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7A93A-CF68-4B2B-AC5A-018146196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247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41525"/>
            <a:ext cx="3581400" cy="283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41525"/>
            <a:ext cx="3581400" cy="283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8060-B88E-42E2-9FB7-07AAE65DE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04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DC0A5-0B6B-494F-AD89-89B14EA60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0191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3896-205D-4165-9C20-AB04B579B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321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96D45-DF35-4EB9-B908-3136427AD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237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F3D9-8CC6-45A7-A571-BCF517F71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0432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93DC-3041-45A1-BBE8-BC9DB8C98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957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50AE7-A877-49A7-BD58-5B1E4F11C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2588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041525"/>
            <a:ext cx="2171700" cy="443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041525"/>
            <a:ext cx="6362700" cy="443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D2E46-D0B9-42BF-BDD9-CECCE7203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3A691758-87AE-49A8-9575-74179F0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41438"/>
            <a:ext cx="80010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3306" name="AutoShape 1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3307" name="AutoShape 1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3308" name="Rectangle 12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7713" indent="-290513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2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3pPr>
      <a:lvl4pPr marL="1662113" indent="-290513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62800" y="1166813"/>
            <a:ext cx="198120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86600" y="152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Outline</a:t>
            </a:r>
          </a:p>
        </p:txBody>
      </p:sp>
      <p:sp>
        <p:nvSpPr>
          <p:cNvPr id="986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A919E809-E3E8-4B6B-A5FB-11BD5D865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7010400" y="63246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Aft>
                <a:spcPct val="0"/>
              </a:spcAft>
              <a:buClrTx/>
              <a:tabLst>
                <a:tab pos="341313" algn="l"/>
                <a:tab pos="741363" algn="l"/>
              </a:tabLst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latin typeface="Arial" charset="0"/>
              </a:rPr>
              <a:t> 2008 Pearson Education, Inc.  All rights reserved.</a:t>
            </a:r>
          </a:p>
        </p:txBody>
      </p:sp>
      <p:sp>
        <p:nvSpPr>
          <p:cNvPr id="986118" name="AutoShape 6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458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86119" name="AutoShape 7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077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600"/>
        </a:spcAft>
        <a:buChar char="•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115888" indent="-15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</a:defRPr>
      </a:lvl2pPr>
      <a:lvl3pPr marL="463550" indent="450850" algn="l" rtl="0" eaLnBrk="0" fontAlgn="base" hangingPunct="0">
        <a:spcBef>
          <a:spcPct val="20000"/>
        </a:spcBef>
        <a:spcAft>
          <a:spcPct val="0"/>
        </a:spcAft>
        <a:buChar char="•"/>
        <a:defRPr sz="2000" b="1" i="1">
          <a:solidFill>
            <a:schemeClr val="tx1"/>
          </a:solidFill>
          <a:latin typeface="Times New Roman" pitchFamily="18" charset="0"/>
        </a:defRPr>
      </a:lvl3pPr>
      <a:lvl4pPr marL="682625" indent="688975" algn="l" rtl="0" eaLnBrk="0" fontAlgn="base" hangingPunct="0">
        <a:spcBef>
          <a:spcPct val="20000"/>
        </a:spcBef>
        <a:spcAft>
          <a:spcPct val="0"/>
        </a:spcAft>
        <a:buChar char="–"/>
        <a:defRPr sz="2000" b="1" i="1">
          <a:solidFill>
            <a:schemeClr val="tx1"/>
          </a:solidFill>
          <a:latin typeface="Times New Roman" pitchFamily="18" charset="0"/>
        </a:defRPr>
      </a:lvl4pPr>
      <a:lvl5pPr marL="863600" indent="965200" algn="l" rtl="0" eaLnBrk="0" fontAlgn="base" hangingPunct="0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Times New Roman" pitchFamily="18" charset="0"/>
        </a:defRPr>
      </a:lvl5pPr>
      <a:lvl6pPr marL="13208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6pPr>
      <a:lvl7pPr marL="17780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7pPr>
      <a:lvl8pPr marL="22352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8pPr>
      <a:lvl9pPr marL="26924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62800" y="1166813"/>
            <a:ext cx="198120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86600" y="152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Outline</a:t>
            </a:r>
          </a:p>
        </p:txBody>
      </p:sp>
      <p:sp>
        <p:nvSpPr>
          <p:cNvPr id="10956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200">
                <a:latin typeface="+mj-lt"/>
              </a:defRPr>
            </a:lvl1pPr>
          </a:lstStyle>
          <a:p>
            <a:pPr>
              <a:defRPr/>
            </a:pPr>
            <a:fld id="{235D2DE2-B110-411A-9D34-0395CCA2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95685" name="Rectangle 5"/>
          <p:cNvSpPr>
            <a:spLocks noChangeArrowheads="1"/>
          </p:cNvSpPr>
          <p:nvPr/>
        </p:nvSpPr>
        <p:spPr bwMode="auto">
          <a:xfrm>
            <a:off x="7010400" y="63246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Aft>
                <a:spcPct val="0"/>
              </a:spcAft>
              <a:buClrTx/>
              <a:tabLst>
                <a:tab pos="341313" algn="l"/>
                <a:tab pos="741363" algn="l"/>
              </a:tabLst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latin typeface="Arial" charset="0"/>
              </a:rPr>
              <a:t> 2008 Pearson Education, Inc.  All rights reserved.</a:t>
            </a:r>
          </a:p>
        </p:txBody>
      </p:sp>
      <p:sp>
        <p:nvSpPr>
          <p:cNvPr id="1095686" name="AutoShape 6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458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95687" name="AutoShape 7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077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600"/>
        </a:spcAft>
        <a:buChar char="•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115888" indent="-15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</a:defRPr>
      </a:lvl2pPr>
      <a:lvl3pPr marL="463550" indent="450850" algn="l" rtl="0" eaLnBrk="0" fontAlgn="base" hangingPunct="0">
        <a:spcBef>
          <a:spcPct val="20000"/>
        </a:spcBef>
        <a:spcAft>
          <a:spcPct val="0"/>
        </a:spcAft>
        <a:buChar char="•"/>
        <a:defRPr sz="2000" b="1" i="1">
          <a:solidFill>
            <a:schemeClr val="tx1"/>
          </a:solidFill>
          <a:latin typeface="Times New Roman" pitchFamily="18" charset="0"/>
        </a:defRPr>
      </a:lvl3pPr>
      <a:lvl4pPr marL="682625" indent="688975" algn="l" rtl="0" eaLnBrk="0" fontAlgn="base" hangingPunct="0">
        <a:spcBef>
          <a:spcPct val="20000"/>
        </a:spcBef>
        <a:spcAft>
          <a:spcPct val="0"/>
        </a:spcAft>
        <a:buChar char="–"/>
        <a:defRPr sz="2000" b="1" i="1">
          <a:solidFill>
            <a:schemeClr val="tx1"/>
          </a:solidFill>
          <a:latin typeface="Times New Roman" pitchFamily="18" charset="0"/>
        </a:defRPr>
      </a:lvl4pPr>
      <a:lvl5pPr marL="863600" indent="965200" algn="l" rtl="0" eaLnBrk="0" fontAlgn="base" hangingPunct="0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Times New Roman" pitchFamily="18" charset="0"/>
        </a:defRPr>
      </a:lvl5pPr>
      <a:lvl6pPr marL="13208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6pPr>
      <a:lvl7pPr marL="17780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7pPr>
      <a:lvl8pPr marL="22352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8pPr>
      <a:lvl9pPr marL="26924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1" name="Rectangle 9"/>
          <p:cNvSpPr>
            <a:spLocks noChangeArrowheads="1"/>
          </p:cNvSpPr>
          <p:nvPr/>
        </p:nvSpPr>
        <p:spPr bwMode="auto">
          <a:xfrm flipV="1">
            <a:off x="0" y="0"/>
            <a:ext cx="9144000" cy="1600200"/>
          </a:xfrm>
          <a:prstGeom prst="rect">
            <a:avLst/>
          </a:prstGeom>
          <a:solidFill>
            <a:srgbClr val="F9F9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1600200"/>
            <a:ext cx="457200" cy="5257800"/>
          </a:xfrm>
          <a:prstGeom prst="rect">
            <a:avLst/>
          </a:prstGeom>
          <a:solidFill>
            <a:srgbClr val="A0CED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H="1">
            <a:off x="0" y="1600200"/>
            <a:ext cx="9144000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6999288" y="889000"/>
            <a:ext cx="17162463" cy="1390650"/>
          </a:xfrm>
          <a:prstGeom prst="rect">
            <a:avLst/>
          </a:prstGeom>
          <a:solidFill>
            <a:srgbClr val="FDC382"/>
          </a:solidFill>
          <a:ln w="9525">
            <a:noFill/>
            <a:miter lim="800000"/>
            <a:headEnd/>
            <a:tailEnd/>
          </a:ln>
          <a:effectLst>
            <a:outerShdw dist="63500" dir="2212194" algn="ctr" rotWithShape="0">
              <a:srgbClr val="5F5F5F"/>
            </a:outerShdw>
          </a:effectLst>
        </p:spPr>
        <p:txBody>
          <a:bodyPr vert="horz" wrap="none" lIns="182880" tIns="0" rIns="18288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73152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pPr>
              <a:defRPr/>
            </a:pPr>
            <a:fld id="{CB3606E8-A0FD-4D01-9C28-BAC8F6551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  <p:sp>
        <p:nvSpPr>
          <p:cNvPr id="141326" name="AutoShape 14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41327" name="AutoShape 15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9600" b="1">
          <a:solidFill>
            <a:schemeClr val="bg1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har char="•"/>
        <a:defRPr sz="6000" b="1">
          <a:solidFill>
            <a:srgbClr val="4F87C6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har char="–"/>
        <a:defRPr sz="40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5000"/>
        </a:lnSpc>
        <a:spcBef>
          <a:spcPct val="0"/>
        </a:spcBef>
        <a:spcAft>
          <a:spcPct val="2000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5000"/>
        </a:lnSpc>
        <a:spcBef>
          <a:spcPct val="0"/>
        </a:spcBef>
        <a:spcAft>
          <a:spcPct val="2000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5000"/>
        </a:lnSpc>
        <a:spcBef>
          <a:spcPct val="0"/>
        </a:spcBef>
        <a:spcAft>
          <a:spcPct val="2000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5000"/>
        </a:lnSpc>
        <a:spcBef>
          <a:spcPct val="0"/>
        </a:spcBef>
        <a:spcAft>
          <a:spcPct val="2000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0C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457200"/>
          </a:xfrm>
          <a:prstGeom prst="rect">
            <a:avLst/>
          </a:prstGeom>
          <a:solidFill>
            <a:srgbClr val="F9F9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0" y="457200"/>
            <a:ext cx="914400" cy="6400800"/>
          </a:xfrm>
          <a:prstGeom prst="rect">
            <a:avLst/>
          </a:prstGeom>
          <a:solidFill>
            <a:srgbClr val="F0F5F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 flipH="1">
            <a:off x="0" y="457200"/>
            <a:ext cx="9144000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762000"/>
            <a:ext cx="77724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C47A5EB5-252F-4145-A18C-B49377A1D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70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944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F0F5F7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9450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F0F5F7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9458" name="Rectangle 18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Font typeface="Times" pitchFamily="18" charset="0"/>
        <a:buChar char="•"/>
        <a:defRPr sz="2800" b="1" i="1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46075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Font typeface="Arial" charset="0"/>
        <a:buChar char="—"/>
        <a:defRPr sz="2200" b="1">
          <a:solidFill>
            <a:schemeClr val="tx1"/>
          </a:solidFill>
          <a:latin typeface="+mn-lt"/>
        </a:defRPr>
      </a:lvl2pPr>
      <a:lvl3pPr marL="3030538" indent="-1174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3373438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3716338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41735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46307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50879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5545138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5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Line 2"/>
          <p:cNvSpPr>
            <a:spLocks noChangeShapeType="1"/>
          </p:cNvSpPr>
          <p:nvPr/>
        </p:nvSpPr>
        <p:spPr bwMode="auto">
          <a:xfrm flipH="1">
            <a:off x="152400" y="457200"/>
            <a:ext cx="8991600" cy="0"/>
          </a:xfrm>
          <a:prstGeom prst="line">
            <a:avLst/>
          </a:prstGeom>
          <a:noFill/>
          <a:ln w="38100">
            <a:solidFill>
              <a:srgbClr val="67B4B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55713"/>
            <a:ext cx="7239000" cy="209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pPr>
              <a:defRPr/>
            </a:pPr>
            <a:fld id="{17B6F13C-7091-4CCC-A5C1-AD0641EA4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670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 flipH="1" flipV="1">
            <a:off x="685800" y="76200"/>
            <a:ext cx="0" cy="6781800"/>
          </a:xfrm>
          <a:prstGeom prst="line">
            <a:avLst/>
          </a:prstGeom>
          <a:noFill/>
          <a:ln w="38100">
            <a:solidFill>
              <a:srgbClr val="67B4BF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7166" name="AutoShape 14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77167" name="AutoShape 15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77168" name="Rectangle 16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ct val="95000"/>
        </a:lnSpc>
        <a:spcBef>
          <a:spcPct val="0"/>
        </a:spcBef>
        <a:spcAft>
          <a:spcPct val="20000"/>
        </a:spcAft>
        <a:buClr>
          <a:srgbClr val="4E87C6"/>
        </a:buClr>
        <a:buFont typeface="Wingdings" pitchFamily="2" charset="2"/>
        <a:buChar char="§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868363" indent="-301625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Font typeface="Arial" charset="0"/>
        <a:buChar char="–"/>
        <a:defRPr sz="2200" b="1">
          <a:solidFill>
            <a:srgbClr val="000000"/>
          </a:solidFill>
          <a:latin typeface="+mn-lt"/>
        </a:defRPr>
      </a:lvl2pPr>
      <a:lvl3pPr marL="1211263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460375"/>
            <a:ext cx="7543800" cy="1901825"/>
          </a:xfrm>
          <a:prstGeom prst="rect">
            <a:avLst/>
          </a:prstGeom>
          <a:solidFill>
            <a:srgbClr val="FFF7EB"/>
          </a:solidFill>
          <a:ln w="12700">
            <a:solidFill>
              <a:srgbClr val="F9A75E"/>
            </a:solidFill>
            <a:miter lim="800000"/>
            <a:headEnd/>
            <a:tailEnd/>
          </a:ln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n-lt"/>
              </a:defRPr>
            </a:lvl1pPr>
          </a:lstStyle>
          <a:p>
            <a:pPr>
              <a:defRPr/>
            </a:pPr>
            <a:fld id="{E95CF006-B1F5-4BD2-9ADA-F94191525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3012" name="Picture 7" descr="Pictur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60375"/>
            <a:ext cx="60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4" name="Rectangle 10"/>
          <p:cNvSpPr>
            <a:spLocks noChangeArrowheads="1"/>
          </p:cNvSpPr>
          <p:nvPr userDrawn="1"/>
        </p:nvSpPr>
        <p:spPr bwMode="auto">
          <a:xfrm>
            <a:off x="0" y="0"/>
            <a:ext cx="6096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0237" name="AutoShape 1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0238" name="AutoShape 1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0241" name="Rectangle 17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9A75E"/>
          </a:solidFill>
          <a:latin typeface="Goudy Sans Medium" pitchFamily="34" charset="0"/>
        </a:defRPr>
      </a:lvl9pPr>
    </p:titleStyle>
    <p:bodyStyle>
      <a:lvl1pPr marL="798513" indent="-7985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rgbClr val="4E87C6"/>
        </a:buClr>
        <a:buFont typeface="Wingdings" pitchFamily="2" charset="2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1712913" indent="-7985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Font typeface="Arial" charset="0"/>
        <a:buChar char="–"/>
        <a:defRPr sz="2000" b="1">
          <a:solidFill>
            <a:srgbClr val="000000"/>
          </a:solidFill>
          <a:latin typeface="+mn-lt"/>
        </a:defRPr>
      </a:lvl2pPr>
      <a:lvl3pPr marL="3711575" indent="-228600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4054475" indent="-228600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4397375" indent="-228600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»"/>
        <a:defRPr sz="2000">
          <a:solidFill>
            <a:schemeClr val="tx1"/>
          </a:solidFill>
          <a:latin typeface="+mn-lt"/>
        </a:defRPr>
      </a:lvl5pPr>
      <a:lvl6pPr marL="4854575" indent="-228600" algn="l" rtl="0" fontAlgn="base">
        <a:spcBef>
          <a:spcPct val="0"/>
        </a:spcBef>
        <a:spcAft>
          <a:spcPct val="0"/>
        </a:spcAft>
        <a:buFont typeface="Times" pitchFamily="18" charset="0"/>
        <a:defRPr sz="2000">
          <a:solidFill>
            <a:schemeClr val="tx1"/>
          </a:solidFill>
          <a:latin typeface="+mn-lt"/>
        </a:defRPr>
      </a:lvl6pPr>
      <a:lvl7pPr marL="5311775" indent="-228600" algn="l" rtl="0" fontAlgn="base">
        <a:spcBef>
          <a:spcPct val="0"/>
        </a:spcBef>
        <a:spcAft>
          <a:spcPct val="0"/>
        </a:spcAft>
        <a:buFont typeface="Times" pitchFamily="18" charset="0"/>
        <a:defRPr sz="2000">
          <a:solidFill>
            <a:schemeClr val="tx1"/>
          </a:solidFill>
          <a:latin typeface="+mn-lt"/>
        </a:defRPr>
      </a:lvl7pPr>
      <a:lvl8pPr marL="5768975" indent="-228600" algn="l" rtl="0" fontAlgn="base">
        <a:spcBef>
          <a:spcPct val="0"/>
        </a:spcBef>
        <a:spcAft>
          <a:spcPct val="0"/>
        </a:spcAft>
        <a:buFont typeface="Times" pitchFamily="18" charset="0"/>
        <a:defRPr sz="2000">
          <a:solidFill>
            <a:schemeClr val="tx1"/>
          </a:solidFill>
          <a:latin typeface="+mn-lt"/>
        </a:defRPr>
      </a:lvl8pPr>
      <a:lvl9pPr marL="6226175" indent="-228600" algn="l" rtl="0" fontAlgn="base">
        <a:spcBef>
          <a:spcPct val="0"/>
        </a:spcBef>
        <a:spcAft>
          <a:spcPct val="0"/>
        </a:spcAft>
        <a:buFont typeface="Times" pitchFamily="18" charset="0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9B8B186B-38B7-4510-B268-3FA1D4E0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8198" name="AutoShape 6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48199" name="AutoShape 7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48200" name="Line 8"/>
          <p:cNvSpPr>
            <a:spLocks noChangeShapeType="1"/>
          </p:cNvSpPr>
          <p:nvPr userDrawn="1"/>
        </p:nvSpPr>
        <p:spPr bwMode="auto">
          <a:xfrm>
            <a:off x="914400" y="1600200"/>
            <a:ext cx="8229600" cy="0"/>
          </a:xfrm>
          <a:prstGeom prst="line">
            <a:avLst/>
          </a:prstGeom>
          <a:noFill/>
          <a:ln w="25400">
            <a:solidFill>
              <a:srgbClr val="5AD9B3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648201" name="Line 9"/>
          <p:cNvSpPr>
            <a:spLocks noChangeShapeType="1"/>
          </p:cNvSpPr>
          <p:nvPr userDrawn="1"/>
        </p:nvSpPr>
        <p:spPr bwMode="auto">
          <a:xfrm>
            <a:off x="0" y="5867400"/>
            <a:ext cx="8229600" cy="0"/>
          </a:xfrm>
          <a:prstGeom prst="line">
            <a:avLst/>
          </a:prstGeom>
          <a:noFill/>
          <a:ln w="25400">
            <a:solidFill>
              <a:srgbClr val="5AD9B3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404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320925"/>
            <a:ext cx="7239000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8203" name="Rectangle 11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AD9B3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25000"/>
        </a:spcAft>
        <a:buClr>
          <a:schemeClr val="tx1"/>
        </a:buClr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463550" indent="-635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200" b="1">
          <a:solidFill>
            <a:srgbClr val="000000"/>
          </a:solidFill>
          <a:latin typeface="+mn-lt"/>
        </a:defRPr>
      </a:lvl2pPr>
      <a:lvl3pPr marL="9144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</a:defRPr>
      </a:lvl3pPr>
      <a:lvl4pPr marL="1377950" indent="-635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2000" b="1">
          <a:solidFill>
            <a:schemeClr val="tx1"/>
          </a:solidFill>
          <a:latin typeface="+mn-lt"/>
        </a:defRPr>
      </a:lvl4pPr>
      <a:lvl5pPr marL="18288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5pPr>
      <a:lvl6pPr marL="2286000" algn="l" rtl="0" fontAlgn="base">
        <a:spcBef>
          <a:spcPct val="0"/>
        </a:spcBef>
        <a:spcAft>
          <a:spcPct val="25000"/>
        </a:spcAft>
        <a:buClr>
          <a:schemeClr val="tx1"/>
        </a:buClr>
        <a:defRPr sz="2000" b="1">
          <a:solidFill>
            <a:schemeClr val="tx1"/>
          </a:solidFill>
          <a:latin typeface="+mn-lt"/>
        </a:defRPr>
      </a:lvl6pPr>
      <a:lvl7pPr marL="2743200" algn="l" rtl="0" fontAlgn="base">
        <a:spcBef>
          <a:spcPct val="0"/>
        </a:spcBef>
        <a:spcAft>
          <a:spcPct val="25000"/>
        </a:spcAft>
        <a:buClr>
          <a:schemeClr val="tx1"/>
        </a:buClr>
        <a:defRPr sz="2000" b="1">
          <a:solidFill>
            <a:schemeClr val="tx1"/>
          </a:solidFill>
          <a:latin typeface="+mn-lt"/>
        </a:defRPr>
      </a:lvl7pPr>
      <a:lvl8pPr marL="3200400" algn="l" rtl="0" fontAlgn="base">
        <a:spcBef>
          <a:spcPct val="0"/>
        </a:spcBef>
        <a:spcAft>
          <a:spcPct val="25000"/>
        </a:spcAft>
        <a:buClr>
          <a:schemeClr val="tx1"/>
        </a:buClr>
        <a:defRPr sz="2000" b="1">
          <a:solidFill>
            <a:schemeClr val="tx1"/>
          </a:solidFill>
          <a:latin typeface="+mn-lt"/>
        </a:defRPr>
      </a:lvl8pPr>
      <a:lvl9pPr marL="3657600" algn="l" rtl="0" fontAlgn="base">
        <a:spcBef>
          <a:spcPct val="0"/>
        </a:spcBef>
        <a:spcAft>
          <a:spcPct val="25000"/>
        </a:spcAft>
        <a:buClr>
          <a:schemeClr val="tx1"/>
        </a:buClr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DF8E1645-54B2-4846-8D2B-8A82D44ED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86377" name="AutoShape 9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6378" name="AutoShape 10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86379" name="Rectangle 11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3000" b="1" i="1">
          <a:solidFill>
            <a:srgbClr val="4E87C6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3000" b="1" i="1">
          <a:solidFill>
            <a:srgbClr val="4E87C6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3000" b="1" i="1">
          <a:solidFill>
            <a:srgbClr val="4E87C6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3000" b="1" i="1">
          <a:solidFill>
            <a:srgbClr val="4E87C6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»"/>
        <a:defRPr sz="3000" b="1" i="1">
          <a:solidFill>
            <a:srgbClr val="4E87C6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62800" y="1166813"/>
            <a:ext cx="198120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086600" y="152400"/>
            <a:ext cx="2057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FF17CED8-7A02-4D49-806A-33F887E34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7010400" y="6324600"/>
            <a:ext cx="213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Aft>
                <a:spcPct val="0"/>
              </a:spcAft>
              <a:buClrTx/>
              <a:tabLst>
                <a:tab pos="341313" algn="l"/>
                <a:tab pos="741363" algn="l"/>
              </a:tabLst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latin typeface="Arial" charset="0"/>
              </a:rPr>
              <a:t> 2008 Pearson Education, Inc.  All rights reserved.</a:t>
            </a:r>
          </a:p>
        </p:txBody>
      </p:sp>
      <p:sp>
        <p:nvSpPr>
          <p:cNvPr id="193544" name="AutoShape 8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458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3545" name="AutoShape 9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077200" y="60960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600"/>
        </a:spcAft>
        <a:buChar char="•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115888" indent="-15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itchFamily="18" charset="0"/>
        </a:defRPr>
      </a:lvl2pPr>
      <a:lvl3pPr marL="463550" indent="450850" algn="l" rtl="0" eaLnBrk="0" fontAlgn="base" hangingPunct="0">
        <a:spcBef>
          <a:spcPct val="20000"/>
        </a:spcBef>
        <a:spcAft>
          <a:spcPct val="0"/>
        </a:spcAft>
        <a:buChar char="•"/>
        <a:defRPr sz="2000" b="1" i="1">
          <a:solidFill>
            <a:schemeClr val="tx1"/>
          </a:solidFill>
          <a:latin typeface="Times New Roman" pitchFamily="18" charset="0"/>
        </a:defRPr>
      </a:lvl3pPr>
      <a:lvl4pPr marL="682625" indent="688975" algn="l" rtl="0" eaLnBrk="0" fontAlgn="base" hangingPunct="0">
        <a:spcBef>
          <a:spcPct val="20000"/>
        </a:spcBef>
        <a:spcAft>
          <a:spcPct val="0"/>
        </a:spcAft>
        <a:buChar char="–"/>
        <a:defRPr sz="2000" b="1" i="1">
          <a:solidFill>
            <a:schemeClr val="tx1"/>
          </a:solidFill>
          <a:latin typeface="Times New Roman" pitchFamily="18" charset="0"/>
        </a:defRPr>
      </a:lvl4pPr>
      <a:lvl5pPr marL="863600" indent="965200" algn="l" rtl="0" eaLnBrk="0" fontAlgn="base" hangingPunct="0">
        <a:spcBef>
          <a:spcPct val="20000"/>
        </a:spcBef>
        <a:spcAft>
          <a:spcPct val="0"/>
        </a:spcAft>
        <a:buChar char="»"/>
        <a:defRPr sz="2000" b="1" i="1">
          <a:solidFill>
            <a:schemeClr val="tx1"/>
          </a:solidFill>
          <a:latin typeface="Times New Roman" pitchFamily="18" charset="0"/>
        </a:defRPr>
      </a:lvl5pPr>
      <a:lvl6pPr marL="13208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6pPr>
      <a:lvl7pPr marL="17780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7pPr>
      <a:lvl8pPr marL="22352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8pPr>
      <a:lvl9pPr marL="2692400" algn="l" rtl="0" fontAlgn="base">
        <a:spcBef>
          <a:spcPct val="20000"/>
        </a:spcBef>
        <a:spcAft>
          <a:spcPct val="0"/>
        </a:spcAft>
        <a:defRPr sz="2000" b="1" i="1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defRPr sz="1400">
                <a:latin typeface="+mj-lt"/>
              </a:defRPr>
            </a:lvl1pPr>
          </a:lstStyle>
          <a:p>
            <a:pPr>
              <a:defRPr/>
            </a:pPr>
            <a:fld id="{2DA04888-B942-4898-B789-FFA2CDA0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41525"/>
            <a:ext cx="7315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7642" name="AutoShape 1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8686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7643" name="AutoShape 1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0800000">
            <a:off x="8305800" y="6324600"/>
            <a:ext cx="304800" cy="228600"/>
          </a:xfrm>
          <a:prstGeom prst="actionButtonForwardNext">
            <a:avLst/>
          </a:prstGeom>
          <a:solidFill>
            <a:srgbClr val="67B4B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97644" name="Rectangle 12"/>
          <p:cNvSpPr>
            <a:spLocks noChangeArrowheads="1"/>
          </p:cNvSpPr>
          <p:nvPr userDrawn="1"/>
        </p:nvSpPr>
        <p:spPr bwMode="auto">
          <a:xfrm>
            <a:off x="5419725" y="6577013"/>
            <a:ext cx="368617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200">
                <a:latin typeface="Arial" charset="0"/>
                <a:sym typeface="Symbol" pitchFamily="82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2008 Pearson Education,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ctr" rtl="0" fontAlgn="base">
        <a:lnSpc>
          <a:spcPct val="95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3000" b="1" i="1">
          <a:solidFill>
            <a:srgbClr val="4E87C6"/>
          </a:solidFill>
          <a:latin typeface="+mn-lt"/>
          <a:ea typeface="+mn-ea"/>
          <a:cs typeface="+mn-cs"/>
        </a:defRPr>
      </a:lvl1pPr>
      <a:lvl2pPr marL="463550" indent="-635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3000" b="1" i="1">
          <a:solidFill>
            <a:srgbClr val="4E87C6"/>
          </a:solidFill>
          <a:latin typeface="+mn-lt"/>
        </a:defRPr>
      </a:lvl2pPr>
      <a:lvl3pPr marL="9144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•"/>
        <a:defRPr sz="3000" b="1" i="1">
          <a:solidFill>
            <a:srgbClr val="4E87C6"/>
          </a:solidFill>
          <a:latin typeface="+mn-lt"/>
        </a:defRPr>
      </a:lvl3pPr>
      <a:lvl4pPr marL="1377950" indent="-635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Font typeface="Arial" charset="0"/>
        <a:buChar char="–"/>
        <a:defRPr sz="3000" b="1" i="1">
          <a:solidFill>
            <a:srgbClr val="4E87C6"/>
          </a:solidFill>
          <a:latin typeface="+mn-lt"/>
        </a:defRPr>
      </a:lvl4pPr>
      <a:lvl5pPr marL="1828800" algn="l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Char char="»"/>
        <a:defRPr sz="3000" b="1" i="1">
          <a:solidFill>
            <a:srgbClr val="4E87C6"/>
          </a:solidFill>
          <a:latin typeface="+mn-lt"/>
        </a:defRPr>
      </a:lvl5pPr>
      <a:lvl6pPr marL="22860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6pPr>
      <a:lvl7pPr marL="27432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7pPr>
      <a:lvl8pPr marL="32004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8pPr>
      <a:lvl9pPr marL="3657600" algn="l" rtl="0" fontAlgn="base">
        <a:spcBef>
          <a:spcPct val="0"/>
        </a:spcBef>
        <a:spcAft>
          <a:spcPct val="25000"/>
        </a:spcAft>
        <a:buClr>
          <a:schemeClr val="tx1"/>
        </a:buClr>
        <a:defRPr sz="3000" b="1" i="1">
          <a:solidFill>
            <a:srgbClr val="4E87C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97D07-507C-49C7-8881-DDF3ADDE4BB3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7037388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7081954" imgH="6268578" progId="Word.Document.8">
                  <p:embed/>
                </p:oleObj>
              </mc:Choice>
              <mc:Fallback>
                <p:oleObj name="Document" r:id="rId4" imgW="7081954" imgH="62685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37388" cy="624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65" name="Text Box 5"/>
          <p:cNvSpPr txBox="1">
            <a:spLocks noChangeArrowheads="1"/>
          </p:cNvSpPr>
          <p:nvPr/>
        </p:nvSpPr>
        <p:spPr bwMode="auto">
          <a:xfrm>
            <a:off x="5257800" y="3429000"/>
            <a:ext cx="28194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Member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data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stores a value of type parameter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NODETYPE</a:t>
            </a:r>
          </a:p>
        </p:txBody>
      </p:sp>
      <p:sp>
        <p:nvSpPr>
          <p:cNvPr id="1372166" name="Line 6"/>
          <p:cNvSpPr>
            <a:spLocks noChangeShapeType="1"/>
          </p:cNvSpPr>
          <p:nvPr/>
        </p:nvSpPr>
        <p:spPr bwMode="auto">
          <a:xfrm flipH="1">
            <a:off x="2284413" y="3582988"/>
            <a:ext cx="2971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2167" name="Text Box 7"/>
          <p:cNvSpPr txBox="1">
            <a:spLocks noChangeArrowheads="1"/>
          </p:cNvSpPr>
          <p:nvPr/>
        </p:nvSpPr>
        <p:spPr bwMode="auto">
          <a:xfrm>
            <a:off x="5181600" y="4343400"/>
            <a:ext cx="37338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Member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nextPtr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stores a pointer to the next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object in the linked list</a:t>
            </a:r>
          </a:p>
        </p:txBody>
      </p:sp>
      <p:sp>
        <p:nvSpPr>
          <p:cNvPr id="1372168" name="Line 8"/>
          <p:cNvSpPr>
            <a:spLocks noChangeShapeType="1"/>
          </p:cNvSpPr>
          <p:nvPr/>
        </p:nvSpPr>
        <p:spPr bwMode="auto">
          <a:xfrm flipH="1" flipV="1">
            <a:off x="2971800" y="41910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169" name="Text Box 9"/>
          <p:cNvSpPr txBox="1">
            <a:spLocks noChangeArrowheads="1"/>
          </p:cNvSpPr>
          <p:nvPr/>
        </p:nvSpPr>
        <p:spPr bwMode="auto">
          <a:xfrm>
            <a:off x="5486400" y="1905000"/>
            <a:ext cx="33528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Declare class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List&lt; NODETYPE &gt;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as a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friend</a:t>
            </a:r>
          </a:p>
        </p:txBody>
      </p:sp>
      <p:sp>
        <p:nvSpPr>
          <p:cNvPr id="1372170" name="Line 10"/>
          <p:cNvSpPr>
            <a:spLocks noChangeShapeType="1"/>
          </p:cNvSpPr>
          <p:nvPr/>
        </p:nvSpPr>
        <p:spPr bwMode="auto">
          <a:xfrm flipH="1">
            <a:off x="2057400" y="2057400"/>
            <a:ext cx="3429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65" grpId="0" animBg="1"/>
      <p:bldP spid="1372166" grpId="0" animBg="1"/>
      <p:bldP spid="1372167" grpId="0" animBg="1"/>
      <p:bldP spid="1372168" grpId="0" animBg="1"/>
      <p:bldP spid="1372169" grpId="0" animBg="1"/>
      <p:bldP spid="137217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3EA1E7-3C48-4BBC-85CE-66C68895DCB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0"/>
          <a:ext cx="7013575" cy="580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" r:id="rId4" imgW="7081954" imgH="5848561" progId="Word.Document.8">
                  <p:embed/>
                </p:oleObj>
              </mc:Choice>
              <mc:Fallback>
                <p:oleObj name="Document" r:id="rId4" imgW="7081954" imgH="58485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13575" cy="580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5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33D16-81B7-4E25-A8D0-FFEA0323C5B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0" y="0"/>
          <a:ext cx="7037388" cy="624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4" imgW="7074123" imgH="6269949" progId="Word.Document.8">
                  <p:embed/>
                </p:oleObj>
              </mc:Choice>
              <mc:Fallback>
                <p:oleObj name="Document" r:id="rId4" imgW="7074123" imgH="62699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37388" cy="624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0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76200"/>
            <a:ext cx="2133600" cy="476250"/>
          </a:xfrm>
        </p:spPr>
        <p:txBody>
          <a:bodyPr/>
          <a:lstStyle/>
          <a:p>
            <a:pPr>
              <a:defRPr/>
            </a:pPr>
            <a:fld id="{995758AE-5908-453E-A82F-EE01F29A30F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0" y="0"/>
          <a:ext cx="703738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cument" r:id="rId4" imgW="7074123" imgH="5426284" progId="Word.Document.8">
                  <p:embed/>
                </p:oleObj>
              </mc:Choice>
              <mc:Fallback>
                <p:oleObj name="Document" r:id="rId4" imgW="7074123" imgH="54262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3738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7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F5E857-C65E-4E6B-B0A5-A1701EB13CF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0" y="0"/>
          <a:ext cx="7043738" cy="610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Document" r:id="rId4" imgW="7046703" imgH="6107139" progId="Word.Document.8">
                  <p:embed/>
                </p:oleObj>
              </mc:Choice>
              <mc:Fallback>
                <p:oleObj name="Document" r:id="rId4" imgW="7046703" imgH="610713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43738" cy="610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8A882F-CAFD-4495-AC5A-7CF2A4DFC08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0" y="0"/>
          <a:ext cx="7043738" cy="652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Document" r:id="rId4" imgW="7046703" imgH="6529675" progId="Word.Document.8">
                  <p:embed/>
                </p:oleObj>
              </mc:Choice>
              <mc:Fallback>
                <p:oleObj name="Document" r:id="rId4" imgW="7046703" imgH="65296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43738" cy="652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EA2F8F-9F63-4BFC-87C8-7D16453105F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0" y="0"/>
          <a:ext cx="7043738" cy="578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Document" r:id="rId4" imgW="7046703" imgH="5788706" progId="Word.Document.8">
                  <p:embed/>
                </p:oleObj>
              </mc:Choice>
              <mc:Fallback>
                <p:oleObj name="Document" r:id="rId4" imgW="7046703" imgH="578870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43738" cy="578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0F703-BA98-4C3E-BB43-B34625135731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705326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cument" r:id="rId4" imgW="7056048" imgH="4072627" progId="Word.Document.8">
                  <p:embed/>
                </p:oleObj>
              </mc:Choice>
              <mc:Fallback>
                <p:oleObj name="Document" r:id="rId4" imgW="7056048" imgH="40726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5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4BE9BD-F56B-41D4-A558-99F5C760B6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7037388" cy="645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7081954" imgH="6479846" progId="Word.Document.8">
                  <p:embed/>
                </p:oleObj>
              </mc:Choice>
              <mc:Fallback>
                <p:oleObj name="Document" r:id="rId4" imgW="7081954" imgH="64798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37388" cy="645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4213" name="Text Box 5"/>
          <p:cNvSpPr txBox="1">
            <a:spLocks noChangeArrowheads="1"/>
          </p:cNvSpPr>
          <p:nvPr/>
        </p:nvSpPr>
        <p:spPr bwMode="auto">
          <a:xfrm>
            <a:off x="4343400" y="3733800"/>
            <a:ext cx="44958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private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data members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firsrtPtr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(a pointer to the first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in a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) and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lastPtr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(a pointer to the last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in a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)</a:t>
            </a:r>
          </a:p>
        </p:txBody>
      </p:sp>
      <p:sp>
        <p:nvSpPr>
          <p:cNvPr id="1374214" name="Line 6"/>
          <p:cNvSpPr>
            <a:spLocks noChangeShapeType="1"/>
          </p:cNvSpPr>
          <p:nvPr/>
        </p:nvSpPr>
        <p:spPr bwMode="auto">
          <a:xfrm flipH="1">
            <a:off x="2590800" y="41148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477000" y="4991100"/>
            <a:ext cx="2286000" cy="830997"/>
          </a:xfrm>
          <a:prstGeom prst="rect">
            <a:avLst/>
          </a:prstGeom>
          <a:noFill/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8600" marR="0" indent="-228600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lang="en-US" dirty="0" smtClean="0">
                <a:solidFill>
                  <a:srgbClr val="800000"/>
                </a:solidFill>
                <a:latin typeface="Comic Sans MS" panose="030F0702030302020204" pitchFamily="66" charset="0"/>
                <a:ea typeface="Times New Roman" pitchFamily="18" charset="0"/>
                <a:cs typeface="AGaramond" pitchFamily="18" charset="0"/>
              </a:rPr>
              <a:t>This private utility function is the key to the ‘friendship’.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anose="030F0702030302020204" pitchFamily="66" charset="0"/>
              <a:ea typeface="Times New Roman" pitchFamily="18" charset="0"/>
              <a:cs typeface="AGaramond" pitchFamily="18" charset="0"/>
            </a:endParaRPr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 bwMode="auto">
          <a:xfrm flipH="1">
            <a:off x="3467100" y="5406599"/>
            <a:ext cx="3009900" cy="2322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13" grpId="0" animBg="1"/>
      <p:bldP spid="137421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BBF9AC-5741-4C40-94BE-09D534808A2D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7053263" cy="6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4" imgW="7056048" imgH="6488610" progId="Word.Document.8">
                  <p:embed/>
                </p:oleObj>
              </mc:Choice>
              <mc:Fallback>
                <p:oleObj name="Document" r:id="rId4" imgW="7056048" imgH="64886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648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5237" name="Text Box 5"/>
          <p:cNvSpPr txBox="1">
            <a:spLocks noChangeArrowheads="1"/>
          </p:cNvSpPr>
          <p:nvPr/>
        </p:nvSpPr>
        <p:spPr bwMode="auto">
          <a:xfrm>
            <a:off x="3810000" y="990600"/>
            <a:ext cx="2971800" cy="34607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Initialize both pointers to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0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(null)</a:t>
            </a:r>
          </a:p>
        </p:txBody>
      </p:sp>
      <p:sp>
        <p:nvSpPr>
          <p:cNvPr id="1375238" name="Line 6"/>
          <p:cNvSpPr>
            <a:spLocks noChangeShapeType="1"/>
          </p:cNvSpPr>
          <p:nvPr/>
        </p:nvSpPr>
        <p:spPr bwMode="auto">
          <a:xfrm flipH="1" flipV="1">
            <a:off x="2971800" y="838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5239" name="Text Box 7"/>
          <p:cNvSpPr txBox="1">
            <a:spLocks noChangeArrowheads="1"/>
          </p:cNvSpPr>
          <p:nvPr/>
        </p:nvSpPr>
        <p:spPr bwMode="auto">
          <a:xfrm>
            <a:off x="4876800" y="4953000"/>
            <a:ext cx="32766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Ensure that all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objects in a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object are destroyed when that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object is destroyed</a:t>
            </a:r>
          </a:p>
        </p:txBody>
      </p:sp>
      <p:sp>
        <p:nvSpPr>
          <p:cNvPr id="1375240" name="Line 8"/>
          <p:cNvSpPr>
            <a:spLocks noChangeShapeType="1"/>
          </p:cNvSpPr>
          <p:nvPr/>
        </p:nvSpPr>
        <p:spPr bwMode="auto">
          <a:xfrm flipH="1" flipV="1">
            <a:off x="2438400" y="5181600"/>
            <a:ext cx="2438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7" grpId="0" animBg="1"/>
      <p:bldP spid="1375238" grpId="0" animBg="1"/>
      <p:bldP spid="1375239" grpId="0" animBg="1"/>
      <p:bldP spid="13752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1310F-22E5-48DE-9A29-BA90614FA23E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7053263" cy="6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Document" r:id="rId4" imgW="7056048" imgH="6488610" progId="Word.Document.8">
                  <p:embed/>
                </p:oleObj>
              </mc:Choice>
              <mc:Fallback>
                <p:oleObj name="Document" r:id="rId4" imgW="7056048" imgH="64886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648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6261" name="Text Box 5"/>
          <p:cNvSpPr txBox="1">
            <a:spLocks noChangeArrowheads="1"/>
          </p:cNvSpPr>
          <p:nvPr/>
        </p:nvSpPr>
        <p:spPr bwMode="auto">
          <a:xfrm>
            <a:off x="3581400" y="34925"/>
            <a:ext cx="3505200" cy="34607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Places a new node at the front of the list</a:t>
            </a:r>
          </a:p>
        </p:txBody>
      </p:sp>
      <p:sp>
        <p:nvSpPr>
          <p:cNvPr id="1376262" name="Line 6"/>
          <p:cNvSpPr>
            <a:spLocks noChangeShapeType="1"/>
          </p:cNvSpPr>
          <p:nvPr/>
        </p:nvSpPr>
        <p:spPr bwMode="auto">
          <a:xfrm flipH="1">
            <a:off x="2971800" y="152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63" name="Text Box 7"/>
          <p:cNvSpPr txBox="1">
            <a:spLocks noChangeArrowheads="1"/>
          </p:cNvSpPr>
          <p:nvPr/>
        </p:nvSpPr>
        <p:spPr bwMode="auto">
          <a:xfrm>
            <a:off x="6172200" y="533400"/>
            <a:ext cx="2743200" cy="10795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Use function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getNewNode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to allocate a new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containing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value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and assign it to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newPtr</a:t>
            </a:r>
          </a:p>
        </p:txBody>
      </p:sp>
      <p:sp>
        <p:nvSpPr>
          <p:cNvPr id="1376264" name="Line 8"/>
          <p:cNvSpPr>
            <a:spLocks noChangeShapeType="1"/>
          </p:cNvSpPr>
          <p:nvPr/>
        </p:nvSpPr>
        <p:spPr bwMode="auto">
          <a:xfrm flipH="1">
            <a:off x="4724400" y="76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66" name="Text Box 10"/>
          <p:cNvSpPr txBox="1">
            <a:spLocks noChangeArrowheads="1"/>
          </p:cNvSpPr>
          <p:nvPr/>
        </p:nvSpPr>
        <p:spPr bwMode="auto">
          <a:xfrm>
            <a:off x="6096000" y="1676400"/>
            <a:ext cx="26670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If the list is empty, then both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firstPtr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and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lastPtr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are set to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newPtr</a:t>
            </a:r>
          </a:p>
        </p:txBody>
      </p:sp>
      <p:sp>
        <p:nvSpPr>
          <p:cNvPr id="1376267" name="Line 11"/>
          <p:cNvSpPr>
            <a:spLocks noChangeShapeType="1"/>
          </p:cNvSpPr>
          <p:nvPr/>
        </p:nvSpPr>
        <p:spPr bwMode="auto">
          <a:xfrm flipH="1" flipV="1">
            <a:off x="3200400" y="1828800"/>
            <a:ext cx="2895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68" name="Text Box 12"/>
          <p:cNvSpPr txBox="1">
            <a:spLocks noChangeArrowheads="1"/>
          </p:cNvSpPr>
          <p:nvPr/>
        </p:nvSpPr>
        <p:spPr bwMode="auto">
          <a:xfrm>
            <a:off x="5181600" y="2667000"/>
            <a:ext cx="37338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Thread the new node into the list so that the new node points to the old first node and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firstPtr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points to the new node</a:t>
            </a:r>
          </a:p>
        </p:txBody>
      </p:sp>
      <p:sp>
        <p:nvSpPr>
          <p:cNvPr id="1376269" name="Line 13"/>
          <p:cNvSpPr>
            <a:spLocks noChangeShapeType="1"/>
          </p:cNvSpPr>
          <p:nvPr/>
        </p:nvSpPr>
        <p:spPr bwMode="auto">
          <a:xfrm flipH="1" flipV="1">
            <a:off x="2362200" y="2514600"/>
            <a:ext cx="2819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70" name="Text Box 14"/>
          <p:cNvSpPr txBox="1">
            <a:spLocks noChangeArrowheads="1"/>
          </p:cNvSpPr>
          <p:nvPr/>
        </p:nvSpPr>
        <p:spPr bwMode="auto">
          <a:xfrm>
            <a:off x="3657600" y="3200400"/>
            <a:ext cx="3505200" cy="34607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Places a new node at the back of the list</a:t>
            </a:r>
          </a:p>
        </p:txBody>
      </p:sp>
      <p:sp>
        <p:nvSpPr>
          <p:cNvPr id="1376271" name="Line 15"/>
          <p:cNvSpPr>
            <a:spLocks noChangeShapeType="1"/>
          </p:cNvSpPr>
          <p:nvPr/>
        </p:nvSpPr>
        <p:spPr bwMode="auto">
          <a:xfrm flipH="1">
            <a:off x="2971800" y="33528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72" name="Text Box 16"/>
          <p:cNvSpPr txBox="1">
            <a:spLocks noChangeArrowheads="1"/>
          </p:cNvSpPr>
          <p:nvPr/>
        </p:nvSpPr>
        <p:spPr bwMode="auto">
          <a:xfrm>
            <a:off x="6019800" y="3733800"/>
            <a:ext cx="2743200" cy="10795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Use function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getNewNode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to allocate a new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containing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value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and assign it to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newPtr</a:t>
            </a:r>
          </a:p>
        </p:txBody>
      </p:sp>
      <p:sp>
        <p:nvSpPr>
          <p:cNvPr id="1376273" name="Line 17"/>
          <p:cNvSpPr>
            <a:spLocks noChangeShapeType="1"/>
          </p:cNvSpPr>
          <p:nvPr/>
        </p:nvSpPr>
        <p:spPr bwMode="auto">
          <a:xfrm flipH="1">
            <a:off x="4572000" y="39624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74" name="Text Box 18"/>
          <p:cNvSpPr txBox="1">
            <a:spLocks noChangeArrowheads="1"/>
          </p:cNvSpPr>
          <p:nvPr/>
        </p:nvSpPr>
        <p:spPr bwMode="auto">
          <a:xfrm>
            <a:off x="5791200" y="4876800"/>
            <a:ext cx="26670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If the list is empty, then both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firstPtr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and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lastPtr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are set to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newPtr</a:t>
            </a:r>
          </a:p>
        </p:txBody>
      </p:sp>
      <p:sp>
        <p:nvSpPr>
          <p:cNvPr id="1376275" name="Line 19"/>
          <p:cNvSpPr>
            <a:spLocks noChangeShapeType="1"/>
          </p:cNvSpPr>
          <p:nvPr/>
        </p:nvSpPr>
        <p:spPr bwMode="auto">
          <a:xfrm flipH="1" flipV="1">
            <a:off x="3124200" y="5029200"/>
            <a:ext cx="2667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6276" name="Text Box 20"/>
          <p:cNvSpPr txBox="1">
            <a:spLocks noChangeArrowheads="1"/>
          </p:cNvSpPr>
          <p:nvPr/>
        </p:nvSpPr>
        <p:spPr bwMode="auto">
          <a:xfrm>
            <a:off x="3886200" y="5867400"/>
            <a:ext cx="36576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Thread the new node into the list so that the old last node points to the new node and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lastPtr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points to the new node</a:t>
            </a:r>
          </a:p>
        </p:txBody>
      </p:sp>
      <p:sp>
        <p:nvSpPr>
          <p:cNvPr id="1376277" name="Line 21"/>
          <p:cNvSpPr>
            <a:spLocks noChangeShapeType="1"/>
          </p:cNvSpPr>
          <p:nvPr/>
        </p:nvSpPr>
        <p:spPr bwMode="auto">
          <a:xfrm flipH="1" flipV="1">
            <a:off x="2286000" y="56388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61" grpId="0" animBg="1"/>
      <p:bldP spid="1376262" grpId="0" animBg="1"/>
      <p:bldP spid="1376263" grpId="0" animBg="1"/>
      <p:bldP spid="1376264" grpId="0" animBg="1"/>
      <p:bldP spid="1376266" grpId="0" animBg="1"/>
      <p:bldP spid="1376267" grpId="0" animBg="1"/>
      <p:bldP spid="1376268" grpId="0" animBg="1"/>
      <p:bldP spid="1376269" grpId="0" animBg="1"/>
      <p:bldP spid="1376270" grpId="0" animBg="1"/>
      <p:bldP spid="1376271" grpId="0" animBg="1"/>
      <p:bldP spid="1376272" grpId="0" animBg="1"/>
      <p:bldP spid="1376273" grpId="0" animBg="1"/>
      <p:bldP spid="1376274" grpId="0" animBg="1"/>
      <p:bldP spid="1376275" grpId="0" animBg="1"/>
      <p:bldP spid="1376276" grpId="0" animBg="1"/>
      <p:bldP spid="13762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9DAF2-6511-448A-B7D7-F9A2ED9904BB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7053263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Document" r:id="rId4" imgW="7056048" imgH="4804590" progId="Word.Document.8">
                  <p:embed/>
                </p:oleObj>
              </mc:Choice>
              <mc:Fallback>
                <p:oleObj name="Document" r:id="rId4" imgW="7056048" imgH="48045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480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7285" name="Text Box 5"/>
          <p:cNvSpPr txBox="1">
            <a:spLocks noChangeArrowheads="1"/>
          </p:cNvSpPr>
          <p:nvPr/>
        </p:nvSpPr>
        <p:spPr bwMode="auto">
          <a:xfrm>
            <a:off x="4114800" y="0"/>
            <a:ext cx="38862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Removes the front node of the list and copies the node value to the reference parameter</a:t>
            </a:r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 flipH="1">
            <a:off x="3276600" y="228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87" name="Text Box 7"/>
          <p:cNvSpPr txBox="1">
            <a:spLocks noChangeArrowheads="1"/>
          </p:cNvSpPr>
          <p:nvPr/>
        </p:nvSpPr>
        <p:spPr bwMode="auto">
          <a:xfrm>
            <a:off x="5181600" y="685800"/>
            <a:ext cx="34290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Return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false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if an attempt is made to remove a node from an empty list</a:t>
            </a:r>
          </a:p>
        </p:txBody>
      </p:sp>
      <p:sp>
        <p:nvSpPr>
          <p:cNvPr id="1377288" name="Line 8"/>
          <p:cNvSpPr>
            <a:spLocks noChangeShapeType="1"/>
          </p:cNvSpPr>
          <p:nvPr/>
        </p:nvSpPr>
        <p:spPr bwMode="auto">
          <a:xfrm flipH="1">
            <a:off x="1981200" y="990600"/>
            <a:ext cx="3200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89" name="Text Box 9"/>
          <p:cNvSpPr txBox="1">
            <a:spLocks noChangeArrowheads="1"/>
          </p:cNvSpPr>
          <p:nvPr/>
        </p:nvSpPr>
        <p:spPr bwMode="auto">
          <a:xfrm>
            <a:off x="5791200" y="1371600"/>
            <a:ext cx="28194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Save a pointer to the first node, which will be removed</a:t>
            </a:r>
          </a:p>
        </p:txBody>
      </p:sp>
      <p:sp>
        <p:nvSpPr>
          <p:cNvPr id="1377290" name="Line 10"/>
          <p:cNvSpPr>
            <a:spLocks noChangeShapeType="1"/>
          </p:cNvSpPr>
          <p:nvPr/>
        </p:nvSpPr>
        <p:spPr bwMode="auto">
          <a:xfrm flipH="1">
            <a:off x="4191000" y="16002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91" name="Text Box 11"/>
          <p:cNvSpPr txBox="1">
            <a:spLocks noChangeArrowheads="1"/>
          </p:cNvSpPr>
          <p:nvPr/>
        </p:nvSpPr>
        <p:spPr bwMode="auto">
          <a:xfrm>
            <a:off x="6096000" y="2057400"/>
            <a:ext cx="28194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If the list has only one element, leave the list empty</a:t>
            </a:r>
          </a:p>
        </p:txBody>
      </p:sp>
      <p:sp>
        <p:nvSpPr>
          <p:cNvPr id="1377292" name="Line 12"/>
          <p:cNvSpPr>
            <a:spLocks noChangeShapeType="1"/>
          </p:cNvSpPr>
          <p:nvPr/>
        </p:nvSpPr>
        <p:spPr bwMode="auto">
          <a:xfrm flipH="1">
            <a:off x="3048000" y="2209800"/>
            <a:ext cx="3048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93" name="Text Box 13"/>
          <p:cNvSpPr txBox="1">
            <a:spLocks noChangeArrowheads="1"/>
          </p:cNvSpPr>
          <p:nvPr/>
        </p:nvSpPr>
        <p:spPr bwMode="auto">
          <a:xfrm>
            <a:off x="6477000" y="2743200"/>
            <a:ext cx="22098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Set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firstPtr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to point to the second node (the new first node)</a:t>
            </a:r>
          </a:p>
        </p:txBody>
      </p:sp>
      <p:sp>
        <p:nvSpPr>
          <p:cNvPr id="1377294" name="Line 14"/>
          <p:cNvSpPr>
            <a:spLocks noChangeShapeType="1"/>
          </p:cNvSpPr>
          <p:nvPr/>
        </p:nvSpPr>
        <p:spPr bwMode="auto">
          <a:xfrm flipH="1">
            <a:off x="3505200" y="28956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95" name="Text Box 15"/>
          <p:cNvSpPr txBox="1">
            <a:spLocks noChangeArrowheads="1"/>
          </p:cNvSpPr>
          <p:nvPr/>
        </p:nvSpPr>
        <p:spPr bwMode="auto">
          <a:xfrm>
            <a:off x="6172200" y="3657600"/>
            <a:ext cx="22860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Copy the removed node</a:t>
            </a:r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’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s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data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to reference parameter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value</a:t>
            </a:r>
          </a:p>
        </p:txBody>
      </p:sp>
      <p:sp>
        <p:nvSpPr>
          <p:cNvPr id="1377296" name="Line 16"/>
          <p:cNvSpPr>
            <a:spLocks noChangeShapeType="1"/>
          </p:cNvSpPr>
          <p:nvPr/>
        </p:nvSpPr>
        <p:spPr bwMode="auto">
          <a:xfrm flipH="1" flipV="1">
            <a:off x="2667000" y="3505200"/>
            <a:ext cx="3505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7297" name="Text Box 17"/>
          <p:cNvSpPr txBox="1">
            <a:spLocks noChangeArrowheads="1"/>
          </p:cNvSpPr>
          <p:nvPr/>
        </p:nvSpPr>
        <p:spPr bwMode="auto">
          <a:xfrm>
            <a:off x="5105400" y="4648200"/>
            <a:ext cx="2438400" cy="34607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delete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the removed node</a:t>
            </a:r>
            <a:endParaRPr lang="en-US" altLang="en-US" b="1"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77298" name="Line 18"/>
          <p:cNvSpPr>
            <a:spLocks noChangeShapeType="1"/>
          </p:cNvSpPr>
          <p:nvPr/>
        </p:nvSpPr>
        <p:spPr bwMode="auto">
          <a:xfrm flipH="1" flipV="1">
            <a:off x="1905000" y="3733800"/>
            <a:ext cx="3200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7285" grpId="0" animBg="1"/>
      <p:bldP spid="1377286" grpId="0" animBg="1"/>
      <p:bldP spid="1377287" grpId="0" animBg="1"/>
      <p:bldP spid="1377288" grpId="0" animBg="1"/>
      <p:bldP spid="1377289" grpId="0" animBg="1"/>
      <p:bldP spid="1377290" grpId="0" animBg="1"/>
      <p:bldP spid="1377291" grpId="0" animBg="1"/>
      <p:bldP spid="1377292" grpId="0" animBg="1"/>
      <p:bldP spid="1377293" grpId="0" animBg="1"/>
      <p:bldP spid="1377294" grpId="0" animBg="1"/>
      <p:bldP spid="1377295" grpId="0" animBg="1"/>
      <p:bldP spid="1377296" grpId="0" animBg="1"/>
      <p:bldP spid="1377297" grpId="0" animBg="1"/>
      <p:bldP spid="13772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FD116A-53BD-4BB6-A9A0-58CBD09C0C22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7053263" cy="606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Document" r:id="rId4" imgW="7056048" imgH="6067515" progId="Word.Document.8">
                  <p:embed/>
                </p:oleObj>
              </mc:Choice>
              <mc:Fallback>
                <p:oleObj name="Document" r:id="rId4" imgW="7056048" imgH="60675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606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8309" name="Text Box 5"/>
          <p:cNvSpPr txBox="1">
            <a:spLocks noChangeArrowheads="1"/>
          </p:cNvSpPr>
          <p:nvPr/>
        </p:nvSpPr>
        <p:spPr bwMode="auto">
          <a:xfrm>
            <a:off x="5257800" y="0"/>
            <a:ext cx="38862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Removes the back node of the list and copies the node value to the reference parameter</a:t>
            </a:r>
          </a:p>
        </p:txBody>
      </p:sp>
      <p:sp>
        <p:nvSpPr>
          <p:cNvPr id="1378310" name="Line 6"/>
          <p:cNvSpPr>
            <a:spLocks noChangeShapeType="1"/>
          </p:cNvSpPr>
          <p:nvPr/>
        </p:nvSpPr>
        <p:spPr bwMode="auto">
          <a:xfrm flipH="1">
            <a:off x="3505200" y="152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11" name="Text Box 7"/>
          <p:cNvSpPr txBox="1">
            <a:spLocks noChangeArrowheads="1"/>
          </p:cNvSpPr>
          <p:nvPr/>
        </p:nvSpPr>
        <p:spPr bwMode="auto">
          <a:xfrm>
            <a:off x="5146431" y="590550"/>
            <a:ext cx="34290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ea typeface="Times New Roman" pitchFamily="18" charset="0"/>
                <a:cs typeface="AGaramond" pitchFamily="18" charset="0"/>
              </a:rPr>
              <a:t>Return </a:t>
            </a:r>
            <a:r>
              <a:rPr lang="en-US" altLang="en-US" b="1" dirty="0">
                <a:latin typeface="Courier New" pitchFamily="49" charset="0"/>
                <a:ea typeface="Times New Roman" pitchFamily="18" charset="0"/>
                <a:cs typeface="AGaramond" pitchFamily="18" charset="0"/>
              </a:rPr>
              <a:t>false</a:t>
            </a:r>
            <a:r>
              <a:rPr lang="en-US" altLang="en-US" dirty="0">
                <a:ea typeface="Times New Roman" pitchFamily="18" charset="0"/>
                <a:cs typeface="AGaramond" pitchFamily="18" charset="0"/>
              </a:rPr>
              <a:t> if an attempt is made to remove a node from an empty list</a:t>
            </a:r>
          </a:p>
        </p:txBody>
      </p:sp>
      <p:sp>
        <p:nvSpPr>
          <p:cNvPr id="1378312" name="Line 8"/>
          <p:cNvSpPr>
            <a:spLocks noChangeShapeType="1"/>
          </p:cNvSpPr>
          <p:nvPr/>
        </p:nvSpPr>
        <p:spPr bwMode="auto">
          <a:xfrm flipH="1">
            <a:off x="1981200" y="838200"/>
            <a:ext cx="3124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13" name="Text Box 9"/>
          <p:cNvSpPr txBox="1">
            <a:spLocks noChangeArrowheads="1"/>
          </p:cNvSpPr>
          <p:nvPr/>
        </p:nvSpPr>
        <p:spPr bwMode="auto">
          <a:xfrm>
            <a:off x="6248400" y="1371600"/>
            <a:ext cx="27432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Save a pointer to the last node, which will be removed</a:t>
            </a:r>
          </a:p>
        </p:txBody>
      </p:sp>
      <p:sp>
        <p:nvSpPr>
          <p:cNvPr id="1378314" name="Line 10"/>
          <p:cNvSpPr>
            <a:spLocks noChangeShapeType="1"/>
          </p:cNvSpPr>
          <p:nvPr/>
        </p:nvSpPr>
        <p:spPr bwMode="auto">
          <a:xfrm flipH="1">
            <a:off x="4191000" y="1447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15" name="Text Box 11"/>
          <p:cNvSpPr txBox="1">
            <a:spLocks noChangeArrowheads="1"/>
          </p:cNvSpPr>
          <p:nvPr/>
        </p:nvSpPr>
        <p:spPr bwMode="auto">
          <a:xfrm>
            <a:off x="6019800" y="2057400"/>
            <a:ext cx="28194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If the list has only one element, leave the list empty</a:t>
            </a:r>
          </a:p>
        </p:txBody>
      </p:sp>
      <p:sp>
        <p:nvSpPr>
          <p:cNvPr id="1378316" name="Line 12"/>
          <p:cNvSpPr>
            <a:spLocks noChangeShapeType="1"/>
          </p:cNvSpPr>
          <p:nvPr/>
        </p:nvSpPr>
        <p:spPr bwMode="auto">
          <a:xfrm flipH="1">
            <a:off x="3048000" y="2209800"/>
            <a:ext cx="2971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17" name="Text Box 13"/>
          <p:cNvSpPr txBox="1">
            <a:spLocks noChangeArrowheads="1"/>
          </p:cNvSpPr>
          <p:nvPr/>
        </p:nvSpPr>
        <p:spPr bwMode="auto">
          <a:xfrm>
            <a:off x="5791200" y="2743200"/>
            <a:ext cx="25908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Assign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currentPtr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the address of the first node to prepare to </a:t>
            </a:r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“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walk the list</a:t>
            </a:r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”</a:t>
            </a:r>
            <a:endParaRPr lang="en-US" altLang="en-US"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78318" name="Line 14"/>
          <p:cNvSpPr>
            <a:spLocks noChangeShapeType="1"/>
          </p:cNvSpPr>
          <p:nvPr/>
        </p:nvSpPr>
        <p:spPr bwMode="auto">
          <a:xfrm flipH="1">
            <a:off x="4800600" y="2895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19" name="Text Box 15"/>
          <p:cNvSpPr txBox="1">
            <a:spLocks noChangeArrowheads="1"/>
          </p:cNvSpPr>
          <p:nvPr/>
        </p:nvSpPr>
        <p:spPr bwMode="auto">
          <a:xfrm>
            <a:off x="5334000" y="3657600"/>
            <a:ext cx="3505200" cy="83502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“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Walk the list</a:t>
            </a:r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”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until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currentPtr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points to the node before the last node, which will be the new last node</a:t>
            </a:r>
          </a:p>
        </p:txBody>
      </p:sp>
      <p:sp>
        <p:nvSpPr>
          <p:cNvPr id="1378320" name="Line 16"/>
          <p:cNvSpPr>
            <a:spLocks noChangeShapeType="1"/>
          </p:cNvSpPr>
          <p:nvPr/>
        </p:nvSpPr>
        <p:spPr bwMode="auto">
          <a:xfrm flipH="1">
            <a:off x="44196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21" name="Text Box 17"/>
          <p:cNvSpPr txBox="1">
            <a:spLocks noChangeArrowheads="1"/>
          </p:cNvSpPr>
          <p:nvPr/>
        </p:nvSpPr>
        <p:spPr bwMode="auto">
          <a:xfrm>
            <a:off x="6096000" y="4572000"/>
            <a:ext cx="23622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Make the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currentPtr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node the new last node</a:t>
            </a:r>
          </a:p>
        </p:txBody>
      </p:sp>
      <p:sp>
        <p:nvSpPr>
          <p:cNvPr id="1378322" name="Line 18"/>
          <p:cNvSpPr>
            <a:spLocks noChangeShapeType="1"/>
          </p:cNvSpPr>
          <p:nvPr/>
        </p:nvSpPr>
        <p:spPr bwMode="auto">
          <a:xfrm flipH="1" flipV="1">
            <a:off x="3124200" y="4419600"/>
            <a:ext cx="2971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23" name="Text Box 19"/>
          <p:cNvSpPr txBox="1">
            <a:spLocks noChangeArrowheads="1"/>
          </p:cNvSpPr>
          <p:nvPr/>
        </p:nvSpPr>
        <p:spPr bwMode="auto">
          <a:xfrm>
            <a:off x="5486400" y="5257800"/>
            <a:ext cx="29718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Copy the removed node</a:t>
            </a:r>
            <a:r>
              <a:rPr lang="en-US" altLang="en-US">
                <a:latin typeface="Arial" charset="0"/>
                <a:ea typeface="Times New Roman" pitchFamily="18" charset="0"/>
                <a:cs typeface="AGaramond" pitchFamily="18" charset="0"/>
              </a:rPr>
              <a:t>’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s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data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to reference parameter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value</a:t>
            </a:r>
          </a:p>
        </p:txBody>
      </p:sp>
      <p:sp>
        <p:nvSpPr>
          <p:cNvPr id="1378324" name="Line 20"/>
          <p:cNvSpPr>
            <a:spLocks noChangeShapeType="1"/>
          </p:cNvSpPr>
          <p:nvPr/>
        </p:nvSpPr>
        <p:spPr bwMode="auto">
          <a:xfrm flipH="1" flipV="1">
            <a:off x="2667000" y="5181600"/>
            <a:ext cx="2819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8325" name="Text Box 21"/>
          <p:cNvSpPr txBox="1">
            <a:spLocks noChangeArrowheads="1"/>
          </p:cNvSpPr>
          <p:nvPr/>
        </p:nvSpPr>
        <p:spPr bwMode="auto">
          <a:xfrm>
            <a:off x="3505200" y="5943600"/>
            <a:ext cx="2438400" cy="346075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delete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the removed node</a:t>
            </a:r>
            <a:endParaRPr lang="en-US" altLang="en-US" b="1"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78326" name="Line 22"/>
          <p:cNvSpPr>
            <a:spLocks noChangeShapeType="1"/>
          </p:cNvSpPr>
          <p:nvPr/>
        </p:nvSpPr>
        <p:spPr bwMode="auto">
          <a:xfrm flipH="1" flipV="1">
            <a:off x="2057400" y="54102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9" grpId="0" animBg="1"/>
      <p:bldP spid="1378310" grpId="0" animBg="1"/>
      <p:bldP spid="1378311" grpId="0" animBg="1"/>
      <p:bldP spid="1378312" grpId="0" animBg="1"/>
      <p:bldP spid="1378313" grpId="0" animBg="1"/>
      <p:bldP spid="1378314" grpId="0" animBg="1"/>
      <p:bldP spid="1378315" grpId="0" animBg="1"/>
      <p:bldP spid="1378316" grpId="0" animBg="1"/>
      <p:bldP spid="1378317" grpId="0" animBg="1"/>
      <p:bldP spid="1378318" grpId="0" animBg="1"/>
      <p:bldP spid="1378319" grpId="0" animBg="1"/>
      <p:bldP spid="1378320" grpId="0" animBg="1"/>
      <p:bldP spid="1378321" grpId="0" animBg="1"/>
      <p:bldP spid="1378322" grpId="0" animBg="1"/>
      <p:bldP spid="1378323" grpId="0" animBg="1"/>
      <p:bldP spid="1378324" grpId="0" animBg="1"/>
      <p:bldP spid="1378325" grpId="0" animBg="1"/>
      <p:bldP spid="13783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FECE75-428D-40EE-814D-21A75E5BD123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7053263" cy="612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Document" r:id="rId4" imgW="7056048" imgH="6126231" progId="Word.Document.8">
                  <p:embed/>
                </p:oleObj>
              </mc:Choice>
              <mc:Fallback>
                <p:oleObj name="Document" r:id="rId4" imgW="7056048" imgH="612623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612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9333" name="Text Box 5"/>
          <p:cNvSpPr txBox="1">
            <a:spLocks noChangeArrowheads="1"/>
          </p:cNvSpPr>
          <p:nvPr/>
        </p:nvSpPr>
        <p:spPr bwMode="auto">
          <a:xfrm>
            <a:off x="3581400" y="990600"/>
            <a:ext cx="21336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Determine whether the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is empty</a:t>
            </a:r>
          </a:p>
        </p:txBody>
      </p:sp>
      <p:sp>
        <p:nvSpPr>
          <p:cNvPr id="1379334" name="Line 6"/>
          <p:cNvSpPr>
            <a:spLocks noChangeShapeType="1"/>
          </p:cNvSpPr>
          <p:nvPr/>
        </p:nvSpPr>
        <p:spPr bwMode="auto">
          <a:xfrm flipH="1">
            <a:off x="2362200" y="12192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9335" name="Text Box 7"/>
          <p:cNvSpPr txBox="1">
            <a:spLocks noChangeArrowheads="1"/>
          </p:cNvSpPr>
          <p:nvPr/>
        </p:nvSpPr>
        <p:spPr bwMode="auto">
          <a:xfrm>
            <a:off x="4648200" y="2743200"/>
            <a:ext cx="27432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Return a dynamically allocated </a:t>
            </a:r>
            <a:r>
              <a:rPr lang="en-US" altLang="en-US" b="1">
                <a:latin typeface="Courier New" pitchFamily="49" charset="0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altLang="en-US">
                <a:ea typeface="Times New Roman" pitchFamily="18" charset="0"/>
                <a:cs typeface="AGaramond" pitchFamily="18" charset="0"/>
              </a:rPr>
              <a:t> object</a:t>
            </a:r>
          </a:p>
        </p:txBody>
      </p:sp>
      <p:sp>
        <p:nvSpPr>
          <p:cNvPr id="1379336" name="Line 8"/>
          <p:cNvSpPr>
            <a:spLocks noChangeShapeType="1"/>
          </p:cNvSpPr>
          <p:nvPr/>
        </p:nvSpPr>
        <p:spPr bwMode="auto">
          <a:xfrm flipH="1">
            <a:off x="2438400" y="2895600"/>
            <a:ext cx="2209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0" y="2057400"/>
            <a:ext cx="4800600" cy="1600200"/>
          </a:xfrm>
          <a:prstGeom prst="ellipse">
            <a:avLst/>
          </a:prstGeom>
          <a:noFill/>
          <a:ln w="190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3" grpId="0" animBg="1"/>
      <p:bldP spid="1379334" grpId="0" animBg="1"/>
      <p:bldP spid="1379335" grpId="0" animBg="1"/>
      <p:bldP spid="137933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D7D207-9E08-4784-86B4-6EFBD7E4AE2B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7053263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Document" r:id="rId4" imgW="7056048" imgH="3364078" progId="Word.Document.8">
                  <p:embed/>
                </p:oleObj>
              </mc:Choice>
              <mc:Fallback>
                <p:oleObj name="Document" r:id="rId4" imgW="7056048" imgH="33640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053263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0357" name="Text Box 5"/>
          <p:cNvSpPr txBox="1">
            <a:spLocks noChangeArrowheads="1"/>
          </p:cNvSpPr>
          <p:nvPr/>
        </p:nvSpPr>
        <p:spPr bwMode="auto">
          <a:xfrm>
            <a:off x="4419600" y="1219200"/>
            <a:ext cx="2819400" cy="5905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ea typeface="Times New Roman" pitchFamily="18" charset="0"/>
                <a:cs typeface="AGaramond" pitchFamily="18" charset="0"/>
              </a:rPr>
              <a:t>Iterate through the list and output the value in each node</a:t>
            </a:r>
          </a:p>
        </p:txBody>
      </p:sp>
      <p:sp>
        <p:nvSpPr>
          <p:cNvPr id="1380358" name="Line 6"/>
          <p:cNvSpPr>
            <a:spLocks noChangeShapeType="1"/>
          </p:cNvSpPr>
          <p:nvPr/>
        </p:nvSpPr>
        <p:spPr bwMode="auto">
          <a:xfrm flipH="1">
            <a:off x="3581400" y="13716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0357" grpId="0" animBg="1"/>
      <p:bldP spid="1380358" grpId="0" animBg="1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aragraphs">
  <a:themeElements>
    <a:clrScheme name="Paragraph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agraph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Paragrap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grap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grap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Code">
  <a:themeElements>
    <a:clrScheme name="1_Co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de">
      <a:majorFont>
        <a:latin typeface="Arial"/>
        <a:ea typeface=""/>
        <a:cs typeface=""/>
      </a:majorFont>
      <a:minorFont>
        <a:latin typeface="Lucida Conso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1_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_Code">
  <a:themeElements>
    <a:clrScheme name="2_Co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de">
      <a:majorFont>
        <a:latin typeface="Arial"/>
        <a:ea typeface=""/>
        <a:cs typeface=""/>
      </a:majorFont>
      <a:minorFont>
        <a:latin typeface="Lucida Conso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2_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itel_HTP_Title">
  <a:themeElements>
    <a:clrScheme name="Deitel_HTP_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itel_HTP_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Deitel_HTP_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itel_HTP_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itel_HTP_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itel_HTP_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itel_HTP_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itel_HTP_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itel_HTP_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otes">
  <a:themeElements>
    <a:clrScheme name="Quot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Qu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t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t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bjectives">
  <a:themeElements>
    <a:clrScheme name="Objectiv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bjectiv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Object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ject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ject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utline">
  <a:themeElements>
    <a:clrScheme name="Outli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tline">
      <a:majorFont>
        <a:latin typeface="Goudy Sans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Out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t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t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t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t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t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ut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ps">
  <a:themeElements>
    <a:clrScheme name="Tip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p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Ti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igures">
  <a:themeElements>
    <a:clrScheme name="Figu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gures">
      <a:majorFont>
        <a:latin typeface="Arial"/>
        <a:ea typeface=""/>
        <a:cs typeface=""/>
      </a:majorFont>
      <a:minorFont>
        <a:latin typeface="A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Fig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u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Code">
  <a:themeElements>
    <a:clrScheme name="Co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de">
      <a:majorFont>
        <a:latin typeface="Arial"/>
        <a:ea typeface=""/>
        <a:cs typeface=""/>
      </a:majorFont>
      <a:minorFont>
        <a:latin typeface="Lucida Conso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seudocode">
  <a:themeElements>
    <a:clrScheme name="Pseudoco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seudocod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286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chemeClr val="tx1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AGaramond" pitchFamily="18" charset="0"/>
          </a:defRPr>
        </a:defPPr>
      </a:lstStyle>
    </a:lnDef>
  </a:objectDefaults>
  <a:extraClrSchemeLst>
    <a:extraClrScheme>
      <a:clrScheme name="Pseudo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eudo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eudo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eudo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eudo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eudo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eudo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Deitel_HTP_Alpha</Template>
  <TotalTime>3129</TotalTime>
  <Words>477</Words>
  <Application>Microsoft Office PowerPoint</Application>
  <PresentationFormat>On-screen Show (4:3)</PresentationFormat>
  <Paragraphs>64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Blank</vt:lpstr>
      <vt:lpstr>Deitel_HTP_Title</vt:lpstr>
      <vt:lpstr>Quotes</vt:lpstr>
      <vt:lpstr>Objectives</vt:lpstr>
      <vt:lpstr>Outline</vt:lpstr>
      <vt:lpstr>Tips</vt:lpstr>
      <vt:lpstr>Figures</vt:lpstr>
      <vt:lpstr>Code</vt:lpstr>
      <vt:lpstr>Pseudocode</vt:lpstr>
      <vt:lpstr>Paragraphs</vt:lpstr>
      <vt:lpstr>1_Code</vt:lpstr>
      <vt:lpstr>2_Code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PT</dc:creator>
  <cp:lastModifiedBy>Professor Kinicki</cp:lastModifiedBy>
  <cp:revision>1039</cp:revision>
  <dcterms:created xsi:type="dcterms:W3CDTF">2004-06-18T18:26:58Z</dcterms:created>
  <dcterms:modified xsi:type="dcterms:W3CDTF">2014-10-02T22:40:02Z</dcterms:modified>
  <cp:category>Temlpate v. 07-27-04</cp:category>
</cp:coreProperties>
</file>