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3" r:id="rId3"/>
    <p:sldId id="374" r:id="rId4"/>
    <p:sldId id="375" r:id="rId5"/>
    <p:sldId id="376" r:id="rId6"/>
    <p:sldId id="378" r:id="rId7"/>
    <p:sldId id="379" r:id="rId8"/>
    <p:sldId id="380" r:id="rId9"/>
    <p:sldId id="381" r:id="rId1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66"/>
    <a:srgbClr val="CC0000"/>
    <a:srgbClr val="008000"/>
    <a:srgbClr val="0000FF"/>
    <a:srgbClr val="33CC33"/>
    <a:srgbClr val="99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3E9C5C2-AA1E-4675-A3E1-6E38CA8FEA72}" type="datetime1">
              <a:rPr lang="en-US"/>
              <a:pPr>
                <a:defRPr/>
              </a:pPr>
              <a:t>9/6/2014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028132C-E57D-47DE-BAF2-7D08414DB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4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579CADB-1ADA-42EC-9CC3-2815A47A3E30}" type="datetime1">
              <a:rPr lang="en-US"/>
              <a:pPr>
                <a:defRPr/>
              </a:pPr>
              <a:t>9/6/2014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A897E3D-5D94-4F5D-B815-0A434FBD7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731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24B2330F-0F7D-46EB-B6AE-075D1531D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7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     Make Example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C952-4F29-4974-9EAA-8027E9030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1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     Make Example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2765-C17F-4D72-ABEC-C4481656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509219E-4435-4323-923C-6F9C4716D7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   </a:t>
            </a:r>
            <a:r>
              <a:rPr lang="en-US" dirty="0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7BAC6-F093-46C8-B07B-1599369C0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   </a:t>
            </a:r>
            <a:r>
              <a:rPr lang="en-US" dirty="0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1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3FC8-E69A-42CF-9CFE-E3F18C765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   </a:t>
            </a:r>
            <a:r>
              <a:rPr lang="en-US" dirty="0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9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F900A-FFA0-4448-A8C1-52D75767E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   </a:t>
            </a:r>
            <a:r>
              <a:rPr lang="en-US" dirty="0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7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F2281CA-FD20-47C6-86FF-7835808642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Systems Programming           </a:t>
            </a:r>
            <a:r>
              <a:rPr lang="en-US" dirty="0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1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1805817-AA1B-423E-9AD1-4B5B49F43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Systems Programming           Make Example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6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     Make Example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21FB-1F9E-4A3A-BC58-97FA37061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4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     Make Example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3D6E-C3C1-46E1-A73A-4A40053ED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9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      Make Example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9C7ECEF2-0765-45B9-AC36-D228B376E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60426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Example</a:t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A make Example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Sample Makefile</a:t>
            </a:r>
          </a:p>
          <a:p>
            <a:pPr>
              <a:defRPr/>
            </a:pPr>
            <a:r>
              <a:rPr lang="en-US" smtClean="0"/>
              <a:t>magic.h and sub.c</a:t>
            </a:r>
          </a:p>
          <a:p>
            <a:pPr>
              <a:defRPr/>
            </a:pPr>
            <a:r>
              <a:rPr lang="en-US" smtClean="0"/>
              <a:t>subB.c</a:t>
            </a:r>
          </a:p>
          <a:p>
            <a:pPr>
              <a:defRPr/>
            </a:pPr>
            <a:r>
              <a:rPr lang="en-US" smtClean="0"/>
              <a:t>Arrays.c</a:t>
            </a:r>
          </a:p>
          <a:p>
            <a:pPr>
              <a:defRPr/>
            </a:pPr>
            <a:r>
              <a:rPr lang="en-US" smtClean="0"/>
              <a:t>make and arrays.c execution</a:t>
            </a:r>
          </a:p>
          <a:p>
            <a:pPr>
              <a:defRPr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09219E-4435-4323-923C-6F9C4716D7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Sample Makefile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3592" y="1484858"/>
            <a:ext cx="7416800" cy="38163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dirty="0"/>
              <a:t>OBJECTS= </a:t>
            </a:r>
            <a:r>
              <a:rPr lang="en-US" altLang="en-US" dirty="0" err="1"/>
              <a:t>arrays.o</a:t>
            </a:r>
            <a:r>
              <a:rPr lang="en-US" altLang="en-US" dirty="0"/>
              <a:t> </a:t>
            </a:r>
            <a:r>
              <a:rPr lang="en-US" altLang="en-US" dirty="0" err="1"/>
              <a:t>sub.o</a:t>
            </a:r>
            <a:r>
              <a:rPr lang="en-US" altLang="en-US" dirty="0"/>
              <a:t> </a:t>
            </a:r>
            <a:r>
              <a:rPr lang="en-US" altLang="en-US" dirty="0" err="1"/>
              <a:t>subB.o</a:t>
            </a:r>
            <a:endParaRPr lang="en-US" altLang="en-US" dirty="0"/>
          </a:p>
          <a:p>
            <a:pPr algn="l"/>
            <a:r>
              <a:rPr lang="en-US" altLang="en-US" dirty="0"/>
              <a:t>arrays: $(OBJECTS)</a:t>
            </a:r>
          </a:p>
          <a:p>
            <a:pPr algn="l"/>
            <a:r>
              <a:rPr lang="en-US" altLang="en-US" dirty="0"/>
              <a:t>        </a:t>
            </a:r>
            <a:r>
              <a:rPr lang="en-US" altLang="en-US" dirty="0" err="1"/>
              <a:t>gcc</a:t>
            </a:r>
            <a:r>
              <a:rPr lang="en-US" altLang="en-US" dirty="0"/>
              <a:t> $(OBJECTS) -o $@</a:t>
            </a:r>
          </a:p>
          <a:p>
            <a:pPr algn="l"/>
            <a:r>
              <a:rPr lang="en-US" altLang="en-US" dirty="0" err="1"/>
              <a:t>arrays.o</a:t>
            </a:r>
            <a:r>
              <a:rPr lang="en-US" altLang="en-US" dirty="0"/>
              <a:t>: </a:t>
            </a:r>
            <a:r>
              <a:rPr lang="en-US" altLang="en-US" dirty="0" err="1"/>
              <a:t>magic.h</a:t>
            </a:r>
            <a:endParaRPr lang="en-US" altLang="en-US" dirty="0"/>
          </a:p>
          <a:p>
            <a:pPr algn="l"/>
            <a:r>
              <a:rPr lang="en-US" altLang="en-US" dirty="0" err="1"/>
              <a:t>sub.o</a:t>
            </a:r>
            <a:r>
              <a:rPr lang="en-US" altLang="en-US" dirty="0"/>
              <a:t>:</a:t>
            </a:r>
          </a:p>
          <a:p>
            <a:pPr algn="l"/>
            <a:r>
              <a:rPr lang="en-US" altLang="en-US" dirty="0" err="1"/>
              <a:t>subB.o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algn="l"/>
            <a:endParaRPr lang="en-US" altLang="en-US" dirty="0"/>
          </a:p>
          <a:p>
            <a:pPr algn="l"/>
            <a:r>
              <a:rPr lang="en-US" altLang="en-US" dirty="0"/>
              <a:t>clean:</a:t>
            </a:r>
          </a:p>
          <a:p>
            <a:pPr algn="l"/>
            <a:r>
              <a:rPr lang="en-US" altLang="en-US" dirty="0"/>
              <a:t>        </a:t>
            </a:r>
            <a:r>
              <a:rPr lang="en-US" altLang="en-US" dirty="0" err="1"/>
              <a:t>rm</a:t>
            </a:r>
            <a:r>
              <a:rPr lang="en-US" altLang="en-US" dirty="0"/>
              <a:t> -f *.o</a:t>
            </a:r>
          </a:p>
          <a:p>
            <a:pPr algn="l"/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2281CA-FD20-47C6-86FF-7835808642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 magic.h and sub.c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smtClean="0">
                <a:effectLst/>
              </a:rPr>
              <a:t>magic.h                  sub.c           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07950" y="1701800"/>
            <a:ext cx="3455988" cy="935038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/>
              <a:t> extern int magic;</a:t>
            </a:r>
          </a:p>
          <a:p>
            <a:pPr algn="l"/>
            <a:r>
              <a:rPr lang="en-US" altLang="en-US"/>
              <a:t>#define SIZE 10</a:t>
            </a:r>
          </a:p>
          <a:p>
            <a:pPr algn="l"/>
            <a:endParaRPr lang="en-US" altLang="en-US" sz="20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284663" y="1773238"/>
            <a:ext cx="4392612" cy="44640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2000" b="1"/>
              <a:t>#include &lt;stdio.h&gt;</a:t>
            </a:r>
          </a:p>
          <a:p>
            <a:pPr algn="l"/>
            <a:r>
              <a:rPr lang="en-US" altLang="en-US" sz="2000" b="1"/>
              <a:t>void sub (int* aptr, int len)</a:t>
            </a:r>
          </a:p>
          <a:p>
            <a:pPr algn="l"/>
            <a:r>
              <a:rPr lang="en-US" altLang="en-US" sz="2000" b="1"/>
              <a:t>{</a:t>
            </a:r>
          </a:p>
          <a:p>
            <a:pPr algn="l"/>
            <a:r>
              <a:rPr lang="en-US" altLang="en-US" sz="2000" b="1"/>
              <a:t>  int i;</a:t>
            </a:r>
          </a:p>
          <a:p>
            <a:pPr algn="l"/>
            <a:r>
              <a:rPr lang="en-US" altLang="en-US" sz="2000" b="1"/>
              <a:t>  printf("S :");</a:t>
            </a:r>
          </a:p>
          <a:p>
            <a:pPr algn="l"/>
            <a:r>
              <a:rPr lang="en-US" altLang="en-US" sz="2000" b="1"/>
              <a:t>  for (i =0; i &lt; len; i++)</a:t>
            </a:r>
          </a:p>
          <a:p>
            <a:pPr algn="l"/>
            <a:r>
              <a:rPr lang="en-US" altLang="en-US" sz="2000" b="1"/>
              <a:t>    {</a:t>
            </a:r>
          </a:p>
          <a:p>
            <a:pPr algn="l"/>
            <a:r>
              <a:rPr lang="en-US" altLang="en-US" sz="2000" b="1"/>
              <a:t>      aptr[i] = 2* (i + 1);</a:t>
            </a:r>
          </a:p>
          <a:p>
            <a:pPr algn="l"/>
            <a:r>
              <a:rPr lang="en-US" altLang="en-US" sz="2000" b="1"/>
              <a:t>      printf ("  %d", aptr[i]);</a:t>
            </a:r>
          </a:p>
          <a:p>
            <a:pPr algn="l"/>
            <a:r>
              <a:rPr lang="en-US" altLang="en-US" sz="2000" b="1"/>
              <a:t>    }</a:t>
            </a:r>
          </a:p>
          <a:p>
            <a:pPr algn="l"/>
            <a:r>
              <a:rPr lang="en-US" altLang="en-US" sz="2000" b="1"/>
              <a:t>  printf("\n");</a:t>
            </a:r>
          </a:p>
          <a:p>
            <a:pPr algn="l"/>
            <a:r>
              <a:rPr lang="en-US" altLang="en-US" sz="2000" b="1"/>
              <a:t>}</a:t>
            </a:r>
          </a:p>
          <a:p>
            <a:pPr algn="l"/>
            <a:endParaRPr lang="en-US" altLang="en-US" sz="2000" b="1"/>
          </a:p>
          <a:p>
            <a:pPr algn="l"/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09219E-4435-4323-923C-6F9C4716D7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subB.c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88925" y="1052513"/>
            <a:ext cx="8459788" cy="51847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1600" dirty="0"/>
              <a:t>#include &lt;</a:t>
            </a:r>
            <a:r>
              <a:rPr lang="en-US" altLang="en-US" sz="1600" dirty="0" err="1"/>
              <a:t>stdio.h</a:t>
            </a:r>
            <a:r>
              <a:rPr lang="en-US" altLang="en-US" sz="1600" dirty="0" smtClean="0"/>
              <a:t>&gt;</a:t>
            </a:r>
            <a:endParaRPr lang="en-US" altLang="en-US" sz="1600" dirty="0"/>
          </a:p>
          <a:p>
            <a:pPr algn="l"/>
            <a:endParaRPr lang="en-US" altLang="en-US" sz="1600" dirty="0"/>
          </a:p>
          <a:p>
            <a:pPr algn="l"/>
            <a:r>
              <a:rPr lang="en-US" altLang="en-US" sz="1600" dirty="0" err="1"/>
              <a:t>int</a:t>
            </a:r>
            <a:r>
              <a:rPr lang="en-US" altLang="en-US" sz="1600" dirty="0"/>
              <a:t> magic = 22;</a:t>
            </a:r>
          </a:p>
          <a:p>
            <a:pPr algn="l"/>
            <a:endParaRPr lang="en-US" altLang="en-US" sz="1600" dirty="0"/>
          </a:p>
          <a:p>
            <a:pPr algn="l"/>
            <a:r>
              <a:rPr lang="en-US" altLang="en-US" sz="1600" dirty="0"/>
              <a:t>void </a:t>
            </a:r>
            <a:r>
              <a:rPr lang="en-US" altLang="en-US" sz="1600" dirty="0" err="1"/>
              <a:t>subB</a:t>
            </a:r>
            <a:r>
              <a:rPr lang="en-US" altLang="en-US" sz="1600" dirty="0"/>
              <a:t> (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x,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y,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z,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* </a:t>
            </a:r>
            <a:r>
              <a:rPr lang="en-US" altLang="en-US" sz="1600" dirty="0" err="1"/>
              <a:t>aptr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len</a:t>
            </a:r>
            <a:r>
              <a:rPr lang="en-US" altLang="en-US" sz="1600" dirty="0"/>
              <a:t>)</a:t>
            </a:r>
          </a:p>
          <a:p>
            <a:pPr algn="l"/>
            <a:r>
              <a:rPr lang="en-US" altLang="en-US" sz="1600" dirty="0"/>
              <a:t>{</a:t>
            </a:r>
          </a:p>
          <a:p>
            <a:pPr algn="l"/>
            <a:r>
              <a:rPr lang="en-US" altLang="en-US" sz="1600" dirty="0"/>
              <a:t> 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i;</a:t>
            </a:r>
          </a:p>
          <a:p>
            <a:pPr algn="l"/>
            <a:r>
              <a:rPr lang="en-US" altLang="en-US" sz="1600" dirty="0"/>
              <a:t>  </a:t>
            </a:r>
            <a:r>
              <a:rPr lang="en-US" altLang="en-US" sz="1600" dirty="0" err="1"/>
              <a:t>int</a:t>
            </a:r>
            <a:r>
              <a:rPr lang="en-US" altLang="en-US" sz="1600" dirty="0"/>
              <a:t> temp;</a:t>
            </a:r>
          </a:p>
          <a:p>
            <a:pPr algn="l"/>
            <a:endParaRPr lang="en-US" altLang="en-US" sz="1600" dirty="0"/>
          </a:p>
          <a:p>
            <a:pPr algn="l"/>
            <a:r>
              <a:rPr lang="en-US" altLang="en-US" sz="1600" dirty="0"/>
              <a:t>  </a:t>
            </a:r>
            <a:r>
              <a:rPr lang="en-US" altLang="en-US" sz="1600" dirty="0" err="1"/>
              <a:t>printf</a:t>
            </a:r>
            <a:r>
              <a:rPr lang="en-US" altLang="en-US" sz="1600" dirty="0"/>
              <a:t> ("B :");</a:t>
            </a:r>
          </a:p>
          <a:p>
            <a:pPr algn="l"/>
            <a:r>
              <a:rPr lang="en-US" altLang="en-US" sz="1600" dirty="0"/>
              <a:t>  </a:t>
            </a:r>
            <a:r>
              <a:rPr lang="en-US" altLang="en-US" sz="1600" dirty="0" err="1"/>
              <a:t>printf</a:t>
            </a:r>
            <a:r>
              <a:rPr lang="en-US" altLang="en-US" sz="1600" dirty="0"/>
              <a:t> ("  x = %d , y = %d , z = %d \n", </a:t>
            </a:r>
            <a:r>
              <a:rPr lang="en-US" altLang="en-US" sz="1600" dirty="0" err="1"/>
              <a:t>x,y,z</a:t>
            </a:r>
            <a:r>
              <a:rPr lang="en-US" altLang="en-US" sz="1600" dirty="0"/>
              <a:t>);</a:t>
            </a:r>
          </a:p>
          <a:p>
            <a:pPr algn="l"/>
            <a:r>
              <a:rPr lang="en-US" altLang="en-US" sz="1600" dirty="0"/>
              <a:t>  temp =z;</a:t>
            </a:r>
          </a:p>
          <a:p>
            <a:pPr algn="l"/>
            <a:r>
              <a:rPr lang="en-US" altLang="en-US" sz="1600" dirty="0"/>
              <a:t>  z = y;</a:t>
            </a:r>
          </a:p>
          <a:p>
            <a:pPr algn="l"/>
            <a:r>
              <a:rPr lang="en-US" altLang="en-US" sz="1600" dirty="0"/>
              <a:t>  y = x;</a:t>
            </a:r>
          </a:p>
          <a:p>
            <a:pPr algn="l"/>
            <a:r>
              <a:rPr lang="en-US" altLang="en-US" sz="1600" dirty="0"/>
              <a:t>  x = temp;</a:t>
            </a:r>
          </a:p>
          <a:p>
            <a:pPr algn="l"/>
            <a:r>
              <a:rPr lang="en-US" altLang="en-US" sz="1600" dirty="0"/>
              <a:t>  </a:t>
            </a:r>
            <a:r>
              <a:rPr lang="en-US" altLang="en-US" sz="1600" dirty="0" err="1"/>
              <a:t>aptr</a:t>
            </a:r>
            <a:r>
              <a:rPr lang="en-US" altLang="en-US" sz="1600" dirty="0"/>
              <a:t>[</a:t>
            </a:r>
            <a:r>
              <a:rPr lang="en-US" altLang="en-US" sz="1600" dirty="0" err="1"/>
              <a:t>len</a:t>
            </a:r>
            <a:r>
              <a:rPr lang="en-US" altLang="en-US" sz="1600" dirty="0"/>
              <a:t> - 1] = 77;</a:t>
            </a:r>
          </a:p>
          <a:p>
            <a:pPr algn="l"/>
            <a:r>
              <a:rPr lang="en-US" altLang="en-US" sz="1600" dirty="0"/>
              <a:t>  </a:t>
            </a:r>
            <a:r>
              <a:rPr lang="en-US" altLang="en-US" sz="1600" dirty="0" err="1"/>
              <a:t>printf</a:t>
            </a:r>
            <a:r>
              <a:rPr lang="en-US" altLang="en-US" sz="1600" dirty="0"/>
              <a:t> ("B :");</a:t>
            </a:r>
          </a:p>
          <a:p>
            <a:pPr algn="l"/>
            <a:r>
              <a:rPr lang="en-US" altLang="en-US" sz="1600" dirty="0"/>
              <a:t>  </a:t>
            </a:r>
            <a:r>
              <a:rPr lang="en-US" altLang="en-US" sz="1600" dirty="0" err="1"/>
              <a:t>printf</a:t>
            </a:r>
            <a:r>
              <a:rPr lang="en-US" altLang="en-US" sz="1600" dirty="0"/>
              <a:t> ("  x = %d , y = %d , z = %d \n", </a:t>
            </a:r>
            <a:r>
              <a:rPr lang="en-US" altLang="en-US" sz="1600" dirty="0" err="1"/>
              <a:t>x,y,z</a:t>
            </a:r>
            <a:r>
              <a:rPr lang="en-US" altLang="en-US" sz="1600" dirty="0"/>
              <a:t>);</a:t>
            </a:r>
          </a:p>
          <a:p>
            <a:pPr algn="l"/>
            <a:r>
              <a:rPr lang="en-US" altLang="en-US" sz="1600" dirty="0"/>
              <a:t>  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2281CA-FD20-47C6-86FF-7835808642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subB.c (cont.)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44463" y="1052513"/>
            <a:ext cx="8459787" cy="3455987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endParaRPr lang="en-US" altLang="en-US" sz="1600"/>
          </a:p>
          <a:p>
            <a:pPr algn="l"/>
            <a:r>
              <a:rPr lang="en-US" altLang="en-US" sz="2000"/>
              <a:t>printf ("B :");</a:t>
            </a:r>
          </a:p>
          <a:p>
            <a:pPr algn="l"/>
            <a:r>
              <a:rPr lang="en-US" altLang="en-US" sz="2000"/>
              <a:t>for (i =0; i &lt; len; i++)</a:t>
            </a:r>
          </a:p>
          <a:p>
            <a:pPr algn="l"/>
            <a:r>
              <a:rPr lang="en-US" altLang="en-US" sz="2000"/>
              <a:t>    {</a:t>
            </a:r>
          </a:p>
          <a:p>
            <a:pPr algn="l"/>
            <a:r>
              <a:rPr lang="en-US" altLang="en-US" sz="2000"/>
              <a:t>      printf ("  %d", aptr[i]);</a:t>
            </a:r>
          </a:p>
          <a:p>
            <a:pPr algn="l"/>
            <a:r>
              <a:rPr lang="en-US" altLang="en-US" sz="2000"/>
              <a:t>    }</a:t>
            </a:r>
          </a:p>
          <a:p>
            <a:pPr algn="l"/>
            <a:r>
              <a:rPr lang="en-US" altLang="en-US" sz="2000"/>
              <a:t>  aptr[magic + x] = 33;</a:t>
            </a:r>
          </a:p>
          <a:p>
            <a:pPr algn="l"/>
            <a:r>
              <a:rPr lang="en-US" altLang="en-US" sz="2000"/>
              <a:t>  printf("\n");</a:t>
            </a:r>
          </a:p>
          <a:p>
            <a:pPr algn="l"/>
            <a:r>
              <a:rPr lang="en-US" altLang="en-US" sz="2000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2281CA-FD20-47C6-86FF-7835808642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arrays.c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88925" y="1052513"/>
            <a:ext cx="8459788" cy="51847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1400" b="1" dirty="0"/>
              <a:t>#include &lt;</a:t>
            </a:r>
            <a:r>
              <a:rPr lang="en-US" altLang="en-US" sz="1400" b="1" dirty="0" err="1"/>
              <a:t>stdio.h</a:t>
            </a:r>
            <a:r>
              <a:rPr lang="en-US" altLang="en-US" sz="1400" b="1" dirty="0"/>
              <a:t>&gt;</a:t>
            </a:r>
          </a:p>
          <a:p>
            <a:pPr algn="l"/>
            <a:r>
              <a:rPr lang="en-US" altLang="en-US" sz="1400" b="1" dirty="0"/>
              <a:t>#include "</a:t>
            </a:r>
            <a:r>
              <a:rPr lang="en-US" altLang="en-US" sz="1400" b="1" dirty="0" err="1"/>
              <a:t>magic.h</a:t>
            </a:r>
            <a:r>
              <a:rPr lang="en-US" altLang="en-US" sz="1400" b="1" dirty="0"/>
              <a:t>"</a:t>
            </a:r>
          </a:p>
          <a:p>
            <a:pPr algn="l"/>
            <a:r>
              <a:rPr lang="en-US" altLang="en-US" sz="1400" b="1" dirty="0" err="1"/>
              <a:t>int</a:t>
            </a:r>
            <a:r>
              <a:rPr lang="en-US" altLang="en-US" sz="1400" b="1" dirty="0"/>
              <a:t> main()</a:t>
            </a:r>
          </a:p>
          <a:p>
            <a:pPr algn="l"/>
            <a:r>
              <a:rPr lang="en-US" altLang="en-US" sz="1400" b="1" dirty="0"/>
              <a:t>{</a:t>
            </a:r>
          </a:p>
          <a:p>
            <a:pPr algn="l"/>
            <a:r>
              <a:rPr lang="en-US" altLang="en-US" sz="1400" b="1" dirty="0"/>
              <a:t>  void sub ();</a:t>
            </a:r>
          </a:p>
          <a:p>
            <a:pPr algn="l"/>
            <a:r>
              <a:rPr lang="en-US" altLang="en-US" sz="1400" b="1" dirty="0"/>
              <a:t>  void </a:t>
            </a:r>
            <a:r>
              <a:rPr lang="en-US" altLang="en-US" sz="1400" b="1" dirty="0" err="1"/>
              <a:t>subB</a:t>
            </a:r>
            <a:r>
              <a:rPr lang="en-US" altLang="en-US" sz="1400" b="1" dirty="0"/>
              <a:t> ();</a:t>
            </a:r>
          </a:p>
          <a:p>
            <a:pPr algn="l"/>
            <a:r>
              <a:rPr lang="en-US" altLang="en-US" sz="1400" b="1" dirty="0"/>
              <a:t>  </a:t>
            </a:r>
            <a:r>
              <a:rPr lang="en-US" altLang="en-US" sz="1400" b="1" dirty="0" err="1"/>
              <a:t>int</a:t>
            </a:r>
            <a:r>
              <a:rPr lang="en-US" altLang="en-US" sz="1400" b="1" dirty="0"/>
              <a:t> a[SIZE];</a:t>
            </a:r>
          </a:p>
          <a:p>
            <a:pPr algn="l"/>
            <a:r>
              <a:rPr lang="en-US" altLang="en-US" sz="1400" b="1" dirty="0"/>
              <a:t>  </a:t>
            </a:r>
            <a:r>
              <a:rPr lang="en-US" altLang="en-US" sz="1400" b="1" dirty="0" err="1"/>
              <a:t>int</a:t>
            </a:r>
            <a:r>
              <a:rPr lang="en-US" altLang="en-US" sz="1400" b="1" dirty="0"/>
              <a:t> i;</a:t>
            </a:r>
          </a:p>
          <a:p>
            <a:pPr algn="l"/>
            <a:r>
              <a:rPr lang="en-US" altLang="en-US" sz="1400" b="1" dirty="0"/>
              <a:t>  </a:t>
            </a:r>
            <a:r>
              <a:rPr lang="en-US" altLang="en-US" sz="1400" b="1" dirty="0" err="1"/>
              <a:t>printf</a:t>
            </a:r>
            <a:r>
              <a:rPr lang="en-US" altLang="en-US" sz="1400" b="1" dirty="0"/>
              <a:t>("M :");</a:t>
            </a:r>
          </a:p>
          <a:p>
            <a:pPr algn="l"/>
            <a:r>
              <a:rPr lang="en-US" altLang="en-US" sz="1400" b="1" dirty="0"/>
              <a:t>  for (i = 0; i &lt; SIZE; i++)</a:t>
            </a:r>
          </a:p>
          <a:p>
            <a:pPr algn="l"/>
            <a:r>
              <a:rPr lang="en-US" altLang="en-US" sz="1400" b="1" dirty="0"/>
              <a:t>    {</a:t>
            </a:r>
          </a:p>
          <a:p>
            <a:pPr algn="l"/>
            <a:r>
              <a:rPr lang="en-US" altLang="en-US" sz="1400" b="1" dirty="0"/>
              <a:t>      a[i] = i + 1;</a:t>
            </a:r>
          </a:p>
          <a:p>
            <a:pPr algn="l"/>
            <a:r>
              <a:rPr lang="en-US" altLang="en-US" sz="1400" b="1" dirty="0"/>
              <a:t>      </a:t>
            </a:r>
            <a:r>
              <a:rPr lang="en-US" altLang="en-US" sz="1400" b="1" dirty="0" err="1"/>
              <a:t>printf</a:t>
            </a:r>
            <a:r>
              <a:rPr lang="en-US" altLang="en-US" sz="1400" b="1" dirty="0"/>
              <a:t>("  %d", a[i]);</a:t>
            </a:r>
          </a:p>
          <a:p>
            <a:pPr algn="l"/>
            <a:r>
              <a:rPr lang="en-US" altLang="en-US" sz="1400" b="1" dirty="0"/>
              <a:t>    }</a:t>
            </a:r>
          </a:p>
          <a:p>
            <a:pPr algn="l"/>
            <a:r>
              <a:rPr lang="en-US" altLang="en-US" sz="1400" b="1" dirty="0"/>
              <a:t>  </a:t>
            </a:r>
            <a:r>
              <a:rPr lang="en-US" altLang="en-US" sz="1400" b="1" dirty="0" err="1"/>
              <a:t>printf</a:t>
            </a:r>
            <a:r>
              <a:rPr lang="en-US" altLang="en-US" sz="1400" b="1" dirty="0"/>
              <a:t>("\n");</a:t>
            </a:r>
          </a:p>
          <a:p>
            <a:pPr algn="l"/>
            <a:r>
              <a:rPr lang="en-US" altLang="en-US" sz="1400" b="1" dirty="0"/>
              <a:t>  sub(a, SIZE);</a:t>
            </a:r>
          </a:p>
          <a:p>
            <a:pPr algn="l"/>
            <a:r>
              <a:rPr lang="en-US" altLang="en-US" sz="1400" b="1" dirty="0"/>
              <a:t>  </a:t>
            </a:r>
            <a:r>
              <a:rPr lang="en-US" altLang="en-US" sz="1400" b="1" dirty="0" err="1"/>
              <a:t>printf</a:t>
            </a:r>
            <a:r>
              <a:rPr lang="en-US" altLang="en-US" sz="1400" b="1" dirty="0"/>
              <a:t>("M2:");</a:t>
            </a:r>
          </a:p>
          <a:p>
            <a:pPr algn="l"/>
            <a:r>
              <a:rPr lang="en-US" altLang="en-US" sz="1400" b="1" dirty="0"/>
              <a:t>  for (i = 0; i &lt; SIZE/2; i++)</a:t>
            </a:r>
          </a:p>
          <a:p>
            <a:pPr algn="l"/>
            <a:r>
              <a:rPr lang="en-US" altLang="en-US" sz="1400" b="1" dirty="0"/>
              <a:t>    {</a:t>
            </a:r>
          </a:p>
          <a:p>
            <a:pPr algn="l"/>
            <a:r>
              <a:rPr lang="en-US" altLang="en-US" sz="1400" b="1" dirty="0"/>
              <a:t>      a[2*i] = 99 - 30*i;</a:t>
            </a:r>
          </a:p>
          <a:p>
            <a:pPr algn="l"/>
            <a:r>
              <a:rPr lang="en-US" altLang="en-US" sz="1400" b="1" dirty="0"/>
              <a:t>      </a:t>
            </a:r>
            <a:r>
              <a:rPr lang="en-US" altLang="en-US" sz="1400" b="1" dirty="0" err="1"/>
              <a:t>printf</a:t>
            </a:r>
            <a:r>
              <a:rPr lang="en-US" altLang="en-US" sz="1400" b="1" dirty="0"/>
              <a:t>("  %d", a[2*i]);</a:t>
            </a:r>
          </a:p>
          <a:p>
            <a:pPr algn="l"/>
            <a:r>
              <a:rPr lang="en-US" altLang="en-US" sz="1400" b="1" dirty="0"/>
              <a:t>      </a:t>
            </a:r>
            <a:r>
              <a:rPr lang="en-US" altLang="en-US" sz="1400" b="1" dirty="0" err="1"/>
              <a:t>printf</a:t>
            </a:r>
            <a:r>
              <a:rPr lang="en-US" altLang="en-US" sz="1400" b="1" dirty="0"/>
              <a:t>("  %d", a[2*i +1]);</a:t>
            </a:r>
          </a:p>
          <a:p>
            <a:pPr algn="l"/>
            <a:r>
              <a:rPr lang="en-US" altLang="en-US" sz="1400" b="1" dirty="0"/>
              <a:t>    </a:t>
            </a:r>
            <a:r>
              <a:rPr lang="en-US" altLang="en-US" sz="1400" b="1" dirty="0" smtClean="0"/>
              <a:t>}</a:t>
            </a:r>
            <a:endParaRPr lang="en-US" altLang="en-US" sz="1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2281CA-FD20-47C6-86FF-7835808642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arrays.c (cont)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88925" y="1052513"/>
            <a:ext cx="8459788" cy="51847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1600" b="1" dirty="0" smtClean="0"/>
              <a:t>  </a:t>
            </a:r>
            <a:r>
              <a:rPr lang="en-US" altLang="en-US" sz="1600" b="1" dirty="0" err="1" smtClean="0"/>
              <a:t>printf</a:t>
            </a:r>
            <a:r>
              <a:rPr lang="en-US" altLang="en-US" sz="1600" b="1" dirty="0"/>
              <a:t>("\n");</a:t>
            </a:r>
          </a:p>
          <a:p>
            <a:pPr algn="l"/>
            <a:r>
              <a:rPr lang="en-US" altLang="en-US" sz="1600" b="1" dirty="0"/>
              <a:t>  </a:t>
            </a:r>
            <a:r>
              <a:rPr lang="en-US" altLang="en-US" sz="1600" b="1" dirty="0" err="1"/>
              <a:t>subB</a:t>
            </a:r>
            <a:r>
              <a:rPr lang="en-US" altLang="en-US" sz="1600" b="1" dirty="0"/>
              <a:t>(a[6],a[7],a[8], a, SIZE);</a:t>
            </a:r>
          </a:p>
          <a:p>
            <a:pPr algn="l"/>
            <a:r>
              <a:rPr lang="en-US" altLang="en-US" sz="1600" b="1" dirty="0"/>
              <a:t>  </a:t>
            </a:r>
            <a:r>
              <a:rPr lang="en-US" altLang="en-US" sz="1600" b="1" dirty="0" err="1"/>
              <a:t>printf</a:t>
            </a:r>
            <a:r>
              <a:rPr lang="en-US" altLang="en-US" sz="1600" b="1" dirty="0"/>
              <a:t>("M3:");</a:t>
            </a:r>
          </a:p>
          <a:p>
            <a:pPr algn="l"/>
            <a:r>
              <a:rPr lang="en-US" altLang="en-US" sz="1600" b="1" dirty="0"/>
              <a:t>  magic = magic/4;</a:t>
            </a:r>
          </a:p>
          <a:p>
            <a:pPr algn="l"/>
            <a:r>
              <a:rPr lang="en-US" altLang="en-US" sz="1600" b="1" dirty="0"/>
              <a:t>  a[magic] = 45;</a:t>
            </a:r>
          </a:p>
          <a:p>
            <a:pPr algn="l"/>
            <a:r>
              <a:rPr lang="en-US" altLang="en-US" sz="1600" b="1" dirty="0"/>
              <a:t>  for (i = 0; i &lt; SIZE; i++)</a:t>
            </a:r>
          </a:p>
          <a:p>
            <a:pPr algn="l"/>
            <a:r>
              <a:rPr lang="en-US" altLang="en-US" sz="1600" b="1" dirty="0"/>
              <a:t>    {</a:t>
            </a:r>
          </a:p>
          <a:p>
            <a:pPr algn="l"/>
            <a:r>
              <a:rPr lang="en-US" altLang="en-US" sz="1600" b="1" dirty="0"/>
              <a:t>      </a:t>
            </a:r>
            <a:r>
              <a:rPr lang="en-US" altLang="en-US" sz="1600" b="1" dirty="0" err="1"/>
              <a:t>printf</a:t>
            </a:r>
            <a:r>
              <a:rPr lang="en-US" altLang="en-US" sz="1600" b="1" dirty="0"/>
              <a:t>("  %d", a[i]);</a:t>
            </a:r>
          </a:p>
          <a:p>
            <a:pPr algn="l"/>
            <a:r>
              <a:rPr lang="en-US" altLang="en-US" sz="1600" b="1" dirty="0"/>
              <a:t>    }</a:t>
            </a:r>
          </a:p>
          <a:p>
            <a:pPr algn="l"/>
            <a:r>
              <a:rPr lang="en-US" altLang="en-US" sz="1600" b="1" dirty="0"/>
              <a:t>  </a:t>
            </a:r>
            <a:r>
              <a:rPr lang="en-US" altLang="en-US" sz="1600" b="1" dirty="0" err="1"/>
              <a:t>printf</a:t>
            </a:r>
            <a:r>
              <a:rPr lang="en-US" altLang="en-US" sz="1600" b="1" dirty="0"/>
              <a:t>("\n");</a:t>
            </a:r>
          </a:p>
          <a:p>
            <a:pPr algn="l"/>
            <a:r>
              <a:rPr lang="en-US" altLang="en-US" sz="1600" b="1" dirty="0"/>
              <a:t>  return 0;</a:t>
            </a:r>
          </a:p>
          <a:p>
            <a:pPr algn="l"/>
            <a:r>
              <a:rPr lang="en-US" altLang="en-US" sz="1600" b="1" dirty="0"/>
              <a:t>}</a:t>
            </a:r>
            <a:endParaRPr lang="en-US" alt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2281CA-FD20-47C6-86FF-7835808642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make and arrays execution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4463" y="1123950"/>
            <a:ext cx="8531225" cy="5113338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/>
              <a:t>$ make</a:t>
            </a:r>
          </a:p>
          <a:p>
            <a:pPr algn="l"/>
            <a:r>
              <a:rPr lang="en-US" altLang="en-US"/>
              <a:t>cc    -c -o arrays.o arrays.c</a:t>
            </a:r>
          </a:p>
          <a:p>
            <a:pPr algn="l"/>
            <a:r>
              <a:rPr lang="en-US" altLang="en-US"/>
              <a:t>cc    -c -o sub.o sub.c</a:t>
            </a:r>
          </a:p>
          <a:p>
            <a:pPr algn="l"/>
            <a:r>
              <a:rPr lang="en-US" altLang="en-US"/>
              <a:t>cc    -c -o subB.o subB.c</a:t>
            </a:r>
          </a:p>
          <a:p>
            <a:pPr algn="l"/>
            <a:r>
              <a:rPr lang="en-US" altLang="en-US"/>
              <a:t>gcc arrays.o sub.o subB.o  -o arrays</a:t>
            </a:r>
          </a:p>
          <a:p>
            <a:pPr algn="l"/>
            <a:endParaRPr lang="en-US" altLang="en-US"/>
          </a:p>
          <a:p>
            <a:pPr algn="l"/>
            <a:r>
              <a:rPr lang="pl-PL" altLang="en-US"/>
              <a:t>$ ./arrays</a:t>
            </a:r>
          </a:p>
          <a:p>
            <a:pPr algn="l"/>
            <a:r>
              <a:rPr lang="pl-PL" altLang="en-US" sz="1800"/>
              <a:t>M :  1  2  3  4  5  6  7  8  9  10</a:t>
            </a:r>
          </a:p>
          <a:p>
            <a:pPr algn="l"/>
            <a:r>
              <a:rPr lang="pl-PL" altLang="en-US" sz="1800"/>
              <a:t>S :  2  4  6  8  10  12  14  16  18  20</a:t>
            </a:r>
          </a:p>
          <a:p>
            <a:pPr algn="l"/>
            <a:r>
              <a:rPr lang="pl-PL" altLang="en-US" sz="1800"/>
              <a:t>M2:  99  4  69  8  39  12  9  16  -21  20</a:t>
            </a:r>
          </a:p>
          <a:p>
            <a:pPr algn="l"/>
            <a:r>
              <a:rPr lang="pl-PL" altLang="en-US" sz="1800"/>
              <a:t>B :  x = 9 , y = 16 , z = -21</a:t>
            </a:r>
          </a:p>
          <a:p>
            <a:pPr algn="l"/>
            <a:r>
              <a:rPr lang="pl-PL" altLang="en-US" sz="1800"/>
              <a:t>B :  x = -21 , y = 9 , z = 16</a:t>
            </a:r>
          </a:p>
          <a:p>
            <a:pPr algn="l"/>
            <a:r>
              <a:rPr lang="pl-PL" altLang="en-US" sz="1800"/>
              <a:t>B :  99  4  69  8  39  12  9  16  -21  77</a:t>
            </a:r>
          </a:p>
          <a:p>
            <a:pPr algn="l"/>
            <a:r>
              <a:rPr lang="pl-PL" altLang="en-US" sz="1800"/>
              <a:t>M3:  99  33  69  8  39  45  9  16  -21  77</a:t>
            </a:r>
          </a:p>
          <a:p>
            <a:pPr algn="l"/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Systems Programming           </a:t>
            </a:r>
            <a:r>
              <a:rPr lang="en-US" smtClean="0">
                <a:solidFill>
                  <a:srgbClr val="990033"/>
                </a:solidFill>
              </a:rPr>
              <a:t>Make Example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2281CA-FD20-47C6-86FF-7835808642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4999</TotalTime>
  <Words>668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Revised_Master</vt:lpstr>
      <vt:lpstr> Make Example </vt:lpstr>
      <vt:lpstr>A make Example</vt:lpstr>
      <vt:lpstr>Sample Makefile</vt:lpstr>
      <vt:lpstr> magic.h and sub.c</vt:lpstr>
      <vt:lpstr>subB.c</vt:lpstr>
      <vt:lpstr>subB.c (cont.)</vt:lpstr>
      <vt:lpstr>arrays.c</vt:lpstr>
      <vt:lpstr>arrays.c (cont)</vt:lpstr>
      <vt:lpstr>make and arrays execution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172</cp:revision>
  <dcterms:created xsi:type="dcterms:W3CDTF">2004-01-21T20:05:10Z</dcterms:created>
  <dcterms:modified xsi:type="dcterms:W3CDTF">2014-09-06T17:47:04Z</dcterms:modified>
</cp:coreProperties>
</file>